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3588" cy="6858000"/>
  <p:notesSz cx="6858000" cy="9144000"/>
  <p:embeddedFontLst>
    <p:embeddedFont>
      <p:font typeface="Century Gothic" panose="020B0502020202020204" pitchFamily="34" charset="0"/>
      <p:regular r:id="rId21"/>
      <p:bold r:id="rId22"/>
      <p:italic r:id="rId23"/>
      <p:boldItalic r:id="rId24"/>
    </p:embeddedFont>
    <p:embeddedFont>
      <p:font typeface="Questrial" panose="020F0502020204030204" pitchFamily="2"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rNFNJOxfX3Pr96FfJQBVzL6j1L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28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font" Target="fonts/font1.fntdata"/><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2.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uel Pardo" userId="32a87b248b8bf712" providerId="LiveId" clId="{0ED0143F-5AF6-4A5F-BD53-7DD7A9916D92}"/>
    <pc:docChg chg="modSld">
      <pc:chgData name="Nahuel Pardo" userId="32a87b248b8bf712" providerId="LiveId" clId="{0ED0143F-5AF6-4A5F-BD53-7DD7A9916D92}" dt="2025-09-02T14:35:04.546" v="0" actId="1035"/>
      <pc:docMkLst>
        <pc:docMk/>
      </pc:docMkLst>
      <pc:sldChg chg="modSp mod">
        <pc:chgData name="Nahuel Pardo" userId="32a87b248b8bf712" providerId="LiveId" clId="{0ED0143F-5AF6-4A5F-BD53-7DD7A9916D92}" dt="2025-09-02T14:35:04.546" v="0" actId="1035"/>
        <pc:sldMkLst>
          <pc:docMk/>
          <pc:sldMk cId="0" sldId="269"/>
        </pc:sldMkLst>
        <pc:picChg chg="mod">
          <ac:chgData name="Nahuel Pardo" userId="32a87b248b8bf712" providerId="LiveId" clId="{0ED0143F-5AF6-4A5F-BD53-7DD7A9916D92}" dt="2025-09-02T14:35:04.546" v="0" actId="1035"/>
          <ac:picMkLst>
            <pc:docMk/>
            <pc:sldMk cId="0" sldId="269"/>
            <ac:picMk id="63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 name="Google Shape;1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 name="Google Shape;15;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 name="Google Shape;16;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 name="Google Shape;17;n"/>
          <p:cNvSpPr>
            <a:spLocks noGrp="1" noRot="1" noChangeAspect="1"/>
          </p:cNvSpPr>
          <p:nvPr>
            <p:ph type="sldImg" idx="2"/>
          </p:nvPr>
        </p:nvSpPr>
        <p:spPr>
          <a:xfrm>
            <a:off x="1106487" y="812800"/>
            <a:ext cx="5321300" cy="3984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n"/>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 name="Google Shape;19;n"/>
          <p:cNvSpPr txBox="1"/>
          <p:nvPr/>
        </p:nvSpPr>
        <p:spPr>
          <a:xfrm>
            <a:off x="0" y="0"/>
            <a:ext cx="3268662" cy="52228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 name="Google Shape;20;n"/>
          <p:cNvSpPr txBox="1"/>
          <p:nvPr/>
        </p:nvSpPr>
        <p:spPr>
          <a:xfrm>
            <a:off x="4278312" y="0"/>
            <a:ext cx="3268662" cy="52228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 name="Google Shape;21;n"/>
          <p:cNvSpPr txBox="1"/>
          <p:nvPr/>
        </p:nvSpPr>
        <p:spPr>
          <a:xfrm>
            <a:off x="0" y="10156825"/>
            <a:ext cx="3268662" cy="522287"/>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 name="Google Shape;22;n"/>
          <p:cNvSpPr txBox="1">
            <a:spLocks noGrp="1"/>
          </p:cNvSpPr>
          <p:nvPr>
            <p:ph type="sldNum" idx="12"/>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‹Nº›</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334" name="Google Shape;334;p1: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335" name="Google Shape;335;p1:notes"/>
          <p:cNvSpPr txBox="1"/>
          <p:nvPr/>
        </p:nvSpPr>
        <p:spPr>
          <a:xfrm>
            <a:off x="4278312" y="10156825"/>
            <a:ext cx="3268662" cy="52228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336" name="Google Shape;33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37" name="Google Shape;337;p1:notes"/>
          <p:cNvSpPr txBox="1"/>
          <p:nvPr/>
        </p:nvSpPr>
        <p:spPr>
          <a:xfrm>
            <a:off x="685800" y="4400550"/>
            <a:ext cx="5486400" cy="360045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notes"/>
          <p:cNvSpPr txBox="1"/>
          <p:nvPr/>
        </p:nvSpPr>
        <p:spPr>
          <a:xfrm>
            <a:off x="3884612" y="8685212"/>
            <a:ext cx="2971800" cy="4587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alibri"/>
              <a:buNone/>
            </a:pPr>
            <a:fld id="{00000000-1234-1234-1234-123412341234}" type="slidenum">
              <a:rPr lang="en-US" sz="1800" b="0" i="0" u="none" strike="noStrike" cap="none">
                <a:solidFill>
                  <a:srgbClr val="000000"/>
                </a:solidFill>
                <a:latin typeface="Calibri"/>
                <a:ea typeface="Calibri"/>
                <a:cs typeface="Calibri"/>
                <a:sym typeface="Calibri"/>
              </a:rPr>
              <a:t>1</a:t>
            </a:fld>
            <a:endParaRPr sz="1400" b="0" i="0" u="none" strike="noStrike" cap="none">
              <a:solidFill>
                <a:srgbClr val="000000"/>
              </a:solidFill>
              <a:latin typeface="Arial"/>
              <a:ea typeface="Arial"/>
              <a:cs typeface="Arial"/>
              <a:sym typeface="Arial"/>
            </a:endParaRPr>
          </a:p>
        </p:txBody>
      </p:sp>
      <p:sp>
        <p:nvSpPr>
          <p:cNvPr id="339" name="Google Shape;339;p1: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5fbcc7159c_0_67: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512" name="Google Shape;512;g5fbcc7159c_0_67:notes"/>
          <p:cNvSpPr txBox="1"/>
          <p:nvPr/>
        </p:nvSpPr>
        <p:spPr>
          <a:xfrm>
            <a:off x="4278312" y="10156825"/>
            <a:ext cx="3259200" cy="5127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513" name="Google Shape;513;g5fbcc7159c_0_67:notes"/>
          <p:cNvSpPr>
            <a:spLocks noGrp="1" noRot="1" noChangeAspect="1"/>
          </p:cNvSpPr>
          <p:nvPr>
            <p:ph type="sldImg" idx="2"/>
          </p:nvPr>
        </p:nvSpPr>
        <p:spPr>
          <a:xfrm>
            <a:off x="220662" y="812800"/>
            <a:ext cx="7104000" cy="3995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514" name="Google Shape;514;g5fbcc7159c_0_67:notes"/>
          <p:cNvSpPr txBox="1"/>
          <p:nvPr/>
        </p:nvSpPr>
        <p:spPr>
          <a:xfrm>
            <a:off x="755650" y="5078412"/>
            <a:ext cx="6035700" cy="47991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5" name="Google Shape;515;g5fbcc7159c_0_67: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5fbcc7159c_0_125: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572" name="Google Shape;572;g5fbcc7159c_0_125:notes"/>
          <p:cNvSpPr txBox="1"/>
          <p:nvPr/>
        </p:nvSpPr>
        <p:spPr>
          <a:xfrm>
            <a:off x="4278312" y="10156825"/>
            <a:ext cx="3259200" cy="5127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573" name="Google Shape;573;g5fbcc7159c_0_125:notes"/>
          <p:cNvSpPr>
            <a:spLocks noGrp="1" noRot="1" noChangeAspect="1"/>
          </p:cNvSpPr>
          <p:nvPr>
            <p:ph type="sldImg" idx="2"/>
          </p:nvPr>
        </p:nvSpPr>
        <p:spPr>
          <a:xfrm>
            <a:off x="220662" y="812800"/>
            <a:ext cx="7104000" cy="3995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574" name="Google Shape;574;g5fbcc7159c_0_125:notes"/>
          <p:cNvSpPr txBox="1"/>
          <p:nvPr/>
        </p:nvSpPr>
        <p:spPr>
          <a:xfrm>
            <a:off x="755650" y="5078412"/>
            <a:ext cx="6035700" cy="47991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5" name="Google Shape;575;g5fbcc7159c_0_125: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5fbcc7159c_0_162: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610" name="Google Shape;610;g5fbcc7159c_0_162:notes"/>
          <p:cNvSpPr txBox="1"/>
          <p:nvPr/>
        </p:nvSpPr>
        <p:spPr>
          <a:xfrm>
            <a:off x="4278312" y="10156825"/>
            <a:ext cx="3259200" cy="5127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611" name="Google Shape;611;g5fbcc7159c_0_162:notes"/>
          <p:cNvSpPr>
            <a:spLocks noGrp="1" noRot="1" noChangeAspect="1"/>
          </p:cNvSpPr>
          <p:nvPr>
            <p:ph type="sldImg" idx="2"/>
          </p:nvPr>
        </p:nvSpPr>
        <p:spPr>
          <a:xfrm>
            <a:off x="220662" y="812800"/>
            <a:ext cx="7104000" cy="3995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612" name="Google Shape;612;g5fbcc7159c_0_162:notes"/>
          <p:cNvSpPr txBox="1"/>
          <p:nvPr/>
        </p:nvSpPr>
        <p:spPr>
          <a:xfrm>
            <a:off x="755650" y="5078412"/>
            <a:ext cx="6035700" cy="47991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13" name="Google Shape;613;g5fbcc7159c_0_162: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SzPts val="1800"/>
              <a:buFont typeface="Arial"/>
              <a:buNone/>
            </a:pPr>
            <a:r>
              <a:rPr lang="en-US" sz="1800" b="0" i="0" u="none" strike="noStrike" cap="none"/>
              <a:t>-Explicar el concepto de atributo compuesto y polivalente para Alumnos.</a:t>
            </a:r>
            <a:endParaRPr/>
          </a:p>
          <a:p>
            <a:pPr marL="0" marR="0" lvl="0" indent="0" algn="l" rtl="0">
              <a:lnSpc>
                <a:spcPct val="100000"/>
              </a:lnSpc>
              <a:spcBef>
                <a:spcPts val="0"/>
              </a:spcBef>
              <a:spcAft>
                <a:spcPts val="0"/>
              </a:spcAft>
              <a:buSzPts val="1800"/>
              <a:buFont typeface="Arial"/>
              <a:buNone/>
            </a:pPr>
            <a:r>
              <a:rPr lang="en-US" sz="1800" b="0" i="0" u="none" strike="noStrike" cap="none"/>
              <a:t>-Opcionales en la dirección, diferenciarlo de un booleano (error </a:t>
            </a:r>
            <a:r>
              <a:rPr lang="en-US"/>
              <a:t>común</a:t>
            </a:r>
            <a:r>
              <a:rPr lang="en-US" sz="1800" b="0" i="0" u="none" strike="noStrike" cap="none"/>
              <a:t> en los </a:t>
            </a:r>
            <a:r>
              <a:rPr lang="en-US"/>
              <a:t>exámenes</a:t>
            </a:r>
            <a:r>
              <a:rPr lang="en-US" sz="1800" b="0" i="0" u="none" strike="noStrike" cap="none"/>
              <a:t>)</a:t>
            </a:r>
            <a:endParaRPr/>
          </a:p>
          <a:p>
            <a:pPr marL="0" marR="0" lvl="0" indent="0" algn="l" rtl="0">
              <a:lnSpc>
                <a:spcPct val="100000"/>
              </a:lnSpc>
              <a:spcBef>
                <a:spcPts val="0"/>
              </a:spcBef>
              <a:spcAft>
                <a:spcPts val="0"/>
              </a:spcAft>
              <a:buSzPts val="1800"/>
              <a:buFont typeface="Arial"/>
              <a:buNone/>
            </a:pPr>
            <a:r>
              <a:rPr lang="en-US" sz="1800" b="0" i="0" u="none" strike="noStrike" cap="none"/>
              <a:t>-Cursada: explicar que materia en realidad va a ser un </a:t>
            </a:r>
            <a:r>
              <a:rPr lang="en-US"/>
              <a:t>vínculo</a:t>
            </a:r>
            <a:r>
              <a:rPr lang="en-US" sz="1800" b="0" i="0" u="none" strike="noStrike" cap="none"/>
              <a:t> entre la cursada y la materia en </a:t>
            </a:r>
            <a:r>
              <a:rPr lang="en-US"/>
              <a:t>sí</a:t>
            </a:r>
            <a:r>
              <a:rPr lang="en-US" sz="1800" b="0" i="0" u="none" strike="noStrike" cap="none"/>
              <a:t>, dado que ya se tiene esa información en el dominio (es un error muy común en los exámenes)</a:t>
            </a:r>
            <a:endParaRPr/>
          </a:p>
          <a:p>
            <a:pPr marL="0" marR="0" lvl="0" indent="0" algn="l" rtl="0">
              <a:lnSpc>
                <a:spcPct val="100000"/>
              </a:lnSpc>
              <a:spcBef>
                <a:spcPts val="0"/>
              </a:spcBef>
              <a:spcAft>
                <a:spcPts val="0"/>
              </a:spcAft>
              <a:buSzPts val="1400"/>
              <a:buNone/>
            </a:pPr>
            <a:endParaRPr sz="1800" b="0" i="0" u="none" strike="noStrike" cap="non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fbcc7159c_0_293:notes"/>
          <p:cNvSpPr>
            <a:spLocks noGrp="1" noRot="1" noChangeAspect="1"/>
          </p:cNvSpPr>
          <p:nvPr>
            <p:ph type="sldImg" idx="2"/>
          </p:nvPr>
        </p:nvSpPr>
        <p:spPr>
          <a:xfrm>
            <a:off x="1106487" y="812800"/>
            <a:ext cx="5321400" cy="3984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0" name="Google Shape;620;g5fbcc7159c_0_293: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21" name="Google Shape;621;g5fbcc7159c_0_293:notes"/>
          <p:cNvSpPr txBox="1">
            <a:spLocks noGrp="1"/>
          </p:cNvSpPr>
          <p:nvPr>
            <p:ph type="sldNum" idx="12"/>
          </p:nvPr>
        </p:nvSpPr>
        <p:spPr>
          <a:xfrm>
            <a:off x="4278312" y="10156825"/>
            <a:ext cx="3257700" cy="5112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13</a:t>
            </a:fld>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5fbcc7159c_0_171: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632" name="Google Shape;632;g5fbcc7159c_0_171:notes"/>
          <p:cNvSpPr txBox="1"/>
          <p:nvPr/>
        </p:nvSpPr>
        <p:spPr>
          <a:xfrm>
            <a:off x="4278312" y="10156825"/>
            <a:ext cx="3259200" cy="5127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633" name="Google Shape;633;g5fbcc7159c_0_171:notes"/>
          <p:cNvSpPr txBox="1"/>
          <p:nvPr/>
        </p:nvSpPr>
        <p:spPr>
          <a:xfrm>
            <a:off x="4278312" y="10156825"/>
            <a:ext cx="3268800" cy="5223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634" name="Google Shape;634;g5fbcc7159c_0_171: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dirty="0"/>
          </a:p>
        </p:txBody>
      </p:sp>
      <p:sp>
        <p:nvSpPr>
          <p:cNvPr id="635" name="Google Shape;635;g5fbcc7159c_0_171:notes"/>
          <p:cNvSpPr>
            <a:spLocks noGrp="1" noRot="1" noChangeAspect="1"/>
          </p:cNvSpPr>
          <p:nvPr>
            <p:ph type="sldImg" idx="2"/>
          </p:nvPr>
        </p:nvSpPr>
        <p:spPr>
          <a:xfrm>
            <a:off x="225425" y="812800"/>
            <a:ext cx="7083425" cy="3984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fbcc7159c_0_179:notes"/>
          <p:cNvSpPr>
            <a:spLocks noGrp="1" noRot="1" noChangeAspect="1"/>
          </p:cNvSpPr>
          <p:nvPr>
            <p:ph type="sldImg" idx="2"/>
          </p:nvPr>
        </p:nvSpPr>
        <p:spPr>
          <a:xfrm>
            <a:off x="1106487" y="812800"/>
            <a:ext cx="5321400" cy="3984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8" name="Google Shape;648;g5fbcc7159c_0_179: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49" name="Google Shape;649;g5fbcc7159c_0_179:notes"/>
          <p:cNvSpPr txBox="1">
            <a:spLocks noGrp="1"/>
          </p:cNvSpPr>
          <p:nvPr>
            <p:ph type="sldNum" idx="12"/>
          </p:nvPr>
        </p:nvSpPr>
        <p:spPr>
          <a:xfrm>
            <a:off x="4278312" y="10156825"/>
            <a:ext cx="3257700" cy="5112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15</a:t>
            </a:fld>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fbcc7159c_0_185:notes"/>
          <p:cNvSpPr>
            <a:spLocks noGrp="1" noRot="1" noChangeAspect="1"/>
          </p:cNvSpPr>
          <p:nvPr>
            <p:ph type="sldImg" idx="2"/>
          </p:nvPr>
        </p:nvSpPr>
        <p:spPr>
          <a:xfrm>
            <a:off x="1106487" y="812800"/>
            <a:ext cx="5321400" cy="3984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5" name="Google Shape;655;g5fbcc7159c_0_185: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656" name="Google Shape;656;g5fbcc7159c_0_185:notes"/>
          <p:cNvSpPr txBox="1">
            <a:spLocks noGrp="1"/>
          </p:cNvSpPr>
          <p:nvPr>
            <p:ph type="sldNum" idx="12"/>
          </p:nvPr>
        </p:nvSpPr>
        <p:spPr>
          <a:xfrm>
            <a:off x="4278312" y="10156825"/>
            <a:ext cx="3257700" cy="5112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Clr>
                <a:srgbClr val="000000"/>
              </a:buClr>
              <a:buSzPts val="1400"/>
              <a:buFont typeface="Times New Roman"/>
              <a:buNone/>
            </a:pPr>
            <a:fld id="{00000000-1234-1234-1234-123412341234}" type="slidenum">
              <a:rPr lang="en-US"/>
              <a:t>16</a:t>
            </a:fld>
            <a:endParaRPr>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345" name="Google Shape;345;p2: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346" name="Google Shape;346;p2:notes"/>
          <p:cNvSpPr txBox="1"/>
          <p:nvPr/>
        </p:nvSpPr>
        <p:spPr>
          <a:xfrm>
            <a:off x="4278312" y="10156825"/>
            <a:ext cx="3268662" cy="522287"/>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347" name="Google Shape;347;p2: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48" name="Google Shape;348;p2:notes"/>
          <p:cNvSpPr>
            <a:spLocks noGrp="1" noRot="1" noChangeAspect="1"/>
          </p:cNvSpPr>
          <p:nvPr>
            <p:ph type="sldImg" idx="2"/>
          </p:nvPr>
        </p:nvSpPr>
        <p:spPr>
          <a:xfrm>
            <a:off x="1106487" y="812800"/>
            <a:ext cx="5321300" cy="39846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356" name="Google Shape;356;p3: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357" name="Google Shape;357;p3:notes"/>
          <p:cNvSpPr>
            <a:spLocks noGrp="1" noRot="1" noChangeAspect="1"/>
          </p:cNvSpPr>
          <p:nvPr>
            <p:ph type="sldImg" idx="2"/>
          </p:nvPr>
        </p:nvSpPr>
        <p:spPr>
          <a:xfrm>
            <a:off x="220662" y="812800"/>
            <a:ext cx="7104062" cy="39957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58" name="Google Shape;358;p3:notes"/>
          <p:cNvSpPr txBox="1"/>
          <p:nvPr/>
        </p:nvSpPr>
        <p:spPr>
          <a:xfrm>
            <a:off x="755650" y="5078412"/>
            <a:ext cx="6035675" cy="47990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9" name="Google Shape;359;p3: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1200"/>
              <a:t>¿De qué se trata el diseño o modelado conceptual?</a:t>
            </a: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365" name="Google Shape;365;p4: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366" name="Google Shape;366;p4:notes"/>
          <p:cNvSpPr>
            <a:spLocks noGrp="1" noRot="1" noChangeAspect="1"/>
          </p:cNvSpPr>
          <p:nvPr>
            <p:ph type="sldImg" idx="2"/>
          </p:nvPr>
        </p:nvSpPr>
        <p:spPr>
          <a:xfrm>
            <a:off x="220662" y="812800"/>
            <a:ext cx="7104062" cy="39957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67" name="Google Shape;367;p4:notes"/>
          <p:cNvSpPr txBox="1"/>
          <p:nvPr/>
        </p:nvSpPr>
        <p:spPr>
          <a:xfrm>
            <a:off x="755650" y="5078412"/>
            <a:ext cx="6035675" cy="47990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8" name="Google Shape;368;p4: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¿Qué podría representar la relación R1?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5: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378" name="Google Shape;378;p5: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379" name="Google Shape;379;p5:notes"/>
          <p:cNvSpPr>
            <a:spLocks noGrp="1" noRot="1" noChangeAspect="1"/>
          </p:cNvSpPr>
          <p:nvPr>
            <p:ph type="sldImg" idx="2"/>
          </p:nvPr>
        </p:nvSpPr>
        <p:spPr>
          <a:xfrm>
            <a:off x="220662" y="812800"/>
            <a:ext cx="7104062" cy="39957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80" name="Google Shape;380;p5:notes"/>
          <p:cNvSpPr txBox="1"/>
          <p:nvPr/>
        </p:nvSpPr>
        <p:spPr>
          <a:xfrm>
            <a:off x="755650" y="5078412"/>
            <a:ext cx="6035675" cy="47990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5: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R1 representa las correlatividades entre materias. Ejemplos:</a:t>
            </a:r>
            <a:endParaRPr/>
          </a:p>
          <a:p>
            <a:pPr marL="457200" lvl="0" indent="-317500" algn="l" rtl="0">
              <a:lnSpc>
                <a:spcPct val="100000"/>
              </a:lnSpc>
              <a:spcBef>
                <a:spcPts val="0"/>
              </a:spcBef>
              <a:spcAft>
                <a:spcPts val="0"/>
              </a:spcAft>
              <a:buSzPts val="1400"/>
              <a:buChar char="-"/>
            </a:pPr>
            <a:r>
              <a:rPr lang="en-US"/>
              <a:t>FOD -&gt; DBD</a:t>
            </a:r>
            <a:endParaRPr/>
          </a:p>
          <a:p>
            <a:pPr marL="457200" lvl="0" indent="-317500" algn="l" rtl="0">
              <a:lnSpc>
                <a:spcPct val="100000"/>
              </a:lnSpc>
              <a:spcBef>
                <a:spcPts val="0"/>
              </a:spcBef>
              <a:spcAft>
                <a:spcPts val="0"/>
              </a:spcAft>
              <a:buSzPts val="1400"/>
              <a:buChar char="-"/>
            </a:pPr>
            <a:r>
              <a:rPr lang="en-US"/>
              <a:t>DBD -&gt; PRO</a:t>
            </a:r>
            <a:endParaRPr/>
          </a:p>
          <a:p>
            <a:pPr marL="457200" lvl="0" indent="-317500" algn="l" rtl="0">
              <a:lnSpc>
                <a:spcPct val="100000"/>
              </a:lnSpc>
              <a:spcBef>
                <a:spcPts val="0"/>
              </a:spcBef>
              <a:spcAft>
                <a:spcPts val="0"/>
              </a:spcAft>
              <a:buSzPts val="1400"/>
              <a:buChar char="-"/>
            </a:pPr>
            <a:r>
              <a:rPr lang="en-US"/>
              <a:t>IS1 -&gt; PRO</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US"/>
              <a:t>¿Se les ocurre otro ejemplo de relación recursiva?</a:t>
            </a:r>
            <a:endParaRPr/>
          </a:p>
          <a:p>
            <a:pPr marL="0" lvl="0" indent="0" algn="l" rtl="0">
              <a:lnSpc>
                <a:spcPct val="100000"/>
              </a:lnSpc>
              <a:spcBef>
                <a:spcPts val="0"/>
              </a:spcBef>
              <a:spcAft>
                <a:spcPts val="0"/>
              </a:spcAft>
              <a:buSzPts val="1400"/>
              <a:buNone/>
            </a:pPr>
            <a:r>
              <a:rPr lang="en-US"/>
              <a:t>¿Ejemplo de atributo en la relación?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6: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391" name="Google Shape;391;p6: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392" name="Google Shape;392;p6:notes"/>
          <p:cNvSpPr>
            <a:spLocks noGrp="1" noRot="1" noChangeAspect="1"/>
          </p:cNvSpPr>
          <p:nvPr>
            <p:ph type="sldImg" idx="2"/>
          </p:nvPr>
        </p:nvSpPr>
        <p:spPr>
          <a:xfrm>
            <a:off x="220662" y="812800"/>
            <a:ext cx="7104062" cy="39957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93" name="Google Shape;393;p6:notes"/>
          <p:cNvSpPr txBox="1"/>
          <p:nvPr/>
        </p:nvSpPr>
        <p:spPr>
          <a:xfrm>
            <a:off x="755650" y="5078412"/>
            <a:ext cx="6035675" cy="47990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4" name="Google Shape;394;p6: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¿Ejemplos de identificadores? Persona? Cliente? Vehículo?</a:t>
            </a:r>
            <a:endParaRPr/>
          </a:p>
          <a:p>
            <a:pPr marL="0" lvl="0" indent="0" algn="l" rtl="0">
              <a:lnSpc>
                <a:spcPct val="100000"/>
              </a:lnSpc>
              <a:spcBef>
                <a:spcPts val="0"/>
              </a:spcBef>
              <a:spcAft>
                <a:spcPts val="0"/>
              </a:spcAft>
              <a:buSzPts val="1400"/>
              <a:buNone/>
            </a:pPr>
            <a:r>
              <a:rPr lang="en-US"/>
              <a:t>Aclarar que deberían marcar todos los identificadores que encuentren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7:notes"/>
          <p:cNvSpPr txBox="1"/>
          <p:nvPr/>
        </p:nvSpPr>
        <p:spPr>
          <a:xfrm>
            <a:off x="4278312" y="10156825"/>
            <a:ext cx="3257550" cy="511175"/>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404" name="Google Shape;404;p7:notes"/>
          <p:cNvSpPr txBox="1"/>
          <p:nvPr/>
        </p:nvSpPr>
        <p:spPr>
          <a:xfrm>
            <a:off x="4278312" y="10156825"/>
            <a:ext cx="3259137" cy="512762"/>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405" name="Google Shape;405;p7:notes"/>
          <p:cNvSpPr>
            <a:spLocks noGrp="1" noRot="1" noChangeAspect="1"/>
          </p:cNvSpPr>
          <p:nvPr>
            <p:ph type="sldImg" idx="2"/>
          </p:nvPr>
        </p:nvSpPr>
        <p:spPr>
          <a:xfrm>
            <a:off x="220662" y="812800"/>
            <a:ext cx="7104062" cy="39957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06" name="Google Shape;406;p7:notes"/>
          <p:cNvSpPr txBox="1"/>
          <p:nvPr/>
        </p:nvSpPr>
        <p:spPr>
          <a:xfrm>
            <a:off x="755650" y="5078412"/>
            <a:ext cx="6035675" cy="4799012"/>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7" name="Google Shape;407;p7:notes"/>
          <p:cNvSpPr txBox="1">
            <a:spLocks noGrp="1"/>
          </p:cNvSpPr>
          <p:nvPr>
            <p:ph type="body" idx="1"/>
          </p:nvPr>
        </p:nvSpPr>
        <p:spPr>
          <a:xfrm>
            <a:off x="755650" y="5078412"/>
            <a:ext cx="6024562" cy="47879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¿Otros ejemplos de atributos monovalentes no obligatorios?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bcc7159c_0_0: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438" name="Google Shape;438;g5fbcc7159c_0_0:notes"/>
          <p:cNvSpPr txBox="1"/>
          <p:nvPr/>
        </p:nvSpPr>
        <p:spPr>
          <a:xfrm>
            <a:off x="4278312" y="10156825"/>
            <a:ext cx="3259200" cy="5127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439" name="Google Shape;439;g5fbcc7159c_0_0:notes"/>
          <p:cNvSpPr>
            <a:spLocks noGrp="1" noRot="1" noChangeAspect="1"/>
          </p:cNvSpPr>
          <p:nvPr>
            <p:ph type="sldImg" idx="2"/>
          </p:nvPr>
        </p:nvSpPr>
        <p:spPr>
          <a:xfrm>
            <a:off x="220662" y="812800"/>
            <a:ext cx="7104000" cy="39957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40" name="Google Shape;440;g5fbcc7159c_0_0:notes"/>
          <p:cNvSpPr txBox="1"/>
          <p:nvPr/>
        </p:nvSpPr>
        <p:spPr>
          <a:xfrm>
            <a:off x="755650" y="5078412"/>
            <a:ext cx="6035700" cy="47991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1" name="Google Shape;441;g5fbcc7159c_0_0:notes"/>
          <p:cNvSpPr txBox="1">
            <a:spLocks noGrp="1"/>
          </p:cNvSpPr>
          <p:nvPr>
            <p:ph type="body" idx="1"/>
          </p:nvPr>
        </p:nvSpPr>
        <p:spPr>
          <a:xfrm>
            <a:off x="755650" y="5078412"/>
            <a:ext cx="6024600" cy="478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a:t>Análisis de ejemplos de relaciones:</a:t>
            </a:r>
            <a:endParaRPr/>
          </a:p>
          <a:p>
            <a:pPr marL="457200" lvl="0" indent="-317500" algn="l" rtl="0">
              <a:lnSpc>
                <a:spcPct val="100000"/>
              </a:lnSpc>
              <a:spcBef>
                <a:spcPts val="0"/>
              </a:spcBef>
              <a:spcAft>
                <a:spcPts val="0"/>
              </a:spcAft>
              <a:buSzPts val="1400"/>
              <a:buChar char="-"/>
            </a:pPr>
            <a:r>
              <a:rPr lang="en-US"/>
              <a:t>Persona/Vehículo</a:t>
            </a:r>
            <a:endParaRPr/>
          </a:p>
          <a:p>
            <a:pPr marL="457200" lvl="0" indent="-317500" algn="l" rtl="0">
              <a:lnSpc>
                <a:spcPct val="100000"/>
              </a:lnSpc>
              <a:spcBef>
                <a:spcPts val="0"/>
              </a:spcBef>
              <a:spcAft>
                <a:spcPts val="0"/>
              </a:spcAft>
              <a:buSzPts val="1400"/>
              <a:buChar char="-"/>
            </a:pPr>
            <a:r>
              <a:rPr lang="en-US"/>
              <a:t>Materia/Materia</a:t>
            </a:r>
            <a:endParaRPr/>
          </a:p>
          <a:p>
            <a:pPr marL="457200" lvl="0" indent="-317500" algn="l" rtl="0">
              <a:lnSpc>
                <a:spcPct val="100000"/>
              </a:lnSpc>
              <a:spcBef>
                <a:spcPts val="0"/>
              </a:spcBef>
              <a:spcAft>
                <a:spcPts val="0"/>
              </a:spcAft>
              <a:buSzPts val="1400"/>
              <a:buChar char="-"/>
            </a:pPr>
            <a:r>
              <a:rPr lang="en-US"/>
              <a:t>Empleado/Empleado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5fbcc7159c_0_24:notes"/>
          <p:cNvSpPr txBox="1"/>
          <p:nvPr/>
        </p:nvSpPr>
        <p:spPr>
          <a:xfrm>
            <a:off x="4278312" y="10156825"/>
            <a:ext cx="3257700" cy="5112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463" name="Google Shape;463;g5fbcc7159c_0_24:notes"/>
          <p:cNvSpPr>
            <a:spLocks noGrp="1" noRot="1" noChangeAspect="1"/>
          </p:cNvSpPr>
          <p:nvPr>
            <p:ph type="sldImg" idx="2"/>
          </p:nvPr>
        </p:nvSpPr>
        <p:spPr>
          <a:xfrm>
            <a:off x="225425" y="812800"/>
            <a:ext cx="7085100" cy="39861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464" name="Google Shape;464;g5fbcc7159c_0_24:notes"/>
          <p:cNvSpPr txBox="1">
            <a:spLocks noGrp="1"/>
          </p:cNvSpPr>
          <p:nvPr>
            <p:ph type="body" idx="1"/>
          </p:nvPr>
        </p:nvSpPr>
        <p:spPr>
          <a:xfrm>
            <a:off x="755650" y="5078412"/>
            <a:ext cx="6026100" cy="47895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SzPts val="1400"/>
              <a:buNone/>
            </a:pPr>
            <a:r>
              <a:rPr lang="en-US"/>
              <a:t>Otros ejemplos de identificadores externos: Préstamo, Historia Clínica</a:t>
            </a:r>
            <a:endParaRPr sz="1800" b="0" i="0" u="none" strike="noStrike" cap="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4"/>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2589212" y="2514600"/>
            <a:ext cx="8891587" cy="22383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6" name="Google Shape;116;p25"/>
          <p:cNvSpPr txBox="1">
            <a:spLocks noGrp="1"/>
          </p:cNvSpPr>
          <p:nvPr>
            <p:ph type="body" idx="1"/>
          </p:nvPr>
        </p:nvSpPr>
        <p:spPr>
          <a:xfrm>
            <a:off x="609600" y="1604962"/>
            <a:ext cx="10948987" cy="4502150"/>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17" name="Google Shape;117;p25"/>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18" name="Google Shape;118;p25"/>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19" name="Google Shape;119;p25"/>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20"/>
        <p:cNvGrpSpPr/>
        <p:nvPr/>
      </p:nvGrpSpPr>
      <p:grpSpPr>
        <a:xfrm>
          <a:off x="0" y="0"/>
          <a:ext cx="0" cy="0"/>
          <a:chOff x="0" y="0"/>
          <a:chExt cx="0" cy="0"/>
        </a:xfrm>
      </p:grpSpPr>
      <p:sp>
        <p:nvSpPr>
          <p:cNvPr id="121" name="Google Shape;121;p26"/>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22" name="Google Shape;122;p26"/>
          <p:cNvSpPr txBox="1">
            <a:spLocks noGrp="1"/>
          </p:cNvSpPr>
          <p:nvPr>
            <p:ph type="subTitle" idx="1"/>
          </p:nvPr>
        </p:nvSpPr>
        <p:spPr>
          <a:xfrm>
            <a:off x="1828800" y="3886200"/>
            <a:ext cx="8535988" cy="1752600"/>
          </a:xfrm>
          <a:prstGeom prst="rect">
            <a:avLst/>
          </a:prstGeom>
          <a:noFill/>
          <a:ln>
            <a:noFill/>
          </a:ln>
        </p:spPr>
        <p:txBody>
          <a:bodyPr spcFirstLastPara="1" wrap="square" lIns="0" tIns="4675" rIns="0" bIns="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123" name="Google Shape;123;p26"/>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24" name="Google Shape;124;p26"/>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25" name="Google Shape;125;p26"/>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60"/>
        <p:cNvGrpSpPr/>
        <p:nvPr/>
      </p:nvGrpSpPr>
      <p:grpSpPr>
        <a:xfrm>
          <a:off x="0" y="0"/>
          <a:ext cx="0" cy="0"/>
          <a:chOff x="0" y="0"/>
          <a:chExt cx="0" cy="0"/>
        </a:xfrm>
      </p:grpSpPr>
      <p:sp>
        <p:nvSpPr>
          <p:cNvPr id="161" name="Google Shape;161;p16"/>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62" name="Google Shape;162;p16"/>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63" name="Google Shape;163;p16"/>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rot="5400000">
            <a:off x="7738269" y="2143919"/>
            <a:ext cx="5262562" cy="22225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66" name="Google Shape;166;p27"/>
          <p:cNvSpPr txBox="1">
            <a:spLocks noGrp="1"/>
          </p:cNvSpPr>
          <p:nvPr>
            <p:ph type="body" idx="1"/>
          </p:nvPr>
        </p:nvSpPr>
        <p:spPr>
          <a:xfrm rot="5400000">
            <a:off x="3216275" y="-3175"/>
            <a:ext cx="5262562" cy="6516687"/>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67" name="Google Shape;167;p27"/>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68" name="Google Shape;168;p27"/>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69" name="Google Shape;169;p27"/>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2592387" y="623887"/>
            <a:ext cx="8888412" cy="12573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2" name="Google Shape;172;p28"/>
          <p:cNvSpPr txBox="1">
            <a:spLocks noGrp="1"/>
          </p:cNvSpPr>
          <p:nvPr>
            <p:ph type="body" idx="1"/>
          </p:nvPr>
        </p:nvSpPr>
        <p:spPr>
          <a:xfrm rot="5400000">
            <a:off x="5158581" y="-435769"/>
            <a:ext cx="3752850" cy="8891587"/>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173" name="Google Shape;173;p28"/>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74" name="Google Shape;174;p28"/>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75" name="Google Shape;175;p28"/>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78" name="Google Shape;178;p29"/>
          <p:cNvSpPr>
            <a:spLocks noGrp="1"/>
          </p:cNvSpPr>
          <p:nvPr>
            <p:ph type="pic" idx="2"/>
          </p:nvPr>
        </p:nvSpPr>
        <p:spPr>
          <a:xfrm>
            <a:off x="2390775" y="612775"/>
            <a:ext cx="7315200" cy="4114800"/>
          </a:xfrm>
          <a:prstGeom prst="rect">
            <a:avLst/>
          </a:prstGeom>
          <a:noFill/>
          <a:ln>
            <a:noFill/>
          </a:ln>
        </p:spPr>
      </p:sp>
      <p:sp>
        <p:nvSpPr>
          <p:cNvPr id="179" name="Google Shape;179;p29"/>
          <p:cNvSpPr txBox="1">
            <a:spLocks noGrp="1"/>
          </p:cNvSpPr>
          <p:nvPr>
            <p:ph type="body" idx="1"/>
          </p:nvPr>
        </p:nvSpPr>
        <p:spPr>
          <a:xfrm>
            <a:off x="2390775" y="5367338"/>
            <a:ext cx="7315200" cy="804862"/>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80" name="Google Shape;180;p29"/>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81" name="Google Shape;181;p29"/>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82" name="Google Shape;182;p29"/>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85" name="Google Shape;185;p30"/>
          <p:cNvSpPr txBox="1">
            <a:spLocks noGrp="1"/>
          </p:cNvSpPr>
          <p:nvPr>
            <p:ph type="body" idx="1"/>
          </p:nvPr>
        </p:nvSpPr>
        <p:spPr>
          <a:xfrm>
            <a:off x="4767263" y="273050"/>
            <a:ext cx="6816725" cy="5853113"/>
          </a:xfrm>
          <a:prstGeom prst="rect">
            <a:avLst/>
          </a:prstGeom>
          <a:noFill/>
          <a:ln>
            <a:noFill/>
          </a:ln>
        </p:spPr>
        <p:txBody>
          <a:bodyPr spcFirstLastPara="1" wrap="square" lIns="90000" tIns="45000" rIns="90000" bIns="4500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186" name="Google Shape;186;p30"/>
          <p:cNvSpPr txBox="1">
            <a:spLocks noGrp="1"/>
          </p:cNvSpPr>
          <p:nvPr>
            <p:ph type="body" idx="2"/>
          </p:nvPr>
        </p:nvSpPr>
        <p:spPr>
          <a:xfrm>
            <a:off x="609600" y="1435100"/>
            <a:ext cx="4011613" cy="4691063"/>
          </a:xfrm>
          <a:prstGeom prst="rect">
            <a:avLst/>
          </a:prstGeom>
          <a:noFill/>
          <a:ln>
            <a:noFill/>
          </a:ln>
        </p:spPr>
        <p:txBody>
          <a:bodyPr spcFirstLastPara="1" wrap="square" lIns="90000" tIns="45000" rIns="90000" bIns="4500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187" name="Google Shape;187;p30"/>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88" name="Google Shape;188;p30"/>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592387" y="623887"/>
            <a:ext cx="8888412" cy="12573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2" name="Google Shape;192;p31"/>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93" name="Google Shape;193;p31"/>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94" name="Google Shape;194;p31"/>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97" name="Google Shape;197;p32"/>
          <p:cNvSpPr txBox="1">
            <a:spLocks noGrp="1"/>
          </p:cNvSpPr>
          <p:nvPr>
            <p:ph type="body" idx="1"/>
          </p:nvPr>
        </p:nvSpPr>
        <p:spPr>
          <a:xfrm>
            <a:off x="609600" y="1535113"/>
            <a:ext cx="5387975"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198" name="Google Shape;198;p32"/>
          <p:cNvSpPr txBox="1">
            <a:spLocks noGrp="1"/>
          </p:cNvSpPr>
          <p:nvPr>
            <p:ph type="body" idx="2"/>
          </p:nvPr>
        </p:nvSpPr>
        <p:spPr>
          <a:xfrm>
            <a:off x="609600" y="2174875"/>
            <a:ext cx="5387975"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199" name="Google Shape;199;p32"/>
          <p:cNvSpPr txBox="1">
            <a:spLocks noGrp="1"/>
          </p:cNvSpPr>
          <p:nvPr>
            <p:ph type="body" idx="3"/>
          </p:nvPr>
        </p:nvSpPr>
        <p:spPr>
          <a:xfrm>
            <a:off x="6194425" y="1535113"/>
            <a:ext cx="5389563" cy="639762"/>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200" name="Google Shape;200;p32"/>
          <p:cNvSpPr txBox="1">
            <a:spLocks noGrp="1"/>
          </p:cNvSpPr>
          <p:nvPr>
            <p:ph type="body" idx="4"/>
          </p:nvPr>
        </p:nvSpPr>
        <p:spPr>
          <a:xfrm>
            <a:off x="6194425" y="2174875"/>
            <a:ext cx="5389563" cy="3951288"/>
          </a:xfrm>
          <a:prstGeom prst="rect">
            <a:avLst/>
          </a:prstGeom>
          <a:noFill/>
          <a:ln>
            <a:noFill/>
          </a:ln>
        </p:spPr>
        <p:txBody>
          <a:bodyPr spcFirstLastPara="1" wrap="square" lIns="90000" tIns="45000" rIns="90000" bIns="4500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201" name="Google Shape;201;p32"/>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02" name="Google Shape;202;p32"/>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03" name="Google Shape;203;p32"/>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2592387" y="623887"/>
            <a:ext cx="8888412" cy="12573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06" name="Google Shape;206;p33"/>
          <p:cNvSpPr txBox="1">
            <a:spLocks noGrp="1"/>
          </p:cNvSpPr>
          <p:nvPr>
            <p:ph type="body" idx="1"/>
          </p:nvPr>
        </p:nvSpPr>
        <p:spPr>
          <a:xfrm>
            <a:off x="2589213" y="2133600"/>
            <a:ext cx="4368800" cy="37528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207" name="Google Shape;207;p33"/>
          <p:cNvSpPr txBox="1">
            <a:spLocks noGrp="1"/>
          </p:cNvSpPr>
          <p:nvPr>
            <p:ph type="body" idx="2"/>
          </p:nvPr>
        </p:nvSpPr>
        <p:spPr>
          <a:xfrm>
            <a:off x="7110413" y="2133600"/>
            <a:ext cx="4370387" cy="3752850"/>
          </a:xfrm>
          <a:prstGeom prst="rect">
            <a:avLst/>
          </a:prstGeom>
          <a:noFill/>
          <a:ln>
            <a:noFill/>
          </a:ln>
        </p:spPr>
        <p:txBody>
          <a:bodyPr spcFirstLastPara="1" wrap="square" lIns="90000" tIns="45000" rIns="90000" bIns="4500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208" name="Google Shape;208;p33"/>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09" name="Google Shape;209;p33"/>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10" name="Google Shape;210;p33"/>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rot="5400000">
            <a:off x="7939088" y="2487613"/>
            <a:ext cx="4502150" cy="27368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3" name="Google Shape;63;p17"/>
          <p:cNvSpPr txBox="1">
            <a:spLocks noGrp="1"/>
          </p:cNvSpPr>
          <p:nvPr>
            <p:ph type="body" idx="1"/>
          </p:nvPr>
        </p:nvSpPr>
        <p:spPr>
          <a:xfrm rot="5400000">
            <a:off x="2388394" y="-173831"/>
            <a:ext cx="4502150" cy="8059738"/>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64" name="Google Shape;64;p17"/>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5" name="Google Shape;65;p17"/>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66" name="Google Shape;66;p17"/>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3" name="Google Shape;213;p34"/>
          <p:cNvSpPr txBox="1">
            <a:spLocks noGrp="1"/>
          </p:cNvSpPr>
          <p:nvPr>
            <p:ph type="body" idx="1"/>
          </p:nvPr>
        </p:nvSpPr>
        <p:spPr>
          <a:xfrm>
            <a:off x="963613" y="2906713"/>
            <a:ext cx="10364787" cy="1500187"/>
          </a:xfrm>
          <a:prstGeom prst="rect">
            <a:avLst/>
          </a:prstGeom>
          <a:noFill/>
          <a:ln>
            <a:noFill/>
          </a:ln>
        </p:spPr>
        <p:txBody>
          <a:bodyPr spcFirstLastPara="1" wrap="square" lIns="90000" tIns="45000" rIns="90000" bIns="4500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214" name="Google Shape;214;p34"/>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15" name="Google Shape;215;p34"/>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16" name="Google Shape;216;p34"/>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2592387" y="623887"/>
            <a:ext cx="8888412" cy="1257300"/>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19" name="Google Shape;219;p35"/>
          <p:cNvSpPr txBox="1">
            <a:spLocks noGrp="1"/>
          </p:cNvSpPr>
          <p:nvPr>
            <p:ph type="body" idx="1"/>
          </p:nvPr>
        </p:nvSpPr>
        <p:spPr>
          <a:xfrm>
            <a:off x="2589212" y="2133600"/>
            <a:ext cx="8891587" cy="3752850"/>
          </a:xfrm>
          <a:prstGeom prst="rect">
            <a:avLst/>
          </a:prstGeom>
          <a:noFill/>
          <a:ln>
            <a:noFill/>
          </a:ln>
        </p:spPr>
        <p:txBody>
          <a:bodyPr spcFirstLastPara="1" wrap="square" lIns="90000" tIns="45000" rIns="90000" bIns="4500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220" name="Google Shape;220;p35"/>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21" name="Google Shape;221;p35"/>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22" name="Google Shape;222;p35"/>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23"/>
        <p:cNvGrpSpPr/>
        <p:nvPr/>
      </p:nvGrpSpPr>
      <p:grpSpPr>
        <a:xfrm>
          <a:off x="0" y="0"/>
          <a:ext cx="0" cy="0"/>
          <a:chOff x="0" y="0"/>
          <a:chExt cx="0" cy="0"/>
        </a:xfrm>
      </p:grpSpPr>
      <p:sp>
        <p:nvSpPr>
          <p:cNvPr id="224" name="Google Shape;224;p36"/>
          <p:cNvSpPr txBox="1">
            <a:spLocks noGrp="1"/>
          </p:cNvSpPr>
          <p:nvPr>
            <p:ph type="ctrTitle"/>
          </p:nvPr>
        </p:nvSpPr>
        <p:spPr>
          <a:xfrm>
            <a:off x="914400" y="2130425"/>
            <a:ext cx="10364788" cy="147002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225" name="Google Shape;225;p36"/>
          <p:cNvSpPr txBox="1">
            <a:spLocks noGrp="1"/>
          </p:cNvSpPr>
          <p:nvPr>
            <p:ph type="subTitle" idx="1"/>
          </p:nvPr>
        </p:nvSpPr>
        <p:spPr>
          <a:xfrm>
            <a:off x="1828800" y="3886200"/>
            <a:ext cx="8535988" cy="1752600"/>
          </a:xfrm>
          <a:prstGeom prst="rect">
            <a:avLst/>
          </a:prstGeom>
          <a:noFill/>
          <a:ln>
            <a:noFill/>
          </a:ln>
        </p:spPr>
        <p:txBody>
          <a:bodyPr spcFirstLastPara="1" wrap="square" lIns="90000" tIns="45000" rIns="90000" bIns="45000" anchor="t" anchorCtr="0">
            <a:noAutofit/>
          </a:bodyPr>
          <a:lstStyle>
            <a:lvl1pPr lvl="0" algn="ctr">
              <a:lnSpc>
                <a:spcPct val="98000"/>
              </a:lnSpc>
              <a:spcBef>
                <a:spcPts val="0"/>
              </a:spcBef>
              <a:spcAft>
                <a:spcPts val="0"/>
              </a:spcAft>
              <a:buSzPts val="3200"/>
              <a:buNone/>
              <a:defRPr/>
            </a:lvl1pPr>
            <a:lvl2pPr lvl="1" algn="ctr">
              <a:lnSpc>
                <a:spcPct val="98000"/>
              </a:lnSpc>
              <a:spcBef>
                <a:spcPts val="1425"/>
              </a:spcBef>
              <a:spcAft>
                <a:spcPts val="0"/>
              </a:spcAft>
              <a:buSzPts val="1400"/>
              <a:buNone/>
              <a:defRPr/>
            </a:lvl2pPr>
            <a:lvl3pPr lvl="2" algn="ctr">
              <a:lnSpc>
                <a:spcPct val="98000"/>
              </a:lnSpc>
              <a:spcBef>
                <a:spcPts val="1138"/>
              </a:spcBef>
              <a:spcAft>
                <a:spcPts val="0"/>
              </a:spcAft>
              <a:buSzPts val="1200"/>
              <a:buNone/>
              <a:defRPr/>
            </a:lvl3pPr>
            <a:lvl4pPr lvl="3" algn="ctr">
              <a:lnSpc>
                <a:spcPct val="98000"/>
              </a:lnSpc>
              <a:spcBef>
                <a:spcPts val="850"/>
              </a:spcBef>
              <a:spcAft>
                <a:spcPts val="0"/>
              </a:spcAft>
              <a:buSzPts val="1200"/>
              <a:buNone/>
              <a:defRPr/>
            </a:lvl4pPr>
            <a:lvl5pPr lvl="4" algn="ctr">
              <a:lnSpc>
                <a:spcPct val="98000"/>
              </a:lnSpc>
              <a:spcBef>
                <a:spcPts val="575"/>
              </a:spcBef>
              <a:spcAft>
                <a:spcPts val="0"/>
              </a:spcAft>
              <a:buSzPts val="2000"/>
              <a:buNone/>
              <a:defRPr/>
            </a:lvl5pPr>
            <a:lvl6pPr lvl="5" algn="ctr">
              <a:lnSpc>
                <a:spcPct val="98000"/>
              </a:lnSpc>
              <a:spcBef>
                <a:spcPts val="288"/>
              </a:spcBef>
              <a:spcAft>
                <a:spcPts val="0"/>
              </a:spcAft>
              <a:buSzPts val="2000"/>
              <a:buNone/>
              <a:defRPr/>
            </a:lvl6pPr>
            <a:lvl7pPr lvl="6" algn="ctr">
              <a:lnSpc>
                <a:spcPct val="98000"/>
              </a:lnSpc>
              <a:spcBef>
                <a:spcPts val="288"/>
              </a:spcBef>
              <a:spcAft>
                <a:spcPts val="0"/>
              </a:spcAft>
              <a:buSzPts val="2000"/>
              <a:buNone/>
              <a:defRPr/>
            </a:lvl7pPr>
            <a:lvl8pPr lvl="7" algn="ctr">
              <a:lnSpc>
                <a:spcPct val="98000"/>
              </a:lnSpc>
              <a:spcBef>
                <a:spcPts val="288"/>
              </a:spcBef>
              <a:spcAft>
                <a:spcPts val="0"/>
              </a:spcAft>
              <a:buSzPts val="2000"/>
              <a:buNone/>
              <a:defRPr/>
            </a:lvl8pPr>
            <a:lvl9pPr lvl="8" algn="ctr">
              <a:lnSpc>
                <a:spcPct val="98000"/>
              </a:lnSpc>
              <a:spcBef>
                <a:spcPts val="288"/>
              </a:spcBef>
              <a:spcAft>
                <a:spcPts val="288"/>
              </a:spcAft>
              <a:buSzPts val="2000"/>
              <a:buNone/>
              <a:defRPr/>
            </a:lvl9pPr>
          </a:lstStyle>
          <a:p>
            <a:endParaRPr/>
          </a:p>
        </p:txBody>
      </p:sp>
      <p:sp>
        <p:nvSpPr>
          <p:cNvPr id="226" name="Google Shape;226;p36"/>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27" name="Google Shape;227;p36"/>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lvl="0" algn="l">
              <a:lnSpc>
                <a:spcPct val="100000"/>
              </a:lnSpc>
              <a:spcBef>
                <a:spcPts val="0"/>
              </a:spcBef>
              <a:spcAft>
                <a:spcPts val="0"/>
              </a:spcAft>
              <a:buSzPts val="1400"/>
              <a:buNone/>
              <a:defRPr sz="2400">
                <a:solidFill>
                  <a:srgbClr val="000000"/>
                </a:solidFill>
                <a:latin typeface="Century Gothic"/>
                <a:ea typeface="Century Gothic"/>
                <a:cs typeface="Century Gothic"/>
                <a:sym typeface="Century Gothic"/>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228" name="Google Shape;228;p36"/>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63"/>
        <p:cNvGrpSpPr/>
        <p:nvPr/>
      </p:nvGrpSpPr>
      <p:grpSpPr>
        <a:xfrm>
          <a:off x="0" y="0"/>
          <a:ext cx="0" cy="0"/>
          <a:chOff x="0" y="0"/>
          <a:chExt cx="0" cy="0"/>
        </a:xfrm>
      </p:grpSpPr>
      <p:sp>
        <p:nvSpPr>
          <p:cNvPr id="264" name="Google Shape;264;g5fbcc7159c_0_224"/>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65" name="Google Shape;265;g5fbcc7159c_0_224"/>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66" name="Google Shape;266;g5fbcc7159c_0_224"/>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67"/>
        <p:cNvGrpSpPr/>
        <p:nvPr/>
      </p:nvGrpSpPr>
      <p:grpSpPr>
        <a:xfrm>
          <a:off x="0" y="0"/>
          <a:ext cx="0" cy="0"/>
          <a:chOff x="0" y="0"/>
          <a:chExt cx="0" cy="0"/>
        </a:xfrm>
      </p:grpSpPr>
      <p:sp>
        <p:nvSpPr>
          <p:cNvPr id="268" name="Google Shape;268;g5fbcc7159c_0_228"/>
          <p:cNvSpPr txBox="1">
            <a:spLocks noGrp="1"/>
          </p:cNvSpPr>
          <p:nvPr>
            <p:ph type="title"/>
          </p:nvPr>
        </p:nvSpPr>
        <p:spPr>
          <a:xfrm rot="5400000">
            <a:off x="7939088" y="2487563"/>
            <a:ext cx="4502100" cy="27369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69" name="Google Shape;269;g5fbcc7159c_0_228"/>
          <p:cNvSpPr txBox="1">
            <a:spLocks noGrp="1"/>
          </p:cNvSpPr>
          <p:nvPr>
            <p:ph type="body" idx="1"/>
          </p:nvPr>
        </p:nvSpPr>
        <p:spPr>
          <a:xfrm rot="5400000">
            <a:off x="2388388" y="-173887"/>
            <a:ext cx="4502100" cy="8059800"/>
          </a:xfrm>
          <a:prstGeom prst="rect">
            <a:avLst/>
          </a:prstGeom>
          <a:noFill/>
          <a:ln>
            <a:noFill/>
          </a:ln>
        </p:spPr>
        <p:txBody>
          <a:bodyPr spcFirstLastPara="1" wrap="square" lIns="0" tIns="4675" rIns="0" bIns="0" anchor="t" anchorCtr="0">
            <a:noAutofit/>
          </a:bodyPr>
          <a:lstStyle>
            <a:lvl1pPr marL="457200" marR="0" lvl="0" indent="-431800" algn="l">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270" name="Google Shape;270;g5fbcc7159c_0_228"/>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71" name="Google Shape;271;g5fbcc7159c_0_228"/>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72" name="Google Shape;272;g5fbcc7159c_0_228"/>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73"/>
        <p:cNvGrpSpPr/>
        <p:nvPr/>
      </p:nvGrpSpPr>
      <p:grpSpPr>
        <a:xfrm>
          <a:off x="0" y="0"/>
          <a:ext cx="0" cy="0"/>
          <a:chOff x="0" y="0"/>
          <a:chExt cx="0" cy="0"/>
        </a:xfrm>
      </p:grpSpPr>
      <p:sp>
        <p:nvSpPr>
          <p:cNvPr id="274" name="Google Shape;274;g5fbcc7159c_0_234"/>
          <p:cNvSpPr txBox="1">
            <a:spLocks noGrp="1"/>
          </p:cNvSpPr>
          <p:nvPr>
            <p:ph type="title"/>
          </p:nvPr>
        </p:nvSpPr>
        <p:spPr>
          <a:xfrm>
            <a:off x="2589212" y="2514600"/>
            <a:ext cx="8891700" cy="22383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75" name="Google Shape;275;g5fbcc7159c_0_234"/>
          <p:cNvSpPr txBox="1">
            <a:spLocks noGrp="1"/>
          </p:cNvSpPr>
          <p:nvPr>
            <p:ph type="body" idx="1"/>
          </p:nvPr>
        </p:nvSpPr>
        <p:spPr>
          <a:xfrm rot="5400000">
            <a:off x="3832987" y="-1618538"/>
            <a:ext cx="4502100" cy="10949100"/>
          </a:xfrm>
          <a:prstGeom prst="rect">
            <a:avLst/>
          </a:prstGeom>
          <a:noFill/>
          <a:ln>
            <a:noFill/>
          </a:ln>
        </p:spPr>
        <p:txBody>
          <a:bodyPr spcFirstLastPara="1" wrap="square" lIns="0" tIns="4675" rIns="0" bIns="0" anchor="t" anchorCtr="0">
            <a:noAutofit/>
          </a:bodyPr>
          <a:lstStyle>
            <a:lvl1pPr marL="457200" marR="0" lvl="0" indent="-431800" algn="l">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276" name="Google Shape;276;g5fbcc7159c_0_234"/>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77" name="Google Shape;277;g5fbcc7159c_0_234"/>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78" name="Google Shape;278;g5fbcc7159c_0_234"/>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79"/>
        <p:cNvGrpSpPr/>
        <p:nvPr/>
      </p:nvGrpSpPr>
      <p:grpSpPr>
        <a:xfrm>
          <a:off x="0" y="0"/>
          <a:ext cx="0" cy="0"/>
          <a:chOff x="0" y="0"/>
          <a:chExt cx="0" cy="0"/>
        </a:xfrm>
      </p:grpSpPr>
      <p:sp>
        <p:nvSpPr>
          <p:cNvPr id="280" name="Google Shape;280;g5fbcc7159c_0_240"/>
          <p:cNvSpPr txBox="1">
            <a:spLocks noGrp="1"/>
          </p:cNvSpPr>
          <p:nvPr>
            <p:ph type="title"/>
          </p:nvPr>
        </p:nvSpPr>
        <p:spPr>
          <a:xfrm>
            <a:off x="2390775" y="4800600"/>
            <a:ext cx="7315200" cy="5667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2000" b="1"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81" name="Google Shape;281;g5fbcc7159c_0_240"/>
          <p:cNvSpPr>
            <a:spLocks noGrp="1"/>
          </p:cNvSpPr>
          <p:nvPr>
            <p:ph type="pic" idx="2"/>
          </p:nvPr>
        </p:nvSpPr>
        <p:spPr>
          <a:xfrm>
            <a:off x="2390775" y="612775"/>
            <a:ext cx="7315200" cy="4114800"/>
          </a:xfrm>
          <a:prstGeom prst="rect">
            <a:avLst/>
          </a:prstGeom>
          <a:noFill/>
          <a:ln>
            <a:noFill/>
          </a:ln>
        </p:spPr>
      </p:sp>
      <p:sp>
        <p:nvSpPr>
          <p:cNvPr id="282" name="Google Shape;282;g5fbcc7159c_0_240"/>
          <p:cNvSpPr txBox="1">
            <a:spLocks noGrp="1"/>
          </p:cNvSpPr>
          <p:nvPr>
            <p:ph type="body" idx="1"/>
          </p:nvPr>
        </p:nvSpPr>
        <p:spPr>
          <a:xfrm>
            <a:off x="2390775" y="5367338"/>
            <a:ext cx="7315200" cy="804900"/>
          </a:xfrm>
          <a:prstGeom prst="rect">
            <a:avLst/>
          </a:prstGeom>
          <a:noFill/>
          <a:ln>
            <a:noFill/>
          </a:ln>
        </p:spPr>
        <p:txBody>
          <a:bodyPr spcFirstLastPara="1" wrap="square" lIns="0" tIns="4675" rIns="0" bIns="0" anchor="t" anchorCtr="0">
            <a:noAutofit/>
          </a:bodyPr>
          <a:lstStyle>
            <a:lvl1pPr marL="457200" marR="0" lvl="0" indent="-228600" algn="l">
              <a:lnSpc>
                <a:spcPct val="98000"/>
              </a:lnSpc>
              <a:spcBef>
                <a:spcPts val="0"/>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1pPr>
            <a:lvl2pPr marL="914400" marR="0" lvl="1" indent="-228600" algn="l">
              <a:lnSpc>
                <a:spcPct val="98000"/>
              </a:lnSpc>
              <a:spcBef>
                <a:spcPts val="1425"/>
              </a:spcBef>
              <a:spcAft>
                <a:spcPts val="0"/>
              </a:spcAft>
              <a:buClr>
                <a:srgbClr val="000000"/>
              </a:buClr>
              <a:buSzPts val="1200"/>
              <a:buFont typeface="Times New Roman"/>
              <a:buNone/>
              <a:defRPr sz="1200" b="0" i="0" u="none" strike="noStrike" cap="none">
                <a:solidFill>
                  <a:srgbClr val="404040"/>
                </a:solidFill>
                <a:latin typeface="Century Gothic"/>
                <a:ea typeface="Century Gothic"/>
                <a:cs typeface="Century Gothic"/>
                <a:sym typeface="Century Gothic"/>
              </a:defRPr>
            </a:lvl2pPr>
            <a:lvl3pPr marL="1371600" marR="0" lvl="2" indent="-228600" algn="l">
              <a:lnSpc>
                <a:spcPct val="98000"/>
              </a:lnSpc>
              <a:spcBef>
                <a:spcPts val="1138"/>
              </a:spcBef>
              <a:spcAft>
                <a:spcPts val="0"/>
              </a:spcAft>
              <a:buClr>
                <a:srgbClr val="000000"/>
              </a:buClr>
              <a:buSzPts val="1000"/>
              <a:buFont typeface="Times New Roman"/>
              <a:buNone/>
              <a:defRPr sz="1000" b="0" i="0" u="none" strike="noStrike" cap="none">
                <a:solidFill>
                  <a:srgbClr val="404040"/>
                </a:solidFill>
                <a:latin typeface="Century Gothic"/>
                <a:ea typeface="Century Gothic"/>
                <a:cs typeface="Century Gothic"/>
                <a:sym typeface="Century Gothic"/>
              </a:defRPr>
            </a:lvl3pPr>
            <a:lvl4pPr marL="1828800" marR="0" lvl="3" indent="-228600" algn="l">
              <a:lnSpc>
                <a:spcPct val="98000"/>
              </a:lnSpc>
              <a:spcBef>
                <a:spcPts val="850"/>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4pPr>
            <a:lvl5pPr marL="2286000" marR="0" lvl="4" indent="-228600" algn="l">
              <a:lnSpc>
                <a:spcPct val="98000"/>
              </a:lnSpc>
              <a:spcBef>
                <a:spcPts val="575"/>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9pPr>
          </a:lstStyle>
          <a:p>
            <a:endParaRPr/>
          </a:p>
        </p:txBody>
      </p:sp>
      <p:sp>
        <p:nvSpPr>
          <p:cNvPr id="283" name="Google Shape;283;g5fbcc7159c_0_240"/>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84" name="Google Shape;284;g5fbcc7159c_0_240"/>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85" name="Google Shape;285;g5fbcc7159c_0_240"/>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86"/>
        <p:cNvGrpSpPr/>
        <p:nvPr/>
      </p:nvGrpSpPr>
      <p:grpSpPr>
        <a:xfrm>
          <a:off x="0" y="0"/>
          <a:ext cx="0" cy="0"/>
          <a:chOff x="0" y="0"/>
          <a:chExt cx="0" cy="0"/>
        </a:xfrm>
      </p:grpSpPr>
      <p:sp>
        <p:nvSpPr>
          <p:cNvPr id="287" name="Google Shape;287;g5fbcc7159c_0_247"/>
          <p:cNvSpPr txBox="1">
            <a:spLocks noGrp="1"/>
          </p:cNvSpPr>
          <p:nvPr>
            <p:ph type="title"/>
          </p:nvPr>
        </p:nvSpPr>
        <p:spPr>
          <a:xfrm>
            <a:off x="609600" y="273050"/>
            <a:ext cx="4011600" cy="11619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2000" b="1"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88" name="Google Shape;288;g5fbcc7159c_0_247"/>
          <p:cNvSpPr txBox="1">
            <a:spLocks noGrp="1"/>
          </p:cNvSpPr>
          <p:nvPr>
            <p:ph type="body" idx="1"/>
          </p:nvPr>
        </p:nvSpPr>
        <p:spPr>
          <a:xfrm>
            <a:off x="4767263" y="273050"/>
            <a:ext cx="6816600" cy="5853000"/>
          </a:xfrm>
          <a:prstGeom prst="rect">
            <a:avLst/>
          </a:prstGeom>
          <a:noFill/>
          <a:ln>
            <a:noFill/>
          </a:ln>
        </p:spPr>
        <p:txBody>
          <a:bodyPr spcFirstLastPara="1" wrap="square" lIns="0" tIns="4675" rIns="0" bIns="0" anchor="t" anchorCtr="0">
            <a:noAutofit/>
          </a:bodyPr>
          <a:lstStyle>
            <a:lvl1pPr marL="457200" marR="0" lvl="0" indent="-431800" algn="l">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406400" algn="l">
              <a:lnSpc>
                <a:spcPct val="98000"/>
              </a:lnSpc>
              <a:spcBef>
                <a:spcPts val="1425"/>
              </a:spcBef>
              <a:spcAft>
                <a:spcPts val="0"/>
              </a:spcAft>
              <a:buClr>
                <a:srgbClr val="000000"/>
              </a:buClr>
              <a:buSzPts val="2800"/>
              <a:buFont typeface="Times New Roman"/>
              <a:buChar char="–"/>
              <a:defRPr sz="2800" b="0" i="0" u="none" strike="noStrike" cap="none">
                <a:solidFill>
                  <a:srgbClr val="404040"/>
                </a:solidFill>
                <a:latin typeface="Century Gothic"/>
                <a:ea typeface="Century Gothic"/>
                <a:cs typeface="Century Gothic"/>
                <a:sym typeface="Century Gothic"/>
              </a:defRPr>
            </a:lvl2pPr>
            <a:lvl3pPr marL="1371600" marR="0" lvl="2" indent="-381000" algn="l">
              <a:lnSpc>
                <a:spcPct val="98000"/>
              </a:lnSpc>
              <a:spcBef>
                <a:spcPts val="1138"/>
              </a:spcBef>
              <a:spcAft>
                <a:spcPts val="0"/>
              </a:spcAft>
              <a:buClr>
                <a:srgbClr val="000000"/>
              </a:buClr>
              <a:buSzPts val="2400"/>
              <a:buFont typeface="Times New Roman"/>
              <a:buChar char="•"/>
              <a:defRPr sz="2400" b="0" i="0" u="none" strike="noStrike" cap="none">
                <a:solidFill>
                  <a:srgbClr val="404040"/>
                </a:solidFill>
                <a:latin typeface="Century Gothic"/>
                <a:ea typeface="Century Gothic"/>
                <a:cs typeface="Century Gothic"/>
                <a:sym typeface="Century Gothic"/>
              </a:defRPr>
            </a:lvl3pPr>
            <a:lvl4pPr marL="1828800" marR="0" lvl="3" indent="-355600" algn="l">
              <a:lnSpc>
                <a:spcPct val="98000"/>
              </a:lnSpc>
              <a:spcBef>
                <a:spcPts val="850"/>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4pPr>
            <a:lvl5pPr marL="2286000" marR="0" lvl="4" indent="-355600" algn="l">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289" name="Google Shape;289;g5fbcc7159c_0_247"/>
          <p:cNvSpPr txBox="1">
            <a:spLocks noGrp="1"/>
          </p:cNvSpPr>
          <p:nvPr>
            <p:ph type="body" idx="2"/>
          </p:nvPr>
        </p:nvSpPr>
        <p:spPr>
          <a:xfrm>
            <a:off x="609600" y="1435100"/>
            <a:ext cx="4011600" cy="4691100"/>
          </a:xfrm>
          <a:prstGeom prst="rect">
            <a:avLst/>
          </a:prstGeom>
          <a:noFill/>
          <a:ln>
            <a:noFill/>
          </a:ln>
        </p:spPr>
        <p:txBody>
          <a:bodyPr spcFirstLastPara="1" wrap="square" lIns="0" tIns="4675" rIns="0" bIns="0" anchor="t" anchorCtr="0">
            <a:noAutofit/>
          </a:bodyPr>
          <a:lstStyle>
            <a:lvl1pPr marL="457200" marR="0" lvl="0" indent="-228600" algn="l">
              <a:lnSpc>
                <a:spcPct val="98000"/>
              </a:lnSpc>
              <a:spcBef>
                <a:spcPts val="0"/>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1pPr>
            <a:lvl2pPr marL="914400" marR="0" lvl="1" indent="-228600" algn="l">
              <a:lnSpc>
                <a:spcPct val="98000"/>
              </a:lnSpc>
              <a:spcBef>
                <a:spcPts val="1425"/>
              </a:spcBef>
              <a:spcAft>
                <a:spcPts val="0"/>
              </a:spcAft>
              <a:buClr>
                <a:srgbClr val="000000"/>
              </a:buClr>
              <a:buSzPts val="1200"/>
              <a:buFont typeface="Times New Roman"/>
              <a:buNone/>
              <a:defRPr sz="1200" b="0" i="0" u="none" strike="noStrike" cap="none">
                <a:solidFill>
                  <a:srgbClr val="404040"/>
                </a:solidFill>
                <a:latin typeface="Century Gothic"/>
                <a:ea typeface="Century Gothic"/>
                <a:cs typeface="Century Gothic"/>
                <a:sym typeface="Century Gothic"/>
              </a:defRPr>
            </a:lvl2pPr>
            <a:lvl3pPr marL="1371600" marR="0" lvl="2" indent="-228600" algn="l">
              <a:lnSpc>
                <a:spcPct val="98000"/>
              </a:lnSpc>
              <a:spcBef>
                <a:spcPts val="1138"/>
              </a:spcBef>
              <a:spcAft>
                <a:spcPts val="0"/>
              </a:spcAft>
              <a:buClr>
                <a:srgbClr val="000000"/>
              </a:buClr>
              <a:buSzPts val="1000"/>
              <a:buFont typeface="Times New Roman"/>
              <a:buNone/>
              <a:defRPr sz="1000" b="0" i="0" u="none" strike="noStrike" cap="none">
                <a:solidFill>
                  <a:srgbClr val="404040"/>
                </a:solidFill>
                <a:latin typeface="Century Gothic"/>
                <a:ea typeface="Century Gothic"/>
                <a:cs typeface="Century Gothic"/>
                <a:sym typeface="Century Gothic"/>
              </a:defRPr>
            </a:lvl3pPr>
            <a:lvl4pPr marL="1828800" marR="0" lvl="3" indent="-228600" algn="l">
              <a:lnSpc>
                <a:spcPct val="98000"/>
              </a:lnSpc>
              <a:spcBef>
                <a:spcPts val="850"/>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4pPr>
            <a:lvl5pPr marL="2286000" marR="0" lvl="4" indent="-228600" algn="l">
              <a:lnSpc>
                <a:spcPct val="98000"/>
              </a:lnSpc>
              <a:spcBef>
                <a:spcPts val="575"/>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Clr>
                <a:srgbClr val="000000"/>
              </a:buClr>
              <a:buSzPts val="900"/>
              <a:buFont typeface="Times New Roman"/>
              <a:buNone/>
              <a:defRPr sz="900" b="0" i="0" u="none" strike="noStrike" cap="none">
                <a:solidFill>
                  <a:srgbClr val="404040"/>
                </a:solidFill>
                <a:latin typeface="Century Gothic"/>
                <a:ea typeface="Century Gothic"/>
                <a:cs typeface="Century Gothic"/>
                <a:sym typeface="Century Gothic"/>
              </a:defRPr>
            </a:lvl9pPr>
          </a:lstStyle>
          <a:p>
            <a:endParaRPr/>
          </a:p>
        </p:txBody>
      </p:sp>
      <p:sp>
        <p:nvSpPr>
          <p:cNvPr id="290" name="Google Shape;290;g5fbcc7159c_0_247"/>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91" name="Google Shape;291;g5fbcc7159c_0_247"/>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92" name="Google Shape;292;g5fbcc7159c_0_247"/>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293"/>
        <p:cNvGrpSpPr/>
        <p:nvPr/>
      </p:nvGrpSpPr>
      <p:grpSpPr>
        <a:xfrm>
          <a:off x="0" y="0"/>
          <a:ext cx="0" cy="0"/>
          <a:chOff x="0" y="0"/>
          <a:chExt cx="0" cy="0"/>
        </a:xfrm>
      </p:grpSpPr>
      <p:sp>
        <p:nvSpPr>
          <p:cNvPr id="294" name="Google Shape;294;g5fbcc7159c_0_254"/>
          <p:cNvSpPr txBox="1">
            <a:spLocks noGrp="1"/>
          </p:cNvSpPr>
          <p:nvPr>
            <p:ph type="title"/>
          </p:nvPr>
        </p:nvSpPr>
        <p:spPr>
          <a:xfrm>
            <a:off x="2589212" y="2514600"/>
            <a:ext cx="8891700" cy="22383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95" name="Google Shape;295;g5fbcc7159c_0_254"/>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96" name="Google Shape;296;g5fbcc7159c_0_254"/>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97" name="Google Shape;297;g5fbcc7159c_0_254"/>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98"/>
        <p:cNvGrpSpPr/>
        <p:nvPr/>
      </p:nvGrpSpPr>
      <p:grpSpPr>
        <a:xfrm>
          <a:off x="0" y="0"/>
          <a:ext cx="0" cy="0"/>
          <a:chOff x="0" y="0"/>
          <a:chExt cx="0" cy="0"/>
        </a:xfrm>
      </p:grpSpPr>
      <p:sp>
        <p:nvSpPr>
          <p:cNvPr id="299" name="Google Shape;299;g5fbcc7159c_0_259"/>
          <p:cNvSpPr txBox="1">
            <a:spLocks noGrp="1"/>
          </p:cNvSpPr>
          <p:nvPr>
            <p:ph type="title"/>
          </p:nvPr>
        </p:nvSpPr>
        <p:spPr>
          <a:xfrm>
            <a:off x="609600" y="274638"/>
            <a:ext cx="10974300" cy="11430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300" name="Google Shape;300;g5fbcc7159c_0_259"/>
          <p:cNvSpPr txBox="1">
            <a:spLocks noGrp="1"/>
          </p:cNvSpPr>
          <p:nvPr>
            <p:ph type="body" idx="1"/>
          </p:nvPr>
        </p:nvSpPr>
        <p:spPr>
          <a:xfrm>
            <a:off x="609600" y="1535113"/>
            <a:ext cx="5388000" cy="639900"/>
          </a:xfrm>
          <a:prstGeom prst="rect">
            <a:avLst/>
          </a:prstGeom>
          <a:noFill/>
          <a:ln>
            <a:noFill/>
          </a:ln>
        </p:spPr>
        <p:txBody>
          <a:bodyPr spcFirstLastPara="1" wrap="square" lIns="0" tIns="4675" rIns="0" bIns="0" anchor="b" anchorCtr="0">
            <a:noAutofit/>
          </a:bodyPr>
          <a:lstStyle>
            <a:lvl1pPr marL="457200" marR="0" lvl="0" indent="-228600" algn="l">
              <a:lnSpc>
                <a:spcPct val="98000"/>
              </a:lnSpc>
              <a:spcBef>
                <a:spcPts val="0"/>
              </a:spcBef>
              <a:spcAft>
                <a:spcPts val="0"/>
              </a:spcAft>
              <a:buClr>
                <a:srgbClr val="000000"/>
              </a:buClr>
              <a:buSzPts val="2400"/>
              <a:buFont typeface="Times New Roman"/>
              <a:buNone/>
              <a:defRPr sz="2400" b="1" i="0" u="none" strike="noStrike" cap="none">
                <a:solidFill>
                  <a:srgbClr val="404040"/>
                </a:solidFill>
                <a:latin typeface="Century Gothic"/>
                <a:ea typeface="Century Gothic"/>
                <a:cs typeface="Century Gothic"/>
                <a:sym typeface="Century Gothic"/>
              </a:defRPr>
            </a:lvl1pPr>
            <a:lvl2pPr marL="914400" marR="0" lvl="1" indent="-228600" algn="l">
              <a:lnSpc>
                <a:spcPct val="98000"/>
              </a:lnSpc>
              <a:spcBef>
                <a:spcPts val="1425"/>
              </a:spcBef>
              <a:spcAft>
                <a:spcPts val="0"/>
              </a:spcAft>
              <a:buClr>
                <a:srgbClr val="000000"/>
              </a:buClr>
              <a:buSzPts val="2000"/>
              <a:buFont typeface="Times New Roman"/>
              <a:buNone/>
              <a:defRPr sz="2000" b="1" i="0" u="none" strike="noStrike" cap="none">
                <a:solidFill>
                  <a:srgbClr val="404040"/>
                </a:solidFill>
                <a:latin typeface="Century Gothic"/>
                <a:ea typeface="Century Gothic"/>
                <a:cs typeface="Century Gothic"/>
                <a:sym typeface="Century Gothic"/>
              </a:defRPr>
            </a:lvl2pPr>
            <a:lvl3pPr marL="1371600" marR="0" lvl="2" indent="-228600" algn="l">
              <a:lnSpc>
                <a:spcPct val="98000"/>
              </a:lnSpc>
              <a:spcBef>
                <a:spcPts val="1138"/>
              </a:spcBef>
              <a:spcAft>
                <a:spcPts val="0"/>
              </a:spcAft>
              <a:buClr>
                <a:srgbClr val="000000"/>
              </a:buClr>
              <a:buSzPts val="1800"/>
              <a:buFont typeface="Times New Roman"/>
              <a:buNone/>
              <a:defRPr sz="1800" b="1" i="0" u="none" strike="noStrike" cap="none">
                <a:solidFill>
                  <a:srgbClr val="404040"/>
                </a:solidFill>
                <a:latin typeface="Century Gothic"/>
                <a:ea typeface="Century Gothic"/>
                <a:cs typeface="Century Gothic"/>
                <a:sym typeface="Century Gothic"/>
              </a:defRPr>
            </a:lvl3pPr>
            <a:lvl4pPr marL="1828800" marR="0" lvl="3" indent="-228600" algn="l">
              <a:lnSpc>
                <a:spcPct val="98000"/>
              </a:lnSpc>
              <a:spcBef>
                <a:spcPts val="850"/>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4pPr>
            <a:lvl5pPr marL="2286000" marR="0" lvl="4" indent="-228600" algn="l">
              <a:lnSpc>
                <a:spcPct val="98000"/>
              </a:lnSpc>
              <a:spcBef>
                <a:spcPts val="575"/>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9pPr>
          </a:lstStyle>
          <a:p>
            <a:endParaRPr/>
          </a:p>
        </p:txBody>
      </p:sp>
      <p:sp>
        <p:nvSpPr>
          <p:cNvPr id="301" name="Google Shape;301;g5fbcc7159c_0_259"/>
          <p:cNvSpPr txBox="1">
            <a:spLocks noGrp="1"/>
          </p:cNvSpPr>
          <p:nvPr>
            <p:ph type="body" idx="2"/>
          </p:nvPr>
        </p:nvSpPr>
        <p:spPr>
          <a:xfrm>
            <a:off x="609600" y="2174875"/>
            <a:ext cx="5388000" cy="3951300"/>
          </a:xfrm>
          <a:prstGeom prst="rect">
            <a:avLst/>
          </a:prstGeom>
          <a:noFill/>
          <a:ln>
            <a:noFill/>
          </a:ln>
        </p:spPr>
        <p:txBody>
          <a:bodyPr spcFirstLastPara="1" wrap="square" lIns="0" tIns="4675" rIns="0" bIns="0" anchor="t" anchorCtr="0">
            <a:noAutofit/>
          </a:bodyPr>
          <a:lstStyle>
            <a:lvl1pPr marL="457200" marR="0" lvl="0" indent="-381000" algn="l">
              <a:lnSpc>
                <a:spcPct val="98000"/>
              </a:lnSpc>
              <a:spcBef>
                <a:spcPts val="0"/>
              </a:spcBef>
              <a:spcAft>
                <a:spcPts val="0"/>
              </a:spcAft>
              <a:buClr>
                <a:srgbClr val="000000"/>
              </a:buClr>
              <a:buSzPts val="2400"/>
              <a:buFont typeface="Times New Roman"/>
              <a:buChar char="•"/>
              <a:defRPr sz="2400" b="0" i="0" u="none" strike="noStrike" cap="none">
                <a:solidFill>
                  <a:srgbClr val="404040"/>
                </a:solidFill>
                <a:latin typeface="Century Gothic"/>
                <a:ea typeface="Century Gothic"/>
                <a:cs typeface="Century Gothic"/>
                <a:sym typeface="Century Gothic"/>
              </a:defRPr>
            </a:lvl1pPr>
            <a:lvl2pPr marL="914400" marR="0" lvl="1" indent="-355600" algn="l">
              <a:lnSpc>
                <a:spcPct val="98000"/>
              </a:lnSpc>
              <a:spcBef>
                <a:spcPts val="142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2pPr>
            <a:lvl3pPr marL="1371600" marR="0" lvl="2" indent="-342900" algn="l">
              <a:lnSpc>
                <a:spcPct val="98000"/>
              </a:lnSpc>
              <a:spcBef>
                <a:spcPts val="1138"/>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3pPr>
            <a:lvl4pPr marL="1828800" marR="0" lvl="3" indent="-330200" algn="l">
              <a:lnSpc>
                <a:spcPct val="98000"/>
              </a:lnSpc>
              <a:spcBef>
                <a:spcPts val="85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4pPr>
            <a:lvl5pPr marL="2286000" marR="0" lvl="4" indent="-330200" algn="l">
              <a:lnSpc>
                <a:spcPct val="98000"/>
              </a:lnSpc>
              <a:spcBef>
                <a:spcPts val="575"/>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1600" b="0" i="0" u="none" strike="noStrike" cap="none">
                <a:solidFill>
                  <a:srgbClr val="404040"/>
                </a:solidFill>
                <a:latin typeface="Century Gothic"/>
                <a:ea typeface="Century Gothic"/>
                <a:cs typeface="Century Gothic"/>
                <a:sym typeface="Century Gothic"/>
              </a:defRPr>
            </a:lvl9pPr>
          </a:lstStyle>
          <a:p>
            <a:endParaRPr/>
          </a:p>
        </p:txBody>
      </p:sp>
      <p:sp>
        <p:nvSpPr>
          <p:cNvPr id="302" name="Google Shape;302;g5fbcc7159c_0_259"/>
          <p:cNvSpPr txBox="1">
            <a:spLocks noGrp="1"/>
          </p:cNvSpPr>
          <p:nvPr>
            <p:ph type="body" idx="3"/>
          </p:nvPr>
        </p:nvSpPr>
        <p:spPr>
          <a:xfrm>
            <a:off x="6194425" y="1535113"/>
            <a:ext cx="5389500" cy="639900"/>
          </a:xfrm>
          <a:prstGeom prst="rect">
            <a:avLst/>
          </a:prstGeom>
          <a:noFill/>
          <a:ln>
            <a:noFill/>
          </a:ln>
        </p:spPr>
        <p:txBody>
          <a:bodyPr spcFirstLastPara="1" wrap="square" lIns="0" tIns="4675" rIns="0" bIns="0" anchor="b" anchorCtr="0">
            <a:noAutofit/>
          </a:bodyPr>
          <a:lstStyle>
            <a:lvl1pPr marL="457200" marR="0" lvl="0" indent="-228600" algn="l">
              <a:lnSpc>
                <a:spcPct val="98000"/>
              </a:lnSpc>
              <a:spcBef>
                <a:spcPts val="0"/>
              </a:spcBef>
              <a:spcAft>
                <a:spcPts val="0"/>
              </a:spcAft>
              <a:buClr>
                <a:srgbClr val="000000"/>
              </a:buClr>
              <a:buSzPts val="2400"/>
              <a:buFont typeface="Times New Roman"/>
              <a:buNone/>
              <a:defRPr sz="2400" b="1" i="0" u="none" strike="noStrike" cap="none">
                <a:solidFill>
                  <a:srgbClr val="404040"/>
                </a:solidFill>
                <a:latin typeface="Century Gothic"/>
                <a:ea typeface="Century Gothic"/>
                <a:cs typeface="Century Gothic"/>
                <a:sym typeface="Century Gothic"/>
              </a:defRPr>
            </a:lvl1pPr>
            <a:lvl2pPr marL="914400" marR="0" lvl="1" indent="-228600" algn="l">
              <a:lnSpc>
                <a:spcPct val="98000"/>
              </a:lnSpc>
              <a:spcBef>
                <a:spcPts val="1425"/>
              </a:spcBef>
              <a:spcAft>
                <a:spcPts val="0"/>
              </a:spcAft>
              <a:buClr>
                <a:srgbClr val="000000"/>
              </a:buClr>
              <a:buSzPts val="2000"/>
              <a:buFont typeface="Times New Roman"/>
              <a:buNone/>
              <a:defRPr sz="2000" b="1" i="0" u="none" strike="noStrike" cap="none">
                <a:solidFill>
                  <a:srgbClr val="404040"/>
                </a:solidFill>
                <a:latin typeface="Century Gothic"/>
                <a:ea typeface="Century Gothic"/>
                <a:cs typeface="Century Gothic"/>
                <a:sym typeface="Century Gothic"/>
              </a:defRPr>
            </a:lvl2pPr>
            <a:lvl3pPr marL="1371600" marR="0" lvl="2" indent="-228600" algn="l">
              <a:lnSpc>
                <a:spcPct val="98000"/>
              </a:lnSpc>
              <a:spcBef>
                <a:spcPts val="1138"/>
              </a:spcBef>
              <a:spcAft>
                <a:spcPts val="0"/>
              </a:spcAft>
              <a:buClr>
                <a:srgbClr val="000000"/>
              </a:buClr>
              <a:buSzPts val="1800"/>
              <a:buFont typeface="Times New Roman"/>
              <a:buNone/>
              <a:defRPr sz="1800" b="1" i="0" u="none" strike="noStrike" cap="none">
                <a:solidFill>
                  <a:srgbClr val="404040"/>
                </a:solidFill>
                <a:latin typeface="Century Gothic"/>
                <a:ea typeface="Century Gothic"/>
                <a:cs typeface="Century Gothic"/>
                <a:sym typeface="Century Gothic"/>
              </a:defRPr>
            </a:lvl3pPr>
            <a:lvl4pPr marL="1828800" marR="0" lvl="3" indent="-228600" algn="l">
              <a:lnSpc>
                <a:spcPct val="98000"/>
              </a:lnSpc>
              <a:spcBef>
                <a:spcPts val="850"/>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4pPr>
            <a:lvl5pPr marL="2286000" marR="0" lvl="4" indent="-228600" algn="l">
              <a:lnSpc>
                <a:spcPct val="98000"/>
              </a:lnSpc>
              <a:spcBef>
                <a:spcPts val="575"/>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Clr>
                <a:srgbClr val="000000"/>
              </a:buClr>
              <a:buSzPts val="1600"/>
              <a:buFont typeface="Times New Roman"/>
              <a:buNone/>
              <a:defRPr sz="1600" b="1" i="0" u="none" strike="noStrike" cap="none">
                <a:solidFill>
                  <a:srgbClr val="404040"/>
                </a:solidFill>
                <a:latin typeface="Century Gothic"/>
                <a:ea typeface="Century Gothic"/>
                <a:cs typeface="Century Gothic"/>
                <a:sym typeface="Century Gothic"/>
              </a:defRPr>
            </a:lvl9pPr>
          </a:lstStyle>
          <a:p>
            <a:endParaRPr/>
          </a:p>
        </p:txBody>
      </p:sp>
      <p:sp>
        <p:nvSpPr>
          <p:cNvPr id="303" name="Google Shape;303;g5fbcc7159c_0_259"/>
          <p:cNvSpPr txBox="1">
            <a:spLocks noGrp="1"/>
          </p:cNvSpPr>
          <p:nvPr>
            <p:ph type="body" idx="4"/>
          </p:nvPr>
        </p:nvSpPr>
        <p:spPr>
          <a:xfrm>
            <a:off x="6194425" y="2174875"/>
            <a:ext cx="5389500" cy="3951300"/>
          </a:xfrm>
          <a:prstGeom prst="rect">
            <a:avLst/>
          </a:prstGeom>
          <a:noFill/>
          <a:ln>
            <a:noFill/>
          </a:ln>
        </p:spPr>
        <p:txBody>
          <a:bodyPr spcFirstLastPara="1" wrap="square" lIns="0" tIns="4675" rIns="0" bIns="0" anchor="t" anchorCtr="0">
            <a:noAutofit/>
          </a:bodyPr>
          <a:lstStyle>
            <a:lvl1pPr marL="457200" marR="0" lvl="0" indent="-381000" algn="l">
              <a:lnSpc>
                <a:spcPct val="98000"/>
              </a:lnSpc>
              <a:spcBef>
                <a:spcPts val="0"/>
              </a:spcBef>
              <a:spcAft>
                <a:spcPts val="0"/>
              </a:spcAft>
              <a:buClr>
                <a:srgbClr val="000000"/>
              </a:buClr>
              <a:buSzPts val="2400"/>
              <a:buFont typeface="Times New Roman"/>
              <a:buChar char="•"/>
              <a:defRPr sz="2400" b="0" i="0" u="none" strike="noStrike" cap="none">
                <a:solidFill>
                  <a:srgbClr val="404040"/>
                </a:solidFill>
                <a:latin typeface="Century Gothic"/>
                <a:ea typeface="Century Gothic"/>
                <a:cs typeface="Century Gothic"/>
                <a:sym typeface="Century Gothic"/>
              </a:defRPr>
            </a:lvl1pPr>
            <a:lvl2pPr marL="914400" marR="0" lvl="1" indent="-355600" algn="l">
              <a:lnSpc>
                <a:spcPct val="98000"/>
              </a:lnSpc>
              <a:spcBef>
                <a:spcPts val="142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2pPr>
            <a:lvl3pPr marL="1371600" marR="0" lvl="2" indent="-342900" algn="l">
              <a:lnSpc>
                <a:spcPct val="98000"/>
              </a:lnSpc>
              <a:spcBef>
                <a:spcPts val="1138"/>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3pPr>
            <a:lvl4pPr marL="1828800" marR="0" lvl="3" indent="-330200" algn="l">
              <a:lnSpc>
                <a:spcPct val="98000"/>
              </a:lnSpc>
              <a:spcBef>
                <a:spcPts val="850"/>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4pPr>
            <a:lvl5pPr marL="2286000" marR="0" lvl="4" indent="-330200" algn="l">
              <a:lnSpc>
                <a:spcPct val="98000"/>
              </a:lnSpc>
              <a:spcBef>
                <a:spcPts val="575"/>
              </a:spcBef>
              <a:spcAft>
                <a:spcPts val="0"/>
              </a:spcAft>
              <a:buClr>
                <a:srgbClr val="000000"/>
              </a:buClr>
              <a:buSzPts val="1600"/>
              <a:buFont typeface="Times New Roman"/>
              <a:buChar char="»"/>
              <a:defRPr sz="16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16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1600" b="0" i="0" u="none" strike="noStrike" cap="none">
                <a:solidFill>
                  <a:srgbClr val="404040"/>
                </a:solidFill>
                <a:latin typeface="Century Gothic"/>
                <a:ea typeface="Century Gothic"/>
                <a:cs typeface="Century Gothic"/>
                <a:sym typeface="Century Gothic"/>
              </a:defRPr>
            </a:lvl9pPr>
          </a:lstStyle>
          <a:p>
            <a:endParaRPr/>
          </a:p>
        </p:txBody>
      </p:sp>
      <p:sp>
        <p:nvSpPr>
          <p:cNvPr id="304" name="Google Shape;304;g5fbcc7159c_0_259"/>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05" name="Google Shape;305;g5fbcc7159c_0_259"/>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06" name="Google Shape;306;g5fbcc7159c_0_259"/>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589212" y="2514600"/>
            <a:ext cx="8891587" cy="22383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69" name="Google Shape;69;p18"/>
          <p:cNvSpPr txBox="1">
            <a:spLocks noGrp="1"/>
          </p:cNvSpPr>
          <p:nvPr>
            <p:ph type="body" idx="1"/>
          </p:nvPr>
        </p:nvSpPr>
        <p:spPr>
          <a:xfrm rot="5400000">
            <a:off x="3833018" y="-1618456"/>
            <a:ext cx="4502150" cy="10948987"/>
          </a:xfrm>
          <a:prstGeom prst="rect">
            <a:avLst/>
          </a:prstGeom>
          <a:noFill/>
          <a:ln>
            <a:noFill/>
          </a:ln>
        </p:spPr>
        <p:txBody>
          <a:bodyPr spcFirstLastPara="1" wrap="square" lIns="0" tIns="4675" rIns="0" bIns="0" anchor="t" anchorCtr="0">
            <a:noAutofit/>
          </a:bodyPr>
          <a:lstStyle>
            <a:lvl1pPr marL="457200" lvl="0" indent="-342900" algn="l">
              <a:lnSpc>
                <a:spcPct val="98000"/>
              </a:lnSpc>
              <a:spcBef>
                <a:spcPts val="0"/>
              </a:spcBef>
              <a:spcAft>
                <a:spcPts val="0"/>
              </a:spcAft>
              <a:buSzPts val="1800"/>
              <a:buChar char="•"/>
              <a:defRPr/>
            </a:lvl1pPr>
            <a:lvl2pPr marL="914400" lvl="1" indent="-342900" algn="l">
              <a:lnSpc>
                <a:spcPct val="98000"/>
              </a:lnSpc>
              <a:spcBef>
                <a:spcPts val="1425"/>
              </a:spcBef>
              <a:spcAft>
                <a:spcPts val="0"/>
              </a:spcAft>
              <a:buSzPts val="1800"/>
              <a:buChar char="–"/>
              <a:defRPr/>
            </a:lvl2pPr>
            <a:lvl3pPr marL="1371600" lvl="2" indent="-342900" algn="l">
              <a:lnSpc>
                <a:spcPct val="98000"/>
              </a:lnSpc>
              <a:spcBef>
                <a:spcPts val="1138"/>
              </a:spcBef>
              <a:spcAft>
                <a:spcPts val="0"/>
              </a:spcAft>
              <a:buSzPts val="1800"/>
              <a:buChar char="•"/>
              <a:defRPr/>
            </a:lvl3pPr>
            <a:lvl4pPr marL="1828800" lvl="3" indent="-342900" algn="l">
              <a:lnSpc>
                <a:spcPct val="98000"/>
              </a:lnSpc>
              <a:spcBef>
                <a:spcPts val="850"/>
              </a:spcBef>
              <a:spcAft>
                <a:spcPts val="0"/>
              </a:spcAft>
              <a:buSzPts val="1800"/>
              <a:buChar char="–"/>
              <a:defRPr/>
            </a:lvl4pPr>
            <a:lvl5pPr marL="2286000" lvl="4" indent="-342900" algn="l">
              <a:lnSpc>
                <a:spcPct val="98000"/>
              </a:lnSpc>
              <a:spcBef>
                <a:spcPts val="575"/>
              </a:spcBef>
              <a:spcAft>
                <a:spcPts val="0"/>
              </a:spcAft>
              <a:buSzPts val="1800"/>
              <a:buChar char="»"/>
              <a:defRPr/>
            </a:lvl5pPr>
            <a:lvl6pPr marL="2743200" lvl="5" indent="-228600" algn="l">
              <a:lnSpc>
                <a:spcPct val="98000"/>
              </a:lnSpc>
              <a:spcBef>
                <a:spcPts val="288"/>
              </a:spcBef>
              <a:spcAft>
                <a:spcPts val="0"/>
              </a:spcAft>
              <a:buSzPts val="1400"/>
              <a:buNone/>
              <a:defRPr/>
            </a:lvl6pPr>
            <a:lvl7pPr marL="3200400" lvl="6" indent="-228600" algn="l">
              <a:lnSpc>
                <a:spcPct val="98000"/>
              </a:lnSpc>
              <a:spcBef>
                <a:spcPts val="288"/>
              </a:spcBef>
              <a:spcAft>
                <a:spcPts val="0"/>
              </a:spcAft>
              <a:buSzPts val="1400"/>
              <a:buNone/>
              <a:defRPr/>
            </a:lvl7pPr>
            <a:lvl8pPr marL="3657600" lvl="7" indent="-228600" algn="l">
              <a:lnSpc>
                <a:spcPct val="98000"/>
              </a:lnSpc>
              <a:spcBef>
                <a:spcPts val="288"/>
              </a:spcBef>
              <a:spcAft>
                <a:spcPts val="0"/>
              </a:spcAft>
              <a:buSzPts val="1400"/>
              <a:buNone/>
              <a:defRPr/>
            </a:lvl8pPr>
            <a:lvl9pPr marL="4114800" lvl="8" indent="-228600" algn="l">
              <a:lnSpc>
                <a:spcPct val="98000"/>
              </a:lnSpc>
              <a:spcBef>
                <a:spcPts val="288"/>
              </a:spcBef>
              <a:spcAft>
                <a:spcPts val="288"/>
              </a:spcAft>
              <a:buSzPts val="1400"/>
              <a:buNone/>
              <a:defRPr/>
            </a:lvl9pPr>
          </a:lstStyle>
          <a:p>
            <a:endParaRPr/>
          </a:p>
        </p:txBody>
      </p:sp>
      <p:sp>
        <p:nvSpPr>
          <p:cNvPr id="70" name="Google Shape;70;p18"/>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71" name="Google Shape;71;p18"/>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72" name="Google Shape;72;p18"/>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07"/>
        <p:cNvGrpSpPr/>
        <p:nvPr/>
      </p:nvGrpSpPr>
      <p:grpSpPr>
        <a:xfrm>
          <a:off x="0" y="0"/>
          <a:ext cx="0" cy="0"/>
          <a:chOff x="0" y="0"/>
          <a:chExt cx="0" cy="0"/>
        </a:xfrm>
      </p:grpSpPr>
      <p:sp>
        <p:nvSpPr>
          <p:cNvPr id="308" name="Google Shape;308;g5fbcc7159c_0_268"/>
          <p:cNvSpPr txBox="1">
            <a:spLocks noGrp="1"/>
          </p:cNvSpPr>
          <p:nvPr>
            <p:ph type="title"/>
          </p:nvPr>
        </p:nvSpPr>
        <p:spPr>
          <a:xfrm>
            <a:off x="2589212" y="2514600"/>
            <a:ext cx="8891700" cy="22383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309" name="Google Shape;309;g5fbcc7159c_0_268"/>
          <p:cNvSpPr txBox="1">
            <a:spLocks noGrp="1"/>
          </p:cNvSpPr>
          <p:nvPr>
            <p:ph type="body" idx="1"/>
          </p:nvPr>
        </p:nvSpPr>
        <p:spPr>
          <a:xfrm>
            <a:off x="609600" y="1604963"/>
            <a:ext cx="5397600" cy="4502100"/>
          </a:xfrm>
          <a:prstGeom prst="rect">
            <a:avLst/>
          </a:prstGeom>
          <a:noFill/>
          <a:ln>
            <a:noFill/>
          </a:ln>
        </p:spPr>
        <p:txBody>
          <a:bodyPr spcFirstLastPara="1" wrap="square" lIns="0" tIns="4675" rIns="0" bIns="0" anchor="t" anchorCtr="0">
            <a:noAutofit/>
          </a:bodyPr>
          <a:lstStyle>
            <a:lvl1pPr marL="457200" marR="0" lvl="0" indent="-406400" algn="l">
              <a:lnSpc>
                <a:spcPct val="98000"/>
              </a:lnSpc>
              <a:spcBef>
                <a:spcPts val="0"/>
              </a:spcBef>
              <a:spcAft>
                <a:spcPts val="0"/>
              </a:spcAft>
              <a:buClr>
                <a:srgbClr val="000000"/>
              </a:buClr>
              <a:buSzPts val="2800"/>
              <a:buFont typeface="Times New Roman"/>
              <a:buChar char="•"/>
              <a:defRPr sz="2800" b="0" i="0" u="none" strike="noStrike" cap="none">
                <a:solidFill>
                  <a:srgbClr val="404040"/>
                </a:solidFill>
                <a:latin typeface="Century Gothic"/>
                <a:ea typeface="Century Gothic"/>
                <a:cs typeface="Century Gothic"/>
                <a:sym typeface="Century Gothic"/>
              </a:defRPr>
            </a:lvl1pPr>
            <a:lvl2pPr marL="914400" marR="0" lvl="1" indent="-381000" algn="l">
              <a:lnSpc>
                <a:spcPct val="98000"/>
              </a:lnSpc>
              <a:spcBef>
                <a:spcPts val="1425"/>
              </a:spcBef>
              <a:spcAft>
                <a:spcPts val="0"/>
              </a:spcAft>
              <a:buClr>
                <a:srgbClr val="000000"/>
              </a:buClr>
              <a:buSzPts val="2400"/>
              <a:buFont typeface="Times New Roman"/>
              <a:buChar char="–"/>
              <a:defRPr sz="2400" b="0" i="0" u="none" strike="noStrike" cap="none">
                <a:solidFill>
                  <a:srgbClr val="404040"/>
                </a:solidFill>
                <a:latin typeface="Century Gothic"/>
                <a:ea typeface="Century Gothic"/>
                <a:cs typeface="Century Gothic"/>
                <a:sym typeface="Century Gothic"/>
              </a:defRPr>
            </a:lvl2pPr>
            <a:lvl3pPr marL="1371600" marR="0" lvl="2" indent="-355600" algn="l">
              <a:lnSpc>
                <a:spcPct val="98000"/>
              </a:lnSpc>
              <a:spcBef>
                <a:spcPts val="1138"/>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3pPr>
            <a:lvl4pPr marL="1828800" marR="0" lvl="3" indent="-342900" algn="l">
              <a:lnSpc>
                <a:spcPct val="98000"/>
              </a:lnSpc>
              <a:spcBef>
                <a:spcPts val="850"/>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4pPr>
            <a:lvl5pPr marL="2286000" marR="0" lvl="4" indent="-342900" algn="l">
              <a:lnSpc>
                <a:spcPct val="98000"/>
              </a:lnSpc>
              <a:spcBef>
                <a:spcPts val="575"/>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1800" b="0" i="0" u="none" strike="noStrike" cap="none">
                <a:solidFill>
                  <a:srgbClr val="404040"/>
                </a:solidFill>
                <a:latin typeface="Century Gothic"/>
                <a:ea typeface="Century Gothic"/>
                <a:cs typeface="Century Gothic"/>
                <a:sym typeface="Century Gothic"/>
              </a:defRPr>
            </a:lvl9pPr>
          </a:lstStyle>
          <a:p>
            <a:endParaRPr/>
          </a:p>
        </p:txBody>
      </p:sp>
      <p:sp>
        <p:nvSpPr>
          <p:cNvPr id="310" name="Google Shape;310;g5fbcc7159c_0_268"/>
          <p:cNvSpPr txBox="1">
            <a:spLocks noGrp="1"/>
          </p:cNvSpPr>
          <p:nvPr>
            <p:ph type="body" idx="2"/>
          </p:nvPr>
        </p:nvSpPr>
        <p:spPr>
          <a:xfrm>
            <a:off x="6159500" y="1604963"/>
            <a:ext cx="5399100" cy="4502100"/>
          </a:xfrm>
          <a:prstGeom prst="rect">
            <a:avLst/>
          </a:prstGeom>
          <a:noFill/>
          <a:ln>
            <a:noFill/>
          </a:ln>
        </p:spPr>
        <p:txBody>
          <a:bodyPr spcFirstLastPara="1" wrap="square" lIns="0" tIns="4675" rIns="0" bIns="0" anchor="t" anchorCtr="0">
            <a:noAutofit/>
          </a:bodyPr>
          <a:lstStyle>
            <a:lvl1pPr marL="457200" marR="0" lvl="0" indent="-406400" algn="l">
              <a:lnSpc>
                <a:spcPct val="98000"/>
              </a:lnSpc>
              <a:spcBef>
                <a:spcPts val="0"/>
              </a:spcBef>
              <a:spcAft>
                <a:spcPts val="0"/>
              </a:spcAft>
              <a:buClr>
                <a:srgbClr val="000000"/>
              </a:buClr>
              <a:buSzPts val="2800"/>
              <a:buFont typeface="Times New Roman"/>
              <a:buChar char="•"/>
              <a:defRPr sz="2800" b="0" i="0" u="none" strike="noStrike" cap="none">
                <a:solidFill>
                  <a:srgbClr val="404040"/>
                </a:solidFill>
                <a:latin typeface="Century Gothic"/>
                <a:ea typeface="Century Gothic"/>
                <a:cs typeface="Century Gothic"/>
                <a:sym typeface="Century Gothic"/>
              </a:defRPr>
            </a:lvl1pPr>
            <a:lvl2pPr marL="914400" marR="0" lvl="1" indent="-381000" algn="l">
              <a:lnSpc>
                <a:spcPct val="98000"/>
              </a:lnSpc>
              <a:spcBef>
                <a:spcPts val="1425"/>
              </a:spcBef>
              <a:spcAft>
                <a:spcPts val="0"/>
              </a:spcAft>
              <a:buClr>
                <a:srgbClr val="000000"/>
              </a:buClr>
              <a:buSzPts val="2400"/>
              <a:buFont typeface="Times New Roman"/>
              <a:buChar char="–"/>
              <a:defRPr sz="2400" b="0" i="0" u="none" strike="noStrike" cap="none">
                <a:solidFill>
                  <a:srgbClr val="404040"/>
                </a:solidFill>
                <a:latin typeface="Century Gothic"/>
                <a:ea typeface="Century Gothic"/>
                <a:cs typeface="Century Gothic"/>
                <a:sym typeface="Century Gothic"/>
              </a:defRPr>
            </a:lvl2pPr>
            <a:lvl3pPr marL="1371600" marR="0" lvl="2" indent="-355600" algn="l">
              <a:lnSpc>
                <a:spcPct val="98000"/>
              </a:lnSpc>
              <a:spcBef>
                <a:spcPts val="1138"/>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3pPr>
            <a:lvl4pPr marL="1828800" marR="0" lvl="3" indent="-342900" algn="l">
              <a:lnSpc>
                <a:spcPct val="98000"/>
              </a:lnSpc>
              <a:spcBef>
                <a:spcPts val="850"/>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4pPr>
            <a:lvl5pPr marL="2286000" marR="0" lvl="4" indent="-342900" algn="l">
              <a:lnSpc>
                <a:spcPct val="98000"/>
              </a:lnSpc>
              <a:spcBef>
                <a:spcPts val="575"/>
              </a:spcBef>
              <a:spcAft>
                <a:spcPts val="0"/>
              </a:spcAft>
              <a:buClr>
                <a:srgbClr val="000000"/>
              </a:buClr>
              <a:buSzPts val="1800"/>
              <a:buFont typeface="Times New Roman"/>
              <a:buChar char="»"/>
              <a:defRPr sz="18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18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1800" b="0" i="0" u="none" strike="noStrike" cap="none">
                <a:solidFill>
                  <a:srgbClr val="404040"/>
                </a:solidFill>
                <a:latin typeface="Century Gothic"/>
                <a:ea typeface="Century Gothic"/>
                <a:cs typeface="Century Gothic"/>
                <a:sym typeface="Century Gothic"/>
              </a:defRPr>
            </a:lvl9pPr>
          </a:lstStyle>
          <a:p>
            <a:endParaRPr/>
          </a:p>
        </p:txBody>
      </p:sp>
      <p:sp>
        <p:nvSpPr>
          <p:cNvPr id="311" name="Google Shape;311;g5fbcc7159c_0_268"/>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12" name="Google Shape;312;g5fbcc7159c_0_268"/>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13" name="Google Shape;313;g5fbcc7159c_0_268"/>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4"/>
        <p:cNvGrpSpPr/>
        <p:nvPr/>
      </p:nvGrpSpPr>
      <p:grpSpPr>
        <a:xfrm>
          <a:off x="0" y="0"/>
          <a:ext cx="0" cy="0"/>
          <a:chOff x="0" y="0"/>
          <a:chExt cx="0" cy="0"/>
        </a:xfrm>
      </p:grpSpPr>
      <p:sp>
        <p:nvSpPr>
          <p:cNvPr id="315" name="Google Shape;315;g5fbcc7159c_0_275"/>
          <p:cNvSpPr txBox="1">
            <a:spLocks noGrp="1"/>
          </p:cNvSpPr>
          <p:nvPr>
            <p:ph type="title"/>
          </p:nvPr>
        </p:nvSpPr>
        <p:spPr>
          <a:xfrm>
            <a:off x="963613" y="4406900"/>
            <a:ext cx="10364700" cy="1362000"/>
          </a:xfrm>
          <a:prstGeom prst="rect">
            <a:avLst/>
          </a:prstGeom>
          <a:noFill/>
          <a:ln>
            <a:noFill/>
          </a:ln>
        </p:spPr>
        <p:txBody>
          <a:bodyPr spcFirstLastPara="1" wrap="square" lIns="90000" tIns="45000" rIns="90000" bIns="45000" anchor="t" anchorCtr="0">
            <a:noAutofit/>
          </a:bodyPr>
          <a:lstStyle>
            <a:lvl1pPr marR="0" lvl="0" algn="l">
              <a:lnSpc>
                <a:spcPct val="98000"/>
              </a:lnSpc>
              <a:spcBef>
                <a:spcPts val="0"/>
              </a:spcBef>
              <a:spcAft>
                <a:spcPts val="0"/>
              </a:spcAft>
              <a:buSzPts val="1400"/>
              <a:buNone/>
              <a:defRPr sz="4000" b="1"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316" name="Google Shape;316;g5fbcc7159c_0_275"/>
          <p:cNvSpPr txBox="1">
            <a:spLocks noGrp="1"/>
          </p:cNvSpPr>
          <p:nvPr>
            <p:ph type="body" idx="1"/>
          </p:nvPr>
        </p:nvSpPr>
        <p:spPr>
          <a:xfrm>
            <a:off x="963613" y="2906713"/>
            <a:ext cx="10364700" cy="1500300"/>
          </a:xfrm>
          <a:prstGeom prst="rect">
            <a:avLst/>
          </a:prstGeom>
          <a:noFill/>
          <a:ln>
            <a:noFill/>
          </a:ln>
        </p:spPr>
        <p:txBody>
          <a:bodyPr spcFirstLastPara="1" wrap="square" lIns="0" tIns="4675" rIns="0" bIns="0" anchor="b" anchorCtr="0">
            <a:noAutofit/>
          </a:bodyPr>
          <a:lstStyle>
            <a:lvl1pPr marL="457200" marR="0" lvl="0" indent="-228600" algn="l">
              <a:lnSpc>
                <a:spcPct val="98000"/>
              </a:lnSpc>
              <a:spcBef>
                <a:spcPts val="0"/>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1pPr>
            <a:lvl2pPr marL="914400" marR="0" lvl="1" indent="-228600" algn="l">
              <a:lnSpc>
                <a:spcPct val="98000"/>
              </a:lnSpc>
              <a:spcBef>
                <a:spcPts val="1425"/>
              </a:spcBef>
              <a:spcAft>
                <a:spcPts val="0"/>
              </a:spcAft>
              <a:buClr>
                <a:srgbClr val="000000"/>
              </a:buClr>
              <a:buSzPts val="1800"/>
              <a:buFont typeface="Times New Roman"/>
              <a:buNone/>
              <a:defRPr sz="1800" b="0" i="0" u="none" strike="noStrike" cap="none">
                <a:solidFill>
                  <a:srgbClr val="404040"/>
                </a:solidFill>
                <a:latin typeface="Century Gothic"/>
                <a:ea typeface="Century Gothic"/>
                <a:cs typeface="Century Gothic"/>
                <a:sym typeface="Century Gothic"/>
              </a:defRPr>
            </a:lvl2pPr>
            <a:lvl3pPr marL="1371600" marR="0" lvl="2" indent="-228600" algn="l">
              <a:lnSpc>
                <a:spcPct val="98000"/>
              </a:lnSpc>
              <a:spcBef>
                <a:spcPts val="1138"/>
              </a:spcBef>
              <a:spcAft>
                <a:spcPts val="0"/>
              </a:spcAft>
              <a:buClr>
                <a:srgbClr val="000000"/>
              </a:buClr>
              <a:buSzPts val="1600"/>
              <a:buFont typeface="Times New Roman"/>
              <a:buNone/>
              <a:defRPr sz="1600" b="0" i="0" u="none" strike="noStrike" cap="none">
                <a:solidFill>
                  <a:srgbClr val="404040"/>
                </a:solidFill>
                <a:latin typeface="Century Gothic"/>
                <a:ea typeface="Century Gothic"/>
                <a:cs typeface="Century Gothic"/>
                <a:sym typeface="Century Gothic"/>
              </a:defRPr>
            </a:lvl3pPr>
            <a:lvl4pPr marL="1828800" marR="0" lvl="3" indent="-228600" algn="l">
              <a:lnSpc>
                <a:spcPct val="98000"/>
              </a:lnSpc>
              <a:spcBef>
                <a:spcPts val="850"/>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4pPr>
            <a:lvl5pPr marL="2286000" marR="0" lvl="4" indent="-228600" algn="l">
              <a:lnSpc>
                <a:spcPct val="98000"/>
              </a:lnSpc>
              <a:spcBef>
                <a:spcPts val="575"/>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9pPr>
          </a:lstStyle>
          <a:p>
            <a:endParaRPr/>
          </a:p>
        </p:txBody>
      </p:sp>
      <p:sp>
        <p:nvSpPr>
          <p:cNvPr id="317" name="Google Shape;317;g5fbcc7159c_0_275"/>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18" name="Google Shape;318;g5fbcc7159c_0_275"/>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19" name="Google Shape;319;g5fbcc7159c_0_275"/>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20"/>
        <p:cNvGrpSpPr/>
        <p:nvPr/>
      </p:nvGrpSpPr>
      <p:grpSpPr>
        <a:xfrm>
          <a:off x="0" y="0"/>
          <a:ext cx="0" cy="0"/>
          <a:chOff x="0" y="0"/>
          <a:chExt cx="0" cy="0"/>
        </a:xfrm>
      </p:grpSpPr>
      <p:sp>
        <p:nvSpPr>
          <p:cNvPr id="321" name="Google Shape;321;g5fbcc7159c_0_281"/>
          <p:cNvSpPr txBox="1">
            <a:spLocks noGrp="1"/>
          </p:cNvSpPr>
          <p:nvPr>
            <p:ph type="title"/>
          </p:nvPr>
        </p:nvSpPr>
        <p:spPr>
          <a:xfrm>
            <a:off x="2589212" y="2514600"/>
            <a:ext cx="8891700" cy="22383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322" name="Google Shape;322;g5fbcc7159c_0_281"/>
          <p:cNvSpPr txBox="1">
            <a:spLocks noGrp="1"/>
          </p:cNvSpPr>
          <p:nvPr>
            <p:ph type="body" idx="1"/>
          </p:nvPr>
        </p:nvSpPr>
        <p:spPr>
          <a:xfrm>
            <a:off x="609600" y="1604962"/>
            <a:ext cx="10949100" cy="4502100"/>
          </a:xfrm>
          <a:prstGeom prst="rect">
            <a:avLst/>
          </a:prstGeom>
          <a:noFill/>
          <a:ln>
            <a:noFill/>
          </a:ln>
        </p:spPr>
        <p:txBody>
          <a:bodyPr spcFirstLastPara="1" wrap="square" lIns="0" tIns="4675" rIns="0" bIns="0" anchor="t" anchorCtr="0">
            <a:noAutofit/>
          </a:bodyPr>
          <a:lstStyle>
            <a:lvl1pPr marL="457200" marR="0" lvl="0" indent="-431800" algn="l">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a:lnSpc>
                <a:spcPct val="98000"/>
              </a:lnSpc>
              <a:spcBef>
                <a:spcPts val="288"/>
              </a:spcBef>
              <a:spcAft>
                <a:spcPts val="0"/>
              </a:spcAft>
              <a:buSzPts val="1400"/>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a:lnSpc>
                <a:spcPct val="98000"/>
              </a:lnSpc>
              <a:spcBef>
                <a:spcPts val="288"/>
              </a:spcBef>
              <a:spcAft>
                <a:spcPts val="288"/>
              </a:spcAft>
              <a:buSzPts val="1400"/>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323" name="Google Shape;323;g5fbcc7159c_0_281"/>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24" name="Google Shape;324;g5fbcc7159c_0_281"/>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25" name="Google Shape;325;g5fbcc7159c_0_281"/>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326"/>
        <p:cNvGrpSpPr/>
        <p:nvPr/>
      </p:nvGrpSpPr>
      <p:grpSpPr>
        <a:xfrm>
          <a:off x="0" y="0"/>
          <a:ext cx="0" cy="0"/>
          <a:chOff x="0" y="0"/>
          <a:chExt cx="0" cy="0"/>
        </a:xfrm>
      </p:grpSpPr>
      <p:sp>
        <p:nvSpPr>
          <p:cNvPr id="327" name="Google Shape;327;g5fbcc7159c_0_287"/>
          <p:cNvSpPr txBox="1">
            <a:spLocks noGrp="1"/>
          </p:cNvSpPr>
          <p:nvPr>
            <p:ph type="ctrTitle"/>
          </p:nvPr>
        </p:nvSpPr>
        <p:spPr>
          <a:xfrm>
            <a:off x="914400" y="2130425"/>
            <a:ext cx="10364700" cy="1470000"/>
          </a:xfrm>
          <a:prstGeom prst="rect">
            <a:avLst/>
          </a:prstGeom>
          <a:noFill/>
          <a:ln>
            <a:noFill/>
          </a:ln>
        </p:spPr>
        <p:txBody>
          <a:bodyPr spcFirstLastPara="1" wrap="square" lIns="90000" tIns="45000" rIns="90000" bIns="45000" anchor="b" anchorCtr="0">
            <a:noAutofit/>
          </a:bodyPr>
          <a:lstStyle>
            <a:lvl1pPr marR="0" lvl="0"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1pPr>
            <a:lvl2pPr marR="0" lvl="1"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2pPr>
            <a:lvl3pPr marR="0" lvl="2"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3pPr>
            <a:lvl4pPr marR="0" lvl="3"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4pPr>
            <a:lvl5pPr marR="0" lvl="4"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5pPr>
            <a:lvl6pPr marR="0" lvl="5"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6pPr>
            <a:lvl7pPr marR="0" lvl="6"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7pPr>
            <a:lvl8pPr marR="0" lvl="7"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8pPr>
            <a:lvl9pPr marR="0" lvl="8" algn="l">
              <a:lnSpc>
                <a:spcPct val="98000"/>
              </a:lnSpc>
              <a:spcBef>
                <a:spcPts val="0"/>
              </a:spcBef>
              <a:spcAft>
                <a:spcPts val="0"/>
              </a:spcAft>
              <a:buSzPts val="1400"/>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328" name="Google Shape;328;g5fbcc7159c_0_287"/>
          <p:cNvSpPr txBox="1">
            <a:spLocks noGrp="1"/>
          </p:cNvSpPr>
          <p:nvPr>
            <p:ph type="subTitle" idx="1"/>
          </p:nvPr>
        </p:nvSpPr>
        <p:spPr>
          <a:xfrm>
            <a:off x="1828800" y="3886200"/>
            <a:ext cx="8535900" cy="1752600"/>
          </a:xfrm>
          <a:prstGeom prst="rect">
            <a:avLst/>
          </a:prstGeom>
          <a:noFill/>
          <a:ln>
            <a:noFill/>
          </a:ln>
        </p:spPr>
        <p:txBody>
          <a:bodyPr spcFirstLastPara="1" wrap="square" lIns="0" tIns="4675" rIns="0" bIns="0" anchor="t" anchorCtr="0">
            <a:noAutofit/>
          </a:bodyPr>
          <a:lstStyle>
            <a:lvl1pPr marR="0" lvl="0" algn="ctr">
              <a:lnSpc>
                <a:spcPct val="98000"/>
              </a:lnSpc>
              <a:spcBef>
                <a:spcPts val="0"/>
              </a:spcBef>
              <a:spcAft>
                <a:spcPts val="0"/>
              </a:spcAft>
              <a:buClr>
                <a:srgbClr val="000000"/>
              </a:buClr>
              <a:buSzPts val="3200"/>
              <a:buFont typeface="Times New Roman"/>
              <a:buNone/>
              <a:defRPr sz="3200" b="0" i="0" u="none" strike="noStrike" cap="none">
                <a:solidFill>
                  <a:srgbClr val="404040"/>
                </a:solidFill>
                <a:latin typeface="Century Gothic"/>
                <a:ea typeface="Century Gothic"/>
                <a:cs typeface="Century Gothic"/>
                <a:sym typeface="Century Gothic"/>
              </a:defRPr>
            </a:lvl1pPr>
            <a:lvl2pPr marR="0" lvl="1" algn="ctr">
              <a:lnSpc>
                <a:spcPct val="98000"/>
              </a:lnSpc>
              <a:spcBef>
                <a:spcPts val="1425"/>
              </a:spcBef>
              <a:spcAft>
                <a:spcPts val="0"/>
              </a:spcAft>
              <a:buClr>
                <a:srgbClr val="000000"/>
              </a:buClr>
              <a:buSzPts val="1400"/>
              <a:buFont typeface="Times New Roman"/>
              <a:buNone/>
              <a:defRPr sz="1400" b="0" i="0" u="none" strike="noStrike" cap="none">
                <a:solidFill>
                  <a:srgbClr val="404040"/>
                </a:solidFill>
                <a:latin typeface="Century Gothic"/>
                <a:ea typeface="Century Gothic"/>
                <a:cs typeface="Century Gothic"/>
                <a:sym typeface="Century Gothic"/>
              </a:defRPr>
            </a:lvl2pPr>
            <a:lvl3pPr marR="0" lvl="2" algn="ctr">
              <a:lnSpc>
                <a:spcPct val="98000"/>
              </a:lnSpc>
              <a:spcBef>
                <a:spcPts val="1138"/>
              </a:spcBef>
              <a:spcAft>
                <a:spcPts val="0"/>
              </a:spcAft>
              <a:buClr>
                <a:srgbClr val="000000"/>
              </a:buClr>
              <a:buSzPts val="1200"/>
              <a:buFont typeface="Times New Roman"/>
              <a:buNone/>
              <a:defRPr sz="1200" b="0" i="0" u="none" strike="noStrike" cap="none">
                <a:solidFill>
                  <a:srgbClr val="404040"/>
                </a:solidFill>
                <a:latin typeface="Century Gothic"/>
                <a:ea typeface="Century Gothic"/>
                <a:cs typeface="Century Gothic"/>
                <a:sym typeface="Century Gothic"/>
              </a:defRPr>
            </a:lvl3pPr>
            <a:lvl4pPr marR="0" lvl="3" algn="ctr">
              <a:lnSpc>
                <a:spcPct val="98000"/>
              </a:lnSpc>
              <a:spcBef>
                <a:spcPts val="850"/>
              </a:spcBef>
              <a:spcAft>
                <a:spcPts val="0"/>
              </a:spcAft>
              <a:buClr>
                <a:srgbClr val="000000"/>
              </a:buClr>
              <a:buSzPts val="1200"/>
              <a:buFont typeface="Times New Roman"/>
              <a:buNone/>
              <a:defRPr sz="1200" b="0" i="0" u="none" strike="noStrike" cap="none">
                <a:solidFill>
                  <a:srgbClr val="404040"/>
                </a:solidFill>
                <a:latin typeface="Century Gothic"/>
                <a:ea typeface="Century Gothic"/>
                <a:cs typeface="Century Gothic"/>
                <a:sym typeface="Century Gothic"/>
              </a:defRPr>
            </a:lvl4pPr>
            <a:lvl5pPr marR="0" lvl="4" algn="ctr">
              <a:lnSpc>
                <a:spcPct val="98000"/>
              </a:lnSpc>
              <a:spcBef>
                <a:spcPts val="575"/>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5pPr>
            <a:lvl6pPr marR="0" lvl="5" algn="ctr">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6pPr>
            <a:lvl7pPr marR="0" lvl="6" algn="ctr">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7pPr>
            <a:lvl8pPr marR="0" lvl="7" algn="ctr">
              <a:lnSpc>
                <a:spcPct val="98000"/>
              </a:lnSpc>
              <a:spcBef>
                <a:spcPts val="288"/>
              </a:spcBef>
              <a:spcAft>
                <a:spcPts val="0"/>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8pPr>
            <a:lvl9pPr marR="0" lvl="8" algn="ctr">
              <a:lnSpc>
                <a:spcPct val="98000"/>
              </a:lnSpc>
              <a:spcBef>
                <a:spcPts val="288"/>
              </a:spcBef>
              <a:spcAft>
                <a:spcPts val="288"/>
              </a:spcAft>
              <a:buClr>
                <a:srgbClr val="000000"/>
              </a:buClr>
              <a:buSzPts val="2000"/>
              <a:buFont typeface="Times New Roman"/>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329" name="Google Shape;329;g5fbcc7159c_0_287"/>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30" name="Google Shape;330;g5fbcc7159c_0_287"/>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a:lnSpc>
                <a:spcPct val="93000"/>
              </a:lnSpc>
              <a:spcBef>
                <a:spcPts val="0"/>
              </a:spcBef>
              <a:spcAft>
                <a:spcPts val="0"/>
              </a:spcAft>
              <a:buSzPts val="1400"/>
              <a:buNone/>
              <a:defRPr sz="1800" b="0" i="0" u="none">
                <a:solidFill>
                  <a:srgbClr val="000000"/>
                </a:solidFill>
                <a:latin typeface="Arial"/>
                <a:ea typeface="Arial"/>
                <a:cs typeface="Arial"/>
                <a:sym typeface="Arial"/>
              </a:defRPr>
            </a:lvl1pPr>
            <a:lvl2pPr marR="0" lvl="1"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a:lnSpc>
                <a:spcPct val="93000"/>
              </a:lnSpc>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331" name="Google Shape;331;g5fbcc7159c_0_287"/>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2390775" y="4800600"/>
            <a:ext cx="7315200" cy="566738"/>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75" name="Google Shape;75;p19"/>
          <p:cNvSpPr>
            <a:spLocks noGrp="1"/>
          </p:cNvSpPr>
          <p:nvPr>
            <p:ph type="pic" idx="2"/>
          </p:nvPr>
        </p:nvSpPr>
        <p:spPr>
          <a:xfrm>
            <a:off x="2390775" y="612775"/>
            <a:ext cx="7315200" cy="4114800"/>
          </a:xfrm>
          <a:prstGeom prst="rect">
            <a:avLst/>
          </a:prstGeom>
          <a:noFill/>
          <a:ln>
            <a:noFill/>
          </a:ln>
        </p:spPr>
      </p:sp>
      <p:sp>
        <p:nvSpPr>
          <p:cNvPr id="76" name="Google Shape;76;p19"/>
          <p:cNvSpPr txBox="1">
            <a:spLocks noGrp="1"/>
          </p:cNvSpPr>
          <p:nvPr>
            <p:ph type="body" idx="1"/>
          </p:nvPr>
        </p:nvSpPr>
        <p:spPr>
          <a:xfrm>
            <a:off x="2390775" y="5367338"/>
            <a:ext cx="7315200" cy="804862"/>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77" name="Google Shape;77;p19"/>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609600" y="273050"/>
            <a:ext cx="4011613" cy="116205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sz="2000" b="1"/>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2" name="Google Shape;82;p20"/>
          <p:cNvSpPr txBox="1">
            <a:spLocks noGrp="1"/>
          </p:cNvSpPr>
          <p:nvPr>
            <p:ph type="body" idx="1"/>
          </p:nvPr>
        </p:nvSpPr>
        <p:spPr>
          <a:xfrm>
            <a:off x="4767263" y="273050"/>
            <a:ext cx="6816725" cy="5853113"/>
          </a:xfrm>
          <a:prstGeom prst="rect">
            <a:avLst/>
          </a:prstGeom>
          <a:noFill/>
          <a:ln>
            <a:noFill/>
          </a:ln>
        </p:spPr>
        <p:txBody>
          <a:bodyPr spcFirstLastPara="1" wrap="square" lIns="0" tIns="4675" rIns="0" bIns="0" anchor="t" anchorCtr="0">
            <a:noAutofit/>
          </a:bodyPr>
          <a:lstStyle>
            <a:lvl1pPr marL="457200" lvl="0" indent="-431800" algn="l">
              <a:lnSpc>
                <a:spcPct val="98000"/>
              </a:lnSpc>
              <a:spcBef>
                <a:spcPts val="0"/>
              </a:spcBef>
              <a:spcAft>
                <a:spcPts val="0"/>
              </a:spcAft>
              <a:buSzPts val="3200"/>
              <a:buChar char="•"/>
              <a:defRPr sz="3200"/>
            </a:lvl1pPr>
            <a:lvl2pPr marL="914400" lvl="1" indent="-406400" algn="l">
              <a:lnSpc>
                <a:spcPct val="98000"/>
              </a:lnSpc>
              <a:spcBef>
                <a:spcPts val="1425"/>
              </a:spcBef>
              <a:spcAft>
                <a:spcPts val="0"/>
              </a:spcAft>
              <a:buSzPts val="2800"/>
              <a:buChar char="–"/>
              <a:defRPr sz="2800"/>
            </a:lvl2pPr>
            <a:lvl3pPr marL="1371600" lvl="2" indent="-381000" algn="l">
              <a:lnSpc>
                <a:spcPct val="98000"/>
              </a:lnSpc>
              <a:spcBef>
                <a:spcPts val="1138"/>
              </a:spcBef>
              <a:spcAft>
                <a:spcPts val="0"/>
              </a:spcAft>
              <a:buSzPts val="2400"/>
              <a:buChar char="•"/>
              <a:defRPr sz="2400"/>
            </a:lvl3pPr>
            <a:lvl4pPr marL="1828800" lvl="3" indent="-355600" algn="l">
              <a:lnSpc>
                <a:spcPct val="98000"/>
              </a:lnSpc>
              <a:spcBef>
                <a:spcPts val="850"/>
              </a:spcBef>
              <a:spcAft>
                <a:spcPts val="0"/>
              </a:spcAft>
              <a:buSzPts val="2000"/>
              <a:buChar char="–"/>
              <a:defRPr sz="2000"/>
            </a:lvl4pPr>
            <a:lvl5pPr marL="2286000" lvl="4" indent="-355600" algn="l">
              <a:lnSpc>
                <a:spcPct val="98000"/>
              </a:lnSpc>
              <a:spcBef>
                <a:spcPts val="575"/>
              </a:spcBef>
              <a:spcAft>
                <a:spcPts val="0"/>
              </a:spcAft>
              <a:buSzPts val="2000"/>
              <a:buChar char="»"/>
              <a:defRPr sz="2000"/>
            </a:lvl5pPr>
            <a:lvl6pPr marL="2743200" lvl="5" indent="-228600" algn="l">
              <a:lnSpc>
                <a:spcPct val="98000"/>
              </a:lnSpc>
              <a:spcBef>
                <a:spcPts val="288"/>
              </a:spcBef>
              <a:spcAft>
                <a:spcPts val="0"/>
              </a:spcAft>
              <a:buSzPts val="1400"/>
              <a:buNone/>
              <a:defRPr sz="2000"/>
            </a:lvl6pPr>
            <a:lvl7pPr marL="3200400" lvl="6" indent="-228600" algn="l">
              <a:lnSpc>
                <a:spcPct val="98000"/>
              </a:lnSpc>
              <a:spcBef>
                <a:spcPts val="288"/>
              </a:spcBef>
              <a:spcAft>
                <a:spcPts val="0"/>
              </a:spcAft>
              <a:buSzPts val="1400"/>
              <a:buNone/>
              <a:defRPr sz="2000"/>
            </a:lvl7pPr>
            <a:lvl8pPr marL="3657600" lvl="7" indent="-228600" algn="l">
              <a:lnSpc>
                <a:spcPct val="98000"/>
              </a:lnSpc>
              <a:spcBef>
                <a:spcPts val="288"/>
              </a:spcBef>
              <a:spcAft>
                <a:spcPts val="0"/>
              </a:spcAft>
              <a:buSzPts val="1400"/>
              <a:buNone/>
              <a:defRPr sz="2000"/>
            </a:lvl8pPr>
            <a:lvl9pPr marL="4114800" lvl="8" indent="-228600" algn="l">
              <a:lnSpc>
                <a:spcPct val="98000"/>
              </a:lnSpc>
              <a:spcBef>
                <a:spcPts val="288"/>
              </a:spcBef>
              <a:spcAft>
                <a:spcPts val="288"/>
              </a:spcAft>
              <a:buSzPts val="1400"/>
              <a:buNone/>
              <a:defRPr sz="2000"/>
            </a:lvl9pPr>
          </a:lstStyle>
          <a:p>
            <a:endParaRPr/>
          </a:p>
        </p:txBody>
      </p:sp>
      <p:sp>
        <p:nvSpPr>
          <p:cNvPr id="83" name="Google Shape;83;p20"/>
          <p:cNvSpPr txBox="1">
            <a:spLocks noGrp="1"/>
          </p:cNvSpPr>
          <p:nvPr>
            <p:ph type="body" idx="2"/>
          </p:nvPr>
        </p:nvSpPr>
        <p:spPr>
          <a:xfrm>
            <a:off x="609600" y="1435100"/>
            <a:ext cx="4011613" cy="4691063"/>
          </a:xfrm>
          <a:prstGeom prst="rect">
            <a:avLst/>
          </a:prstGeom>
          <a:noFill/>
          <a:ln>
            <a:noFill/>
          </a:ln>
        </p:spPr>
        <p:txBody>
          <a:bodyPr spcFirstLastPara="1" wrap="square" lIns="0" tIns="4675" rIns="0" bIns="0" anchor="t" anchorCtr="0">
            <a:noAutofit/>
          </a:bodyPr>
          <a:lstStyle>
            <a:lvl1pPr marL="457200" lvl="0" indent="-228600" algn="l">
              <a:lnSpc>
                <a:spcPct val="98000"/>
              </a:lnSpc>
              <a:spcBef>
                <a:spcPts val="0"/>
              </a:spcBef>
              <a:spcAft>
                <a:spcPts val="0"/>
              </a:spcAft>
              <a:buSzPts val="1400"/>
              <a:buNone/>
              <a:defRPr sz="1400"/>
            </a:lvl1pPr>
            <a:lvl2pPr marL="914400" lvl="1" indent="-228600" algn="l">
              <a:lnSpc>
                <a:spcPct val="98000"/>
              </a:lnSpc>
              <a:spcBef>
                <a:spcPts val="1425"/>
              </a:spcBef>
              <a:spcAft>
                <a:spcPts val="0"/>
              </a:spcAft>
              <a:buSzPts val="1200"/>
              <a:buNone/>
              <a:defRPr sz="1200"/>
            </a:lvl2pPr>
            <a:lvl3pPr marL="1371600" lvl="2" indent="-228600" algn="l">
              <a:lnSpc>
                <a:spcPct val="98000"/>
              </a:lnSpc>
              <a:spcBef>
                <a:spcPts val="1138"/>
              </a:spcBef>
              <a:spcAft>
                <a:spcPts val="0"/>
              </a:spcAft>
              <a:buSzPts val="1000"/>
              <a:buNone/>
              <a:defRPr sz="1000"/>
            </a:lvl3pPr>
            <a:lvl4pPr marL="1828800" lvl="3" indent="-228600" algn="l">
              <a:lnSpc>
                <a:spcPct val="98000"/>
              </a:lnSpc>
              <a:spcBef>
                <a:spcPts val="850"/>
              </a:spcBef>
              <a:spcAft>
                <a:spcPts val="0"/>
              </a:spcAft>
              <a:buSzPts val="900"/>
              <a:buNone/>
              <a:defRPr sz="900"/>
            </a:lvl4pPr>
            <a:lvl5pPr marL="2286000" lvl="4" indent="-228600" algn="l">
              <a:lnSpc>
                <a:spcPct val="98000"/>
              </a:lnSpc>
              <a:spcBef>
                <a:spcPts val="575"/>
              </a:spcBef>
              <a:spcAft>
                <a:spcPts val="0"/>
              </a:spcAft>
              <a:buSzPts val="900"/>
              <a:buNone/>
              <a:defRPr sz="900"/>
            </a:lvl5pPr>
            <a:lvl6pPr marL="2743200" lvl="5" indent="-228600" algn="l">
              <a:lnSpc>
                <a:spcPct val="98000"/>
              </a:lnSpc>
              <a:spcBef>
                <a:spcPts val="288"/>
              </a:spcBef>
              <a:spcAft>
                <a:spcPts val="0"/>
              </a:spcAft>
              <a:buSzPts val="900"/>
              <a:buNone/>
              <a:defRPr sz="900"/>
            </a:lvl6pPr>
            <a:lvl7pPr marL="3200400" lvl="6" indent="-228600" algn="l">
              <a:lnSpc>
                <a:spcPct val="98000"/>
              </a:lnSpc>
              <a:spcBef>
                <a:spcPts val="288"/>
              </a:spcBef>
              <a:spcAft>
                <a:spcPts val="0"/>
              </a:spcAft>
              <a:buSzPts val="900"/>
              <a:buNone/>
              <a:defRPr sz="900"/>
            </a:lvl7pPr>
            <a:lvl8pPr marL="3657600" lvl="7" indent="-228600" algn="l">
              <a:lnSpc>
                <a:spcPct val="98000"/>
              </a:lnSpc>
              <a:spcBef>
                <a:spcPts val="288"/>
              </a:spcBef>
              <a:spcAft>
                <a:spcPts val="0"/>
              </a:spcAft>
              <a:buSzPts val="900"/>
              <a:buNone/>
              <a:defRPr sz="900"/>
            </a:lvl8pPr>
            <a:lvl9pPr marL="4114800" lvl="8" indent="-228600" algn="l">
              <a:lnSpc>
                <a:spcPct val="98000"/>
              </a:lnSpc>
              <a:spcBef>
                <a:spcPts val="288"/>
              </a:spcBef>
              <a:spcAft>
                <a:spcPts val="288"/>
              </a:spcAft>
              <a:buSzPts val="900"/>
              <a:buNone/>
              <a:defRPr sz="900"/>
            </a:lvl9pPr>
          </a:lstStyle>
          <a:p>
            <a:endParaRPr/>
          </a:p>
        </p:txBody>
      </p:sp>
      <p:sp>
        <p:nvSpPr>
          <p:cNvPr id="84" name="Google Shape;84;p20"/>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85" name="Google Shape;85;p20"/>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2589212" y="2514600"/>
            <a:ext cx="8891587" cy="22383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89" name="Google Shape;89;p21"/>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90" name="Google Shape;90;p21"/>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609600" y="274638"/>
            <a:ext cx="10974388" cy="1143000"/>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94" name="Google Shape;94;p22"/>
          <p:cNvSpPr txBox="1">
            <a:spLocks noGrp="1"/>
          </p:cNvSpPr>
          <p:nvPr>
            <p:ph type="body" idx="1"/>
          </p:nvPr>
        </p:nvSpPr>
        <p:spPr>
          <a:xfrm>
            <a:off x="609600" y="1535113"/>
            <a:ext cx="5387975"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95" name="Google Shape;95;p22"/>
          <p:cNvSpPr txBox="1">
            <a:spLocks noGrp="1"/>
          </p:cNvSpPr>
          <p:nvPr>
            <p:ph type="body" idx="2"/>
          </p:nvPr>
        </p:nvSpPr>
        <p:spPr>
          <a:xfrm>
            <a:off x="609600" y="2174875"/>
            <a:ext cx="5387975"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96" name="Google Shape;96;p22"/>
          <p:cNvSpPr txBox="1">
            <a:spLocks noGrp="1"/>
          </p:cNvSpPr>
          <p:nvPr>
            <p:ph type="body" idx="3"/>
          </p:nvPr>
        </p:nvSpPr>
        <p:spPr>
          <a:xfrm>
            <a:off x="6194425" y="1535113"/>
            <a:ext cx="5389563" cy="639762"/>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400"/>
              <a:buNone/>
              <a:defRPr sz="2400" b="1"/>
            </a:lvl1pPr>
            <a:lvl2pPr marL="914400" lvl="1" indent="-228600" algn="l">
              <a:lnSpc>
                <a:spcPct val="98000"/>
              </a:lnSpc>
              <a:spcBef>
                <a:spcPts val="1425"/>
              </a:spcBef>
              <a:spcAft>
                <a:spcPts val="0"/>
              </a:spcAft>
              <a:buSzPts val="2000"/>
              <a:buNone/>
              <a:defRPr sz="2000" b="1"/>
            </a:lvl2pPr>
            <a:lvl3pPr marL="1371600" lvl="2" indent="-228600" algn="l">
              <a:lnSpc>
                <a:spcPct val="98000"/>
              </a:lnSpc>
              <a:spcBef>
                <a:spcPts val="1138"/>
              </a:spcBef>
              <a:spcAft>
                <a:spcPts val="0"/>
              </a:spcAft>
              <a:buSzPts val="1800"/>
              <a:buNone/>
              <a:defRPr sz="1800" b="1"/>
            </a:lvl3pPr>
            <a:lvl4pPr marL="1828800" lvl="3" indent="-228600" algn="l">
              <a:lnSpc>
                <a:spcPct val="98000"/>
              </a:lnSpc>
              <a:spcBef>
                <a:spcPts val="850"/>
              </a:spcBef>
              <a:spcAft>
                <a:spcPts val="0"/>
              </a:spcAft>
              <a:buSzPts val="1600"/>
              <a:buNone/>
              <a:defRPr sz="1600" b="1"/>
            </a:lvl4pPr>
            <a:lvl5pPr marL="2286000" lvl="4" indent="-228600" algn="l">
              <a:lnSpc>
                <a:spcPct val="98000"/>
              </a:lnSpc>
              <a:spcBef>
                <a:spcPts val="575"/>
              </a:spcBef>
              <a:spcAft>
                <a:spcPts val="0"/>
              </a:spcAft>
              <a:buSzPts val="1600"/>
              <a:buNone/>
              <a:defRPr sz="1600" b="1"/>
            </a:lvl5pPr>
            <a:lvl6pPr marL="2743200" lvl="5" indent="-228600" algn="l">
              <a:lnSpc>
                <a:spcPct val="98000"/>
              </a:lnSpc>
              <a:spcBef>
                <a:spcPts val="288"/>
              </a:spcBef>
              <a:spcAft>
                <a:spcPts val="0"/>
              </a:spcAft>
              <a:buSzPts val="1600"/>
              <a:buNone/>
              <a:defRPr sz="1600" b="1"/>
            </a:lvl6pPr>
            <a:lvl7pPr marL="3200400" lvl="6" indent="-228600" algn="l">
              <a:lnSpc>
                <a:spcPct val="98000"/>
              </a:lnSpc>
              <a:spcBef>
                <a:spcPts val="288"/>
              </a:spcBef>
              <a:spcAft>
                <a:spcPts val="0"/>
              </a:spcAft>
              <a:buSzPts val="1600"/>
              <a:buNone/>
              <a:defRPr sz="1600" b="1"/>
            </a:lvl7pPr>
            <a:lvl8pPr marL="3657600" lvl="7" indent="-228600" algn="l">
              <a:lnSpc>
                <a:spcPct val="98000"/>
              </a:lnSpc>
              <a:spcBef>
                <a:spcPts val="288"/>
              </a:spcBef>
              <a:spcAft>
                <a:spcPts val="0"/>
              </a:spcAft>
              <a:buSzPts val="1600"/>
              <a:buNone/>
              <a:defRPr sz="1600" b="1"/>
            </a:lvl8pPr>
            <a:lvl9pPr marL="4114800" lvl="8" indent="-228600" algn="l">
              <a:lnSpc>
                <a:spcPct val="98000"/>
              </a:lnSpc>
              <a:spcBef>
                <a:spcPts val="288"/>
              </a:spcBef>
              <a:spcAft>
                <a:spcPts val="288"/>
              </a:spcAft>
              <a:buSzPts val="1600"/>
              <a:buNone/>
              <a:defRPr sz="1600" b="1"/>
            </a:lvl9pPr>
          </a:lstStyle>
          <a:p>
            <a:endParaRPr/>
          </a:p>
        </p:txBody>
      </p:sp>
      <p:sp>
        <p:nvSpPr>
          <p:cNvPr id="97" name="Google Shape;97;p22"/>
          <p:cNvSpPr txBox="1">
            <a:spLocks noGrp="1"/>
          </p:cNvSpPr>
          <p:nvPr>
            <p:ph type="body" idx="4"/>
          </p:nvPr>
        </p:nvSpPr>
        <p:spPr>
          <a:xfrm>
            <a:off x="6194425" y="2174875"/>
            <a:ext cx="5389563" cy="3951288"/>
          </a:xfrm>
          <a:prstGeom prst="rect">
            <a:avLst/>
          </a:prstGeom>
          <a:noFill/>
          <a:ln>
            <a:noFill/>
          </a:ln>
        </p:spPr>
        <p:txBody>
          <a:bodyPr spcFirstLastPara="1" wrap="square" lIns="0" tIns="4675" rIns="0" bIns="0" anchor="t" anchorCtr="0">
            <a:noAutofit/>
          </a:bodyPr>
          <a:lstStyle>
            <a:lvl1pPr marL="457200" lvl="0" indent="-381000" algn="l">
              <a:lnSpc>
                <a:spcPct val="98000"/>
              </a:lnSpc>
              <a:spcBef>
                <a:spcPts val="0"/>
              </a:spcBef>
              <a:spcAft>
                <a:spcPts val="0"/>
              </a:spcAft>
              <a:buSzPts val="2400"/>
              <a:buChar char="•"/>
              <a:defRPr sz="2400"/>
            </a:lvl1pPr>
            <a:lvl2pPr marL="914400" lvl="1" indent="-355600" algn="l">
              <a:lnSpc>
                <a:spcPct val="98000"/>
              </a:lnSpc>
              <a:spcBef>
                <a:spcPts val="1425"/>
              </a:spcBef>
              <a:spcAft>
                <a:spcPts val="0"/>
              </a:spcAft>
              <a:buSzPts val="2000"/>
              <a:buChar char="–"/>
              <a:defRPr sz="2000"/>
            </a:lvl2pPr>
            <a:lvl3pPr marL="1371600" lvl="2" indent="-342900" algn="l">
              <a:lnSpc>
                <a:spcPct val="98000"/>
              </a:lnSpc>
              <a:spcBef>
                <a:spcPts val="1138"/>
              </a:spcBef>
              <a:spcAft>
                <a:spcPts val="0"/>
              </a:spcAft>
              <a:buSzPts val="1800"/>
              <a:buChar char="•"/>
              <a:defRPr sz="1800"/>
            </a:lvl3pPr>
            <a:lvl4pPr marL="1828800" lvl="3" indent="-330200" algn="l">
              <a:lnSpc>
                <a:spcPct val="98000"/>
              </a:lnSpc>
              <a:spcBef>
                <a:spcPts val="850"/>
              </a:spcBef>
              <a:spcAft>
                <a:spcPts val="0"/>
              </a:spcAft>
              <a:buSzPts val="1600"/>
              <a:buChar char="–"/>
              <a:defRPr sz="1600"/>
            </a:lvl4pPr>
            <a:lvl5pPr marL="2286000" lvl="4" indent="-330200" algn="l">
              <a:lnSpc>
                <a:spcPct val="98000"/>
              </a:lnSpc>
              <a:spcBef>
                <a:spcPts val="575"/>
              </a:spcBef>
              <a:spcAft>
                <a:spcPts val="0"/>
              </a:spcAft>
              <a:buSzPts val="1600"/>
              <a:buChar char="»"/>
              <a:defRPr sz="1600"/>
            </a:lvl5pPr>
            <a:lvl6pPr marL="2743200" lvl="5" indent="-228600" algn="l">
              <a:lnSpc>
                <a:spcPct val="98000"/>
              </a:lnSpc>
              <a:spcBef>
                <a:spcPts val="288"/>
              </a:spcBef>
              <a:spcAft>
                <a:spcPts val="0"/>
              </a:spcAft>
              <a:buSzPts val="1400"/>
              <a:buNone/>
              <a:defRPr sz="1600"/>
            </a:lvl6pPr>
            <a:lvl7pPr marL="3200400" lvl="6" indent="-228600" algn="l">
              <a:lnSpc>
                <a:spcPct val="98000"/>
              </a:lnSpc>
              <a:spcBef>
                <a:spcPts val="288"/>
              </a:spcBef>
              <a:spcAft>
                <a:spcPts val="0"/>
              </a:spcAft>
              <a:buSzPts val="1400"/>
              <a:buNone/>
              <a:defRPr sz="1600"/>
            </a:lvl7pPr>
            <a:lvl8pPr marL="3657600" lvl="7" indent="-228600" algn="l">
              <a:lnSpc>
                <a:spcPct val="98000"/>
              </a:lnSpc>
              <a:spcBef>
                <a:spcPts val="288"/>
              </a:spcBef>
              <a:spcAft>
                <a:spcPts val="0"/>
              </a:spcAft>
              <a:buSzPts val="1400"/>
              <a:buNone/>
              <a:defRPr sz="1600"/>
            </a:lvl8pPr>
            <a:lvl9pPr marL="4114800" lvl="8" indent="-228600" algn="l">
              <a:lnSpc>
                <a:spcPct val="98000"/>
              </a:lnSpc>
              <a:spcBef>
                <a:spcPts val="288"/>
              </a:spcBef>
              <a:spcAft>
                <a:spcPts val="288"/>
              </a:spcAft>
              <a:buSzPts val="1400"/>
              <a:buNone/>
              <a:defRPr sz="1600"/>
            </a:lvl9pPr>
          </a:lstStyle>
          <a:p>
            <a:endParaRPr/>
          </a:p>
        </p:txBody>
      </p:sp>
      <p:sp>
        <p:nvSpPr>
          <p:cNvPr id="98" name="Google Shape;98;p22"/>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99" name="Google Shape;99;p22"/>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00" name="Google Shape;100;p22"/>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01"/>
        <p:cNvGrpSpPr/>
        <p:nvPr/>
      </p:nvGrpSpPr>
      <p:grpSpPr>
        <a:xfrm>
          <a:off x="0" y="0"/>
          <a:ext cx="0" cy="0"/>
          <a:chOff x="0" y="0"/>
          <a:chExt cx="0" cy="0"/>
        </a:xfrm>
      </p:grpSpPr>
      <p:sp>
        <p:nvSpPr>
          <p:cNvPr id="102" name="Google Shape;102;p23"/>
          <p:cNvSpPr txBox="1">
            <a:spLocks noGrp="1"/>
          </p:cNvSpPr>
          <p:nvPr>
            <p:ph type="title"/>
          </p:nvPr>
        </p:nvSpPr>
        <p:spPr>
          <a:xfrm>
            <a:off x="2589212" y="2514600"/>
            <a:ext cx="8891587" cy="2238375"/>
          </a:xfrm>
          <a:prstGeom prst="rect">
            <a:avLst/>
          </a:prstGeom>
          <a:noFill/>
          <a:ln>
            <a:noFill/>
          </a:ln>
        </p:spPr>
        <p:txBody>
          <a:bodyPr spcFirstLastPara="1" wrap="square" lIns="90000" tIns="45000" rIns="90000" bIns="45000" anchor="b" anchorCtr="0">
            <a:noAutofit/>
          </a:bodyPr>
          <a:lstStyle>
            <a:lvl1pPr lvl="0" algn="l">
              <a:lnSpc>
                <a:spcPct val="98000"/>
              </a:lnSpc>
              <a:spcBef>
                <a:spcPts val="0"/>
              </a:spcBef>
              <a:spcAft>
                <a:spcPts val="0"/>
              </a:spcAft>
              <a:buSzPts val="1400"/>
              <a:buNone/>
              <a:defRPr/>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03" name="Google Shape;103;p23"/>
          <p:cNvSpPr txBox="1">
            <a:spLocks noGrp="1"/>
          </p:cNvSpPr>
          <p:nvPr>
            <p:ph type="body" idx="1"/>
          </p:nvPr>
        </p:nvSpPr>
        <p:spPr>
          <a:xfrm>
            <a:off x="609600" y="1604963"/>
            <a:ext cx="5397500" cy="45021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04" name="Google Shape;104;p23"/>
          <p:cNvSpPr txBox="1">
            <a:spLocks noGrp="1"/>
          </p:cNvSpPr>
          <p:nvPr>
            <p:ph type="body" idx="2"/>
          </p:nvPr>
        </p:nvSpPr>
        <p:spPr>
          <a:xfrm>
            <a:off x="6159500" y="1604963"/>
            <a:ext cx="5399088" cy="4502150"/>
          </a:xfrm>
          <a:prstGeom prst="rect">
            <a:avLst/>
          </a:prstGeom>
          <a:noFill/>
          <a:ln>
            <a:noFill/>
          </a:ln>
        </p:spPr>
        <p:txBody>
          <a:bodyPr spcFirstLastPara="1" wrap="square" lIns="0" tIns="4675" rIns="0" bIns="0" anchor="t" anchorCtr="0">
            <a:noAutofit/>
          </a:bodyPr>
          <a:lstStyle>
            <a:lvl1pPr marL="457200" lvl="0" indent="-406400" algn="l">
              <a:lnSpc>
                <a:spcPct val="98000"/>
              </a:lnSpc>
              <a:spcBef>
                <a:spcPts val="0"/>
              </a:spcBef>
              <a:spcAft>
                <a:spcPts val="0"/>
              </a:spcAft>
              <a:buSzPts val="2800"/>
              <a:buChar char="•"/>
              <a:defRPr sz="2800"/>
            </a:lvl1pPr>
            <a:lvl2pPr marL="914400" lvl="1" indent="-381000" algn="l">
              <a:lnSpc>
                <a:spcPct val="98000"/>
              </a:lnSpc>
              <a:spcBef>
                <a:spcPts val="1425"/>
              </a:spcBef>
              <a:spcAft>
                <a:spcPts val="0"/>
              </a:spcAft>
              <a:buSzPts val="2400"/>
              <a:buChar char="–"/>
              <a:defRPr sz="2400"/>
            </a:lvl2pPr>
            <a:lvl3pPr marL="1371600" lvl="2" indent="-355600" algn="l">
              <a:lnSpc>
                <a:spcPct val="98000"/>
              </a:lnSpc>
              <a:spcBef>
                <a:spcPts val="1138"/>
              </a:spcBef>
              <a:spcAft>
                <a:spcPts val="0"/>
              </a:spcAft>
              <a:buSzPts val="2000"/>
              <a:buChar char="•"/>
              <a:defRPr sz="2000"/>
            </a:lvl3pPr>
            <a:lvl4pPr marL="1828800" lvl="3" indent="-342900" algn="l">
              <a:lnSpc>
                <a:spcPct val="98000"/>
              </a:lnSpc>
              <a:spcBef>
                <a:spcPts val="850"/>
              </a:spcBef>
              <a:spcAft>
                <a:spcPts val="0"/>
              </a:spcAft>
              <a:buSzPts val="1800"/>
              <a:buChar char="–"/>
              <a:defRPr sz="1800"/>
            </a:lvl4pPr>
            <a:lvl5pPr marL="2286000" lvl="4" indent="-342900" algn="l">
              <a:lnSpc>
                <a:spcPct val="98000"/>
              </a:lnSpc>
              <a:spcBef>
                <a:spcPts val="575"/>
              </a:spcBef>
              <a:spcAft>
                <a:spcPts val="0"/>
              </a:spcAft>
              <a:buSzPts val="1800"/>
              <a:buChar char="»"/>
              <a:defRPr sz="1800"/>
            </a:lvl5pPr>
            <a:lvl6pPr marL="2743200" lvl="5" indent="-228600" algn="l">
              <a:lnSpc>
                <a:spcPct val="98000"/>
              </a:lnSpc>
              <a:spcBef>
                <a:spcPts val="288"/>
              </a:spcBef>
              <a:spcAft>
                <a:spcPts val="0"/>
              </a:spcAft>
              <a:buSzPts val="1400"/>
              <a:buNone/>
              <a:defRPr sz="1800"/>
            </a:lvl6pPr>
            <a:lvl7pPr marL="3200400" lvl="6" indent="-228600" algn="l">
              <a:lnSpc>
                <a:spcPct val="98000"/>
              </a:lnSpc>
              <a:spcBef>
                <a:spcPts val="288"/>
              </a:spcBef>
              <a:spcAft>
                <a:spcPts val="0"/>
              </a:spcAft>
              <a:buSzPts val="1400"/>
              <a:buNone/>
              <a:defRPr sz="1800"/>
            </a:lvl7pPr>
            <a:lvl8pPr marL="3657600" lvl="7" indent="-228600" algn="l">
              <a:lnSpc>
                <a:spcPct val="98000"/>
              </a:lnSpc>
              <a:spcBef>
                <a:spcPts val="288"/>
              </a:spcBef>
              <a:spcAft>
                <a:spcPts val="0"/>
              </a:spcAft>
              <a:buSzPts val="1400"/>
              <a:buNone/>
              <a:defRPr sz="1800"/>
            </a:lvl8pPr>
            <a:lvl9pPr marL="4114800" lvl="8" indent="-228600" algn="l">
              <a:lnSpc>
                <a:spcPct val="98000"/>
              </a:lnSpc>
              <a:spcBef>
                <a:spcPts val="288"/>
              </a:spcBef>
              <a:spcAft>
                <a:spcPts val="288"/>
              </a:spcAft>
              <a:buSzPts val="1400"/>
              <a:buNone/>
              <a:defRPr sz="1800"/>
            </a:lvl9pPr>
          </a:lstStyle>
          <a:p>
            <a:endParaRPr/>
          </a:p>
        </p:txBody>
      </p:sp>
      <p:sp>
        <p:nvSpPr>
          <p:cNvPr id="105" name="Google Shape;105;p23"/>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06" name="Google Shape;106;p23"/>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07" name="Google Shape;107;p23"/>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963613" y="4406900"/>
            <a:ext cx="10364787" cy="1362075"/>
          </a:xfrm>
          <a:prstGeom prst="rect">
            <a:avLst/>
          </a:prstGeom>
          <a:noFill/>
          <a:ln>
            <a:noFill/>
          </a:ln>
        </p:spPr>
        <p:txBody>
          <a:bodyPr spcFirstLastPara="1" wrap="square" lIns="90000" tIns="45000" rIns="90000" bIns="45000" anchor="t" anchorCtr="0">
            <a:noAutofit/>
          </a:bodyPr>
          <a:lstStyle>
            <a:lvl1pPr lvl="0" algn="l">
              <a:lnSpc>
                <a:spcPct val="98000"/>
              </a:lnSpc>
              <a:spcBef>
                <a:spcPts val="0"/>
              </a:spcBef>
              <a:spcAft>
                <a:spcPts val="0"/>
              </a:spcAft>
              <a:buSzPts val="1400"/>
              <a:buNone/>
              <a:defRPr sz="4000" b="1" cap="none"/>
            </a:lvl1pPr>
            <a:lvl2pPr lvl="1" algn="l">
              <a:lnSpc>
                <a:spcPct val="98000"/>
              </a:lnSpc>
              <a:spcBef>
                <a:spcPts val="0"/>
              </a:spcBef>
              <a:spcAft>
                <a:spcPts val="0"/>
              </a:spcAft>
              <a:buSzPts val="1400"/>
              <a:buNone/>
              <a:defRPr/>
            </a:lvl2pPr>
            <a:lvl3pPr lvl="2" algn="l">
              <a:lnSpc>
                <a:spcPct val="98000"/>
              </a:lnSpc>
              <a:spcBef>
                <a:spcPts val="0"/>
              </a:spcBef>
              <a:spcAft>
                <a:spcPts val="0"/>
              </a:spcAft>
              <a:buSzPts val="1400"/>
              <a:buNone/>
              <a:defRPr/>
            </a:lvl3pPr>
            <a:lvl4pPr lvl="3" algn="l">
              <a:lnSpc>
                <a:spcPct val="98000"/>
              </a:lnSpc>
              <a:spcBef>
                <a:spcPts val="0"/>
              </a:spcBef>
              <a:spcAft>
                <a:spcPts val="0"/>
              </a:spcAft>
              <a:buSzPts val="1400"/>
              <a:buNone/>
              <a:defRPr/>
            </a:lvl4pPr>
            <a:lvl5pPr lvl="4" algn="l">
              <a:lnSpc>
                <a:spcPct val="98000"/>
              </a:lnSpc>
              <a:spcBef>
                <a:spcPts val="0"/>
              </a:spcBef>
              <a:spcAft>
                <a:spcPts val="0"/>
              </a:spcAft>
              <a:buSzPts val="1400"/>
              <a:buNone/>
              <a:defRPr/>
            </a:lvl5pPr>
            <a:lvl6pPr lvl="5" algn="l">
              <a:lnSpc>
                <a:spcPct val="98000"/>
              </a:lnSpc>
              <a:spcBef>
                <a:spcPts val="0"/>
              </a:spcBef>
              <a:spcAft>
                <a:spcPts val="0"/>
              </a:spcAft>
              <a:buSzPts val="1400"/>
              <a:buNone/>
              <a:defRPr/>
            </a:lvl6pPr>
            <a:lvl7pPr lvl="6" algn="l">
              <a:lnSpc>
                <a:spcPct val="98000"/>
              </a:lnSpc>
              <a:spcBef>
                <a:spcPts val="0"/>
              </a:spcBef>
              <a:spcAft>
                <a:spcPts val="0"/>
              </a:spcAft>
              <a:buSzPts val="1400"/>
              <a:buNone/>
              <a:defRPr/>
            </a:lvl7pPr>
            <a:lvl8pPr lvl="7" algn="l">
              <a:lnSpc>
                <a:spcPct val="98000"/>
              </a:lnSpc>
              <a:spcBef>
                <a:spcPts val="0"/>
              </a:spcBef>
              <a:spcAft>
                <a:spcPts val="0"/>
              </a:spcAft>
              <a:buSzPts val="1400"/>
              <a:buNone/>
              <a:defRPr/>
            </a:lvl8pPr>
            <a:lvl9pPr lvl="8" algn="l">
              <a:lnSpc>
                <a:spcPct val="98000"/>
              </a:lnSpc>
              <a:spcBef>
                <a:spcPts val="0"/>
              </a:spcBef>
              <a:spcAft>
                <a:spcPts val="0"/>
              </a:spcAft>
              <a:buSzPts val="1400"/>
              <a:buNone/>
              <a:defRPr/>
            </a:lvl9pPr>
          </a:lstStyle>
          <a:p>
            <a:endParaRPr/>
          </a:p>
        </p:txBody>
      </p:sp>
      <p:sp>
        <p:nvSpPr>
          <p:cNvPr id="110" name="Google Shape;110;p24"/>
          <p:cNvSpPr txBox="1">
            <a:spLocks noGrp="1"/>
          </p:cNvSpPr>
          <p:nvPr>
            <p:ph type="body" idx="1"/>
          </p:nvPr>
        </p:nvSpPr>
        <p:spPr>
          <a:xfrm>
            <a:off x="963613" y="2906713"/>
            <a:ext cx="10364787" cy="1500187"/>
          </a:xfrm>
          <a:prstGeom prst="rect">
            <a:avLst/>
          </a:prstGeom>
          <a:noFill/>
          <a:ln>
            <a:noFill/>
          </a:ln>
        </p:spPr>
        <p:txBody>
          <a:bodyPr spcFirstLastPara="1" wrap="square" lIns="0" tIns="4675" rIns="0" bIns="0" anchor="b" anchorCtr="0">
            <a:noAutofit/>
          </a:bodyPr>
          <a:lstStyle>
            <a:lvl1pPr marL="457200" lvl="0" indent="-228600" algn="l">
              <a:lnSpc>
                <a:spcPct val="98000"/>
              </a:lnSpc>
              <a:spcBef>
                <a:spcPts val="0"/>
              </a:spcBef>
              <a:spcAft>
                <a:spcPts val="0"/>
              </a:spcAft>
              <a:buSzPts val="2000"/>
              <a:buNone/>
              <a:defRPr sz="2000"/>
            </a:lvl1pPr>
            <a:lvl2pPr marL="914400" lvl="1" indent="-228600" algn="l">
              <a:lnSpc>
                <a:spcPct val="98000"/>
              </a:lnSpc>
              <a:spcBef>
                <a:spcPts val="1425"/>
              </a:spcBef>
              <a:spcAft>
                <a:spcPts val="0"/>
              </a:spcAft>
              <a:buSzPts val="1800"/>
              <a:buNone/>
              <a:defRPr sz="1800"/>
            </a:lvl2pPr>
            <a:lvl3pPr marL="1371600" lvl="2" indent="-228600" algn="l">
              <a:lnSpc>
                <a:spcPct val="98000"/>
              </a:lnSpc>
              <a:spcBef>
                <a:spcPts val="1138"/>
              </a:spcBef>
              <a:spcAft>
                <a:spcPts val="0"/>
              </a:spcAft>
              <a:buSzPts val="1600"/>
              <a:buNone/>
              <a:defRPr sz="1600"/>
            </a:lvl3pPr>
            <a:lvl4pPr marL="1828800" lvl="3" indent="-228600" algn="l">
              <a:lnSpc>
                <a:spcPct val="98000"/>
              </a:lnSpc>
              <a:spcBef>
                <a:spcPts val="850"/>
              </a:spcBef>
              <a:spcAft>
                <a:spcPts val="0"/>
              </a:spcAft>
              <a:buSzPts val="1400"/>
              <a:buNone/>
              <a:defRPr sz="1400"/>
            </a:lvl4pPr>
            <a:lvl5pPr marL="2286000" lvl="4" indent="-228600" algn="l">
              <a:lnSpc>
                <a:spcPct val="98000"/>
              </a:lnSpc>
              <a:spcBef>
                <a:spcPts val="575"/>
              </a:spcBef>
              <a:spcAft>
                <a:spcPts val="0"/>
              </a:spcAft>
              <a:buSzPts val="1400"/>
              <a:buNone/>
              <a:defRPr sz="1400"/>
            </a:lvl5pPr>
            <a:lvl6pPr marL="2743200" lvl="5" indent="-228600" algn="l">
              <a:lnSpc>
                <a:spcPct val="98000"/>
              </a:lnSpc>
              <a:spcBef>
                <a:spcPts val="288"/>
              </a:spcBef>
              <a:spcAft>
                <a:spcPts val="0"/>
              </a:spcAft>
              <a:buSzPts val="1400"/>
              <a:buNone/>
              <a:defRPr sz="1400"/>
            </a:lvl6pPr>
            <a:lvl7pPr marL="3200400" lvl="6" indent="-228600" algn="l">
              <a:lnSpc>
                <a:spcPct val="98000"/>
              </a:lnSpc>
              <a:spcBef>
                <a:spcPts val="288"/>
              </a:spcBef>
              <a:spcAft>
                <a:spcPts val="0"/>
              </a:spcAft>
              <a:buSzPts val="1400"/>
              <a:buNone/>
              <a:defRPr sz="1400"/>
            </a:lvl7pPr>
            <a:lvl8pPr marL="3657600" lvl="7" indent="-228600" algn="l">
              <a:lnSpc>
                <a:spcPct val="98000"/>
              </a:lnSpc>
              <a:spcBef>
                <a:spcPts val="288"/>
              </a:spcBef>
              <a:spcAft>
                <a:spcPts val="0"/>
              </a:spcAft>
              <a:buSzPts val="1400"/>
              <a:buNone/>
              <a:defRPr sz="1400"/>
            </a:lvl8pPr>
            <a:lvl9pPr marL="4114800" lvl="8" indent="-228600" algn="l">
              <a:lnSpc>
                <a:spcPct val="98000"/>
              </a:lnSpc>
              <a:spcBef>
                <a:spcPts val="288"/>
              </a:spcBef>
              <a:spcAft>
                <a:spcPts val="288"/>
              </a:spcAft>
              <a:buSzPts val="1400"/>
              <a:buNone/>
              <a:defRPr sz="1400"/>
            </a:lvl9pPr>
          </a:lstStyle>
          <a:p>
            <a:endParaRPr/>
          </a:p>
        </p:txBody>
      </p:sp>
      <p:sp>
        <p:nvSpPr>
          <p:cNvPr id="111" name="Google Shape;111;p24"/>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12" name="Google Shape;112;p24"/>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lvl="0" algn="l">
              <a:lnSpc>
                <a:spcPct val="93000"/>
              </a:lnSpc>
              <a:spcBef>
                <a:spcPts val="0"/>
              </a:spcBef>
              <a:spcAft>
                <a:spcPts val="0"/>
              </a:spcAft>
              <a:buSzPts val="1400"/>
              <a:buNone/>
              <a:defRPr>
                <a:solidFill>
                  <a:srgbClr val="000000"/>
                </a:solidFill>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a:endParaRPr/>
          </a:p>
        </p:txBody>
      </p:sp>
      <p:sp>
        <p:nvSpPr>
          <p:cNvPr id="113" name="Google Shape;113;p24"/>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3"/>
        <p:cNvGrpSpPr/>
        <p:nvPr/>
      </p:nvGrpSpPr>
      <p:grpSpPr>
        <a:xfrm>
          <a:off x="0" y="0"/>
          <a:ext cx="0" cy="0"/>
          <a:chOff x="0" y="0"/>
          <a:chExt cx="0" cy="0"/>
        </a:xfrm>
      </p:grpSpPr>
      <p:grpSp>
        <p:nvGrpSpPr>
          <p:cNvPr id="24" name="Google Shape;24;p13"/>
          <p:cNvGrpSpPr/>
          <p:nvPr/>
        </p:nvGrpSpPr>
        <p:grpSpPr>
          <a:xfrm>
            <a:off x="0" y="228600"/>
            <a:ext cx="2827337" cy="6615112"/>
            <a:chOff x="0" y="144"/>
            <a:chExt cx="1781" cy="4167"/>
          </a:xfrm>
        </p:grpSpPr>
        <p:sp>
          <p:nvSpPr>
            <p:cNvPr id="25" name="Google Shape;25;p13"/>
            <p:cNvSpPr/>
            <p:nvPr/>
          </p:nvSpPr>
          <p:spPr>
            <a:xfrm>
              <a:off x="0" y="1622"/>
              <a:ext cx="48" cy="379"/>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3"/>
            <p:cNvSpPr/>
            <p:nvPr/>
          </p:nvSpPr>
          <p:spPr>
            <a:xfrm>
              <a:off x="81" y="1988"/>
              <a:ext cx="392" cy="1448"/>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 name="Google Shape;27;p13"/>
            <p:cNvSpPr/>
            <p:nvPr/>
          </p:nvSpPr>
          <p:spPr>
            <a:xfrm>
              <a:off x="508" y="3431"/>
              <a:ext cx="369" cy="879"/>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 name="Google Shape;28;p13"/>
            <p:cNvSpPr/>
            <p:nvPr/>
          </p:nvSpPr>
          <p:spPr>
            <a:xfrm>
              <a:off x="605" y="4097"/>
              <a:ext cx="93" cy="214"/>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13"/>
            <p:cNvSpPr/>
            <p:nvPr/>
          </p:nvSpPr>
          <p:spPr>
            <a:xfrm>
              <a:off x="63" y="2016"/>
              <a:ext cx="502" cy="2082"/>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0" name="Google Shape;30;p13"/>
            <p:cNvSpPr/>
            <p:nvPr/>
          </p:nvSpPr>
          <p:spPr>
            <a:xfrm>
              <a:off x="14" y="144"/>
              <a:ext cx="52" cy="1829"/>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1" name="Google Shape;31;p13"/>
            <p:cNvSpPr/>
            <p:nvPr/>
          </p:nvSpPr>
          <p:spPr>
            <a:xfrm>
              <a:off x="49" y="1855"/>
              <a:ext cx="34" cy="296"/>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2" name="Google Shape;32;p13"/>
            <p:cNvSpPr/>
            <p:nvPr/>
          </p:nvSpPr>
          <p:spPr>
            <a:xfrm>
              <a:off x="485" y="3451"/>
              <a:ext cx="105" cy="630"/>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3" name="Google Shape;33;p13"/>
            <p:cNvSpPr/>
            <p:nvPr/>
          </p:nvSpPr>
          <p:spPr>
            <a:xfrm>
              <a:off x="488" y="881"/>
              <a:ext cx="1293" cy="2535"/>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4" name="Google Shape;34;p13"/>
            <p:cNvSpPr/>
            <p:nvPr/>
          </p:nvSpPr>
          <p:spPr>
            <a:xfrm>
              <a:off x="581" y="4113"/>
              <a:ext cx="87" cy="19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3"/>
            <p:cNvSpPr/>
            <p:nvPr/>
          </p:nvSpPr>
          <p:spPr>
            <a:xfrm>
              <a:off x="485" y="3376"/>
              <a:ext cx="8" cy="124"/>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6" name="Google Shape;36;p13"/>
            <p:cNvSpPr/>
            <p:nvPr/>
          </p:nvSpPr>
          <p:spPr>
            <a:xfrm>
              <a:off x="535" y="3934"/>
              <a:ext cx="135" cy="377"/>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37" name="Google Shape;37;p13"/>
          <p:cNvGrpSpPr/>
          <p:nvPr/>
        </p:nvGrpSpPr>
        <p:grpSpPr>
          <a:xfrm>
            <a:off x="26987" y="0"/>
            <a:ext cx="2332037" cy="6829425"/>
            <a:chOff x="17" y="0"/>
            <a:chExt cx="1469" cy="4302"/>
          </a:xfrm>
        </p:grpSpPr>
        <p:sp>
          <p:nvSpPr>
            <p:cNvPr id="38" name="Google Shape;38;p13"/>
            <p:cNvSpPr/>
            <p:nvPr/>
          </p:nvSpPr>
          <p:spPr>
            <a:xfrm>
              <a:off x="17" y="0"/>
              <a:ext cx="296" cy="2757"/>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9" name="Google Shape;39;p13"/>
            <p:cNvSpPr/>
            <p:nvPr/>
          </p:nvSpPr>
          <p:spPr>
            <a:xfrm>
              <a:off x="347" y="2719"/>
              <a:ext cx="251" cy="981"/>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3"/>
            <p:cNvSpPr/>
            <p:nvPr/>
          </p:nvSpPr>
          <p:spPr>
            <a:xfrm>
              <a:off x="634" y="3693"/>
              <a:ext cx="256" cy="609"/>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1" name="Google Shape;41;p13"/>
            <p:cNvSpPr/>
            <p:nvPr/>
          </p:nvSpPr>
          <p:spPr>
            <a:xfrm>
              <a:off x="329" y="2749"/>
              <a:ext cx="332" cy="139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2" name="Google Shape;42;p13"/>
            <p:cNvSpPr/>
            <p:nvPr/>
          </p:nvSpPr>
          <p:spPr>
            <a:xfrm>
              <a:off x="295" y="812"/>
              <a:ext cx="95" cy="1892"/>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3"/>
            <p:cNvSpPr/>
            <p:nvPr/>
          </p:nvSpPr>
          <p:spPr>
            <a:xfrm>
              <a:off x="700" y="4139"/>
              <a:ext cx="69" cy="162"/>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13"/>
            <p:cNvSpPr/>
            <p:nvPr/>
          </p:nvSpPr>
          <p:spPr>
            <a:xfrm>
              <a:off x="317" y="2587"/>
              <a:ext cx="37" cy="307"/>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 name="Google Shape;45;p13"/>
            <p:cNvSpPr/>
            <p:nvPr/>
          </p:nvSpPr>
          <p:spPr>
            <a:xfrm>
              <a:off x="613" y="1982"/>
              <a:ext cx="873" cy="1696"/>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13"/>
            <p:cNvSpPr/>
            <p:nvPr/>
          </p:nvSpPr>
          <p:spPr>
            <a:xfrm>
              <a:off x="676" y="4158"/>
              <a:ext cx="61" cy="144"/>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3"/>
            <p:cNvSpPr/>
            <p:nvPr/>
          </p:nvSpPr>
          <p:spPr>
            <a:xfrm>
              <a:off x="613" y="3715"/>
              <a:ext cx="72" cy="41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 name="Google Shape;48;p13"/>
            <p:cNvSpPr/>
            <p:nvPr/>
          </p:nvSpPr>
          <p:spPr>
            <a:xfrm>
              <a:off x="613" y="3636"/>
              <a:ext cx="9" cy="128"/>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 name="Google Shape;49;p13"/>
            <p:cNvSpPr/>
            <p:nvPr/>
          </p:nvSpPr>
          <p:spPr>
            <a:xfrm>
              <a:off x="634" y="3983"/>
              <a:ext cx="117" cy="319"/>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0" name="Google Shape;50;p13"/>
          <p:cNvSpPr txBox="1"/>
          <p:nvPr/>
        </p:nvSpPr>
        <p:spPr>
          <a:xfrm>
            <a:off x="0" y="0"/>
            <a:ext cx="182562"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1" name="Google Shape;51;p13"/>
          <p:cNvSpPr txBox="1">
            <a:spLocks noGrp="1"/>
          </p:cNvSpPr>
          <p:nvPr>
            <p:ph type="title"/>
          </p:nvPr>
        </p:nvSpPr>
        <p:spPr>
          <a:xfrm>
            <a:off x="2589212" y="2514600"/>
            <a:ext cx="8891587" cy="2238375"/>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52" name="Google Shape;52;p13"/>
          <p:cNvSpPr txBox="1">
            <a:spLocks noGrp="1"/>
          </p:cNvSpPr>
          <p:nvPr>
            <p:ph type="dt" idx="10"/>
          </p:nvPr>
        </p:nvSpPr>
        <p:spPr>
          <a:xfrm>
            <a:off x="10361612" y="6130925"/>
            <a:ext cx="1122362" cy="1358900"/>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589212" y="6135687"/>
            <a:ext cx="7596187" cy="341312"/>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4" name="Google Shape;54;p13"/>
          <p:cNvSpPr/>
          <p:nvPr/>
        </p:nvSpPr>
        <p:spPr>
          <a:xfrm>
            <a:off x="0" y="4324350"/>
            <a:ext cx="1744662"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 name="Google Shape;55;p13"/>
          <p:cNvSpPr txBox="1">
            <a:spLocks noGrp="1"/>
          </p:cNvSpPr>
          <p:nvPr>
            <p:ph type="sldNum" idx="12"/>
          </p:nvPr>
        </p:nvSpPr>
        <p:spPr>
          <a:xfrm>
            <a:off x="531812" y="4529137"/>
            <a:ext cx="755650" cy="341312"/>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sz="1400"/>
          </a:p>
        </p:txBody>
      </p:sp>
      <p:sp>
        <p:nvSpPr>
          <p:cNvPr id="56" name="Google Shape;56;p13"/>
          <p:cNvSpPr txBox="1">
            <a:spLocks noGrp="1"/>
          </p:cNvSpPr>
          <p:nvPr>
            <p:ph type="body" idx="1"/>
          </p:nvPr>
        </p:nvSpPr>
        <p:spPr>
          <a:xfrm>
            <a:off x="609600" y="1604962"/>
            <a:ext cx="10948987" cy="4502150"/>
          </a:xfrm>
          <a:prstGeom prst="rect">
            <a:avLst/>
          </a:prstGeom>
          <a:noFill/>
          <a:ln>
            <a:noFill/>
          </a:ln>
        </p:spPr>
        <p:txBody>
          <a:bodyPr spcFirstLastPara="1" wrap="square" lIns="0" tIns="4675" rIns="0" bIns="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126"/>
        <p:cNvGrpSpPr/>
        <p:nvPr/>
      </p:nvGrpSpPr>
      <p:grpSpPr>
        <a:xfrm>
          <a:off x="0" y="0"/>
          <a:ext cx="0" cy="0"/>
          <a:chOff x="0" y="0"/>
          <a:chExt cx="0" cy="0"/>
        </a:xfrm>
      </p:grpSpPr>
      <p:grpSp>
        <p:nvGrpSpPr>
          <p:cNvPr id="127" name="Google Shape;127;p15"/>
          <p:cNvGrpSpPr/>
          <p:nvPr/>
        </p:nvGrpSpPr>
        <p:grpSpPr>
          <a:xfrm>
            <a:off x="0" y="228600"/>
            <a:ext cx="2827337" cy="6615112"/>
            <a:chOff x="0" y="144"/>
            <a:chExt cx="1781" cy="4167"/>
          </a:xfrm>
        </p:grpSpPr>
        <p:sp>
          <p:nvSpPr>
            <p:cNvPr id="128" name="Google Shape;128;p15"/>
            <p:cNvSpPr/>
            <p:nvPr/>
          </p:nvSpPr>
          <p:spPr>
            <a:xfrm>
              <a:off x="0" y="1622"/>
              <a:ext cx="48" cy="379"/>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9" name="Google Shape;129;p15"/>
            <p:cNvSpPr/>
            <p:nvPr/>
          </p:nvSpPr>
          <p:spPr>
            <a:xfrm>
              <a:off x="81" y="1988"/>
              <a:ext cx="392" cy="1448"/>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0" name="Google Shape;130;p15"/>
            <p:cNvSpPr/>
            <p:nvPr/>
          </p:nvSpPr>
          <p:spPr>
            <a:xfrm>
              <a:off x="508" y="3431"/>
              <a:ext cx="369" cy="879"/>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1" name="Google Shape;131;p15"/>
            <p:cNvSpPr/>
            <p:nvPr/>
          </p:nvSpPr>
          <p:spPr>
            <a:xfrm>
              <a:off x="605" y="4097"/>
              <a:ext cx="93" cy="214"/>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15"/>
            <p:cNvSpPr/>
            <p:nvPr/>
          </p:nvSpPr>
          <p:spPr>
            <a:xfrm>
              <a:off x="63" y="2016"/>
              <a:ext cx="502" cy="2082"/>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15"/>
            <p:cNvSpPr/>
            <p:nvPr/>
          </p:nvSpPr>
          <p:spPr>
            <a:xfrm>
              <a:off x="14" y="144"/>
              <a:ext cx="52" cy="1829"/>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4" name="Google Shape;134;p15"/>
            <p:cNvSpPr/>
            <p:nvPr/>
          </p:nvSpPr>
          <p:spPr>
            <a:xfrm>
              <a:off x="49" y="1855"/>
              <a:ext cx="34" cy="296"/>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15"/>
            <p:cNvSpPr/>
            <p:nvPr/>
          </p:nvSpPr>
          <p:spPr>
            <a:xfrm>
              <a:off x="485" y="3451"/>
              <a:ext cx="105" cy="630"/>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15"/>
            <p:cNvSpPr/>
            <p:nvPr/>
          </p:nvSpPr>
          <p:spPr>
            <a:xfrm>
              <a:off x="488" y="881"/>
              <a:ext cx="1293" cy="2535"/>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15"/>
            <p:cNvSpPr/>
            <p:nvPr/>
          </p:nvSpPr>
          <p:spPr>
            <a:xfrm>
              <a:off x="581" y="4113"/>
              <a:ext cx="87" cy="19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15"/>
            <p:cNvSpPr/>
            <p:nvPr/>
          </p:nvSpPr>
          <p:spPr>
            <a:xfrm>
              <a:off x="485" y="3376"/>
              <a:ext cx="8" cy="124"/>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9" name="Google Shape;139;p15"/>
            <p:cNvSpPr/>
            <p:nvPr/>
          </p:nvSpPr>
          <p:spPr>
            <a:xfrm>
              <a:off x="535" y="3934"/>
              <a:ext cx="135" cy="377"/>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7647"/>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140" name="Google Shape;140;p15"/>
          <p:cNvGrpSpPr/>
          <p:nvPr/>
        </p:nvGrpSpPr>
        <p:grpSpPr>
          <a:xfrm>
            <a:off x="26987" y="0"/>
            <a:ext cx="2332037" cy="6829425"/>
            <a:chOff x="17" y="0"/>
            <a:chExt cx="1469" cy="4302"/>
          </a:xfrm>
        </p:grpSpPr>
        <p:sp>
          <p:nvSpPr>
            <p:cNvPr id="141" name="Google Shape;141;p15"/>
            <p:cNvSpPr/>
            <p:nvPr/>
          </p:nvSpPr>
          <p:spPr>
            <a:xfrm>
              <a:off x="17" y="0"/>
              <a:ext cx="296" cy="2757"/>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2" name="Google Shape;142;p15"/>
            <p:cNvSpPr/>
            <p:nvPr/>
          </p:nvSpPr>
          <p:spPr>
            <a:xfrm>
              <a:off x="347" y="2719"/>
              <a:ext cx="251" cy="981"/>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3" name="Google Shape;143;p15"/>
            <p:cNvSpPr/>
            <p:nvPr/>
          </p:nvSpPr>
          <p:spPr>
            <a:xfrm>
              <a:off x="634" y="3693"/>
              <a:ext cx="256" cy="609"/>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4" name="Google Shape;144;p15"/>
            <p:cNvSpPr/>
            <p:nvPr/>
          </p:nvSpPr>
          <p:spPr>
            <a:xfrm>
              <a:off x="329" y="2749"/>
              <a:ext cx="332" cy="139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15"/>
            <p:cNvSpPr/>
            <p:nvPr/>
          </p:nvSpPr>
          <p:spPr>
            <a:xfrm>
              <a:off x="295" y="812"/>
              <a:ext cx="95" cy="1892"/>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6" name="Google Shape;146;p15"/>
            <p:cNvSpPr/>
            <p:nvPr/>
          </p:nvSpPr>
          <p:spPr>
            <a:xfrm>
              <a:off x="700" y="4139"/>
              <a:ext cx="69" cy="162"/>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7" name="Google Shape;147;p15"/>
            <p:cNvSpPr/>
            <p:nvPr/>
          </p:nvSpPr>
          <p:spPr>
            <a:xfrm>
              <a:off x="317" y="2587"/>
              <a:ext cx="37" cy="307"/>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8" name="Google Shape;148;p15"/>
            <p:cNvSpPr/>
            <p:nvPr/>
          </p:nvSpPr>
          <p:spPr>
            <a:xfrm>
              <a:off x="613" y="1982"/>
              <a:ext cx="873" cy="1696"/>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9" name="Google Shape;149;p15"/>
            <p:cNvSpPr/>
            <p:nvPr/>
          </p:nvSpPr>
          <p:spPr>
            <a:xfrm>
              <a:off x="676" y="4158"/>
              <a:ext cx="61" cy="144"/>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0" name="Google Shape;150;p15"/>
            <p:cNvSpPr/>
            <p:nvPr/>
          </p:nvSpPr>
          <p:spPr>
            <a:xfrm>
              <a:off x="613" y="3715"/>
              <a:ext cx="72" cy="41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1" name="Google Shape;151;p15"/>
            <p:cNvSpPr/>
            <p:nvPr/>
          </p:nvSpPr>
          <p:spPr>
            <a:xfrm>
              <a:off x="613" y="3636"/>
              <a:ext cx="9" cy="128"/>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2" name="Google Shape;152;p15"/>
            <p:cNvSpPr/>
            <p:nvPr/>
          </p:nvSpPr>
          <p:spPr>
            <a:xfrm>
              <a:off x="634" y="3983"/>
              <a:ext cx="117" cy="319"/>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53" name="Google Shape;153;p15"/>
          <p:cNvSpPr txBox="1"/>
          <p:nvPr/>
        </p:nvSpPr>
        <p:spPr>
          <a:xfrm>
            <a:off x="0" y="0"/>
            <a:ext cx="182562"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4" name="Google Shape;154;p15"/>
          <p:cNvSpPr txBox="1">
            <a:spLocks noGrp="1"/>
          </p:cNvSpPr>
          <p:nvPr>
            <p:ph type="title"/>
          </p:nvPr>
        </p:nvSpPr>
        <p:spPr>
          <a:xfrm>
            <a:off x="2592387" y="623887"/>
            <a:ext cx="8888412" cy="1257300"/>
          </a:xfrm>
          <a:prstGeom prst="rect">
            <a:avLst/>
          </a:prstGeom>
          <a:noFill/>
          <a:ln>
            <a:noFill/>
          </a:ln>
        </p:spPr>
        <p:txBody>
          <a:bodyPr spcFirstLastPara="1" wrap="square" lIns="90000" tIns="45000" rIns="90000" bIns="45000" anchor="t" anchorCtr="0">
            <a:noAutofit/>
          </a:bodyPr>
          <a:lstStyle>
            <a:lvl1pPr marR="0" lvl="0"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155" name="Google Shape;155;p15"/>
          <p:cNvSpPr txBox="1">
            <a:spLocks noGrp="1"/>
          </p:cNvSpPr>
          <p:nvPr>
            <p:ph type="body" idx="1"/>
          </p:nvPr>
        </p:nvSpPr>
        <p:spPr>
          <a:xfrm>
            <a:off x="2589212" y="2133600"/>
            <a:ext cx="8891587" cy="3752850"/>
          </a:xfrm>
          <a:prstGeom prst="rect">
            <a:avLst/>
          </a:prstGeom>
          <a:noFill/>
          <a:ln>
            <a:noFill/>
          </a:ln>
        </p:spPr>
        <p:txBody>
          <a:bodyPr spcFirstLastPara="1" wrap="square" lIns="90000" tIns="45000" rIns="90000" bIns="4500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
        <p:nvSpPr>
          <p:cNvPr id="156" name="Google Shape;156;p15"/>
          <p:cNvSpPr txBox="1">
            <a:spLocks noGrp="1"/>
          </p:cNvSpPr>
          <p:nvPr>
            <p:ph type="dt" idx="10"/>
          </p:nvPr>
        </p:nvSpPr>
        <p:spPr>
          <a:xfrm>
            <a:off x="10361612" y="6130925"/>
            <a:ext cx="1122362" cy="2644775"/>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7" name="Google Shape;157;p15"/>
          <p:cNvSpPr txBox="1">
            <a:spLocks noGrp="1"/>
          </p:cNvSpPr>
          <p:nvPr>
            <p:ph type="ftr" idx="11"/>
          </p:nvPr>
        </p:nvSpPr>
        <p:spPr>
          <a:xfrm>
            <a:off x="2589212" y="6135687"/>
            <a:ext cx="7596187" cy="449262"/>
          </a:xfrm>
          <a:prstGeom prst="rect">
            <a:avLst/>
          </a:prstGeom>
          <a:noFill/>
          <a:ln>
            <a:noFill/>
          </a:ln>
        </p:spPr>
        <p:txBody>
          <a:bodyPr spcFirstLastPara="1" wrap="square" lIns="90000" tIns="45000" rIns="90000" bIns="45000" anchor="t"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Century Gothic"/>
                <a:ea typeface="Century Gothic"/>
                <a:cs typeface="Century Gothic"/>
                <a:sym typeface="Century Gothic"/>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58" name="Google Shape;158;p15"/>
          <p:cNvSpPr/>
          <p:nvPr/>
        </p:nvSpPr>
        <p:spPr>
          <a:xfrm rot="10800000" flipH="1">
            <a:off x="-4762" y="712787"/>
            <a:ext cx="1589087" cy="506412"/>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15"/>
          <p:cNvSpPr txBox="1">
            <a:spLocks noGrp="1"/>
          </p:cNvSpPr>
          <p:nvPr>
            <p:ph type="sldNum" idx="12"/>
          </p:nvPr>
        </p:nvSpPr>
        <p:spPr>
          <a:xfrm>
            <a:off x="531812" y="787400"/>
            <a:ext cx="755650" cy="449262"/>
          </a:xfrm>
          <a:prstGeom prst="rect">
            <a:avLst/>
          </a:prstGeom>
          <a:noFill/>
          <a:ln>
            <a:noFill/>
          </a:ln>
        </p:spPr>
        <p:txBody>
          <a:bodyPr spcFirstLastPara="1" wrap="square" lIns="90000" tIns="45000" rIns="90000" bIns="45000" anchor="t" anchorCtr="0">
            <a:noAutofit/>
          </a:bodyPr>
          <a:lstStyle>
            <a:lvl1pPr marL="0" marR="0" lvl="0"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1pPr>
            <a:lvl2pPr marL="0" marR="0" lvl="1"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2pPr>
            <a:lvl3pPr marL="0" marR="0" lvl="2"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3pPr>
            <a:lvl4pPr marL="0" marR="0" lvl="3"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4pPr>
            <a:lvl5pPr marL="0" marR="0" lvl="4"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5pPr>
            <a:lvl6pPr marL="0" marR="0" lvl="5"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6pPr>
            <a:lvl7pPr marL="0" marR="0" lvl="6"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7pPr>
            <a:lvl8pPr marL="0" marR="0" lvl="7"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8pPr>
            <a:lvl9pPr marL="0" marR="0" lvl="8" indent="0" algn="l" rtl="0">
              <a:lnSpc>
                <a:spcPct val="100000"/>
              </a:lnSpc>
              <a:spcBef>
                <a:spcPts val="0"/>
              </a:spcBef>
              <a:spcAft>
                <a:spcPts val="0"/>
              </a:spcAft>
              <a:buClr>
                <a:srgbClr val="000000"/>
              </a:buClr>
              <a:buSzPts val="2400"/>
              <a:buFont typeface="Century Gothic"/>
              <a:buNone/>
              <a:defRPr sz="2400" b="0" i="0" u="none" strike="noStrike" cap="none">
                <a:solidFill>
                  <a:srgbClr val="000000"/>
                </a:solidFill>
                <a:latin typeface="Century Gothic"/>
                <a:ea typeface="Century Gothic"/>
                <a:cs typeface="Century Gothic"/>
                <a:sym typeface="Century Gothic"/>
              </a:defRPr>
            </a:lvl9pPr>
          </a:lstStyle>
          <a:p>
            <a:pPr marL="0" lvl="0" indent="0" algn="l" rtl="0">
              <a:spcBef>
                <a:spcPts val="0"/>
              </a:spcBef>
              <a:spcAft>
                <a:spcPts val="0"/>
              </a:spcAft>
              <a:buNone/>
            </a:pPr>
            <a:fld id="{00000000-1234-1234-1234-123412341234}" type="slidenum">
              <a:rPr lang="en-US"/>
              <a:t>‹Nº›</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229"/>
        <p:cNvGrpSpPr/>
        <p:nvPr/>
      </p:nvGrpSpPr>
      <p:grpSpPr>
        <a:xfrm>
          <a:off x="0" y="0"/>
          <a:ext cx="0" cy="0"/>
          <a:chOff x="0" y="0"/>
          <a:chExt cx="0" cy="0"/>
        </a:xfrm>
      </p:grpSpPr>
      <p:grpSp>
        <p:nvGrpSpPr>
          <p:cNvPr id="230" name="Google Shape;230;g5fbcc7159c_0_190"/>
          <p:cNvGrpSpPr/>
          <p:nvPr/>
        </p:nvGrpSpPr>
        <p:grpSpPr>
          <a:xfrm>
            <a:off x="0" y="228600"/>
            <a:ext cx="2827337" cy="6615112"/>
            <a:chOff x="0" y="228600"/>
            <a:chExt cx="2827337" cy="6615112"/>
          </a:xfrm>
        </p:grpSpPr>
        <p:sp>
          <p:nvSpPr>
            <p:cNvPr id="231" name="Google Shape;231;g5fbcc7159c_0_190"/>
            <p:cNvSpPr/>
            <p:nvPr/>
          </p:nvSpPr>
          <p:spPr>
            <a:xfrm>
              <a:off x="0" y="2574925"/>
              <a:ext cx="76200" cy="601662"/>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2" name="Google Shape;232;g5fbcc7159c_0_190"/>
            <p:cNvSpPr/>
            <p:nvPr/>
          </p:nvSpPr>
          <p:spPr>
            <a:xfrm>
              <a:off x="128587" y="3155950"/>
              <a:ext cx="622300" cy="2298700"/>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g5fbcc7159c_0_190"/>
            <p:cNvSpPr/>
            <p:nvPr/>
          </p:nvSpPr>
          <p:spPr>
            <a:xfrm>
              <a:off x="806450" y="5446712"/>
              <a:ext cx="585787" cy="1395412"/>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4" name="Google Shape;234;g5fbcc7159c_0_190"/>
            <p:cNvSpPr/>
            <p:nvPr/>
          </p:nvSpPr>
          <p:spPr>
            <a:xfrm>
              <a:off x="960437" y="6503987"/>
              <a:ext cx="147637" cy="339725"/>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g5fbcc7159c_0_190"/>
            <p:cNvSpPr/>
            <p:nvPr/>
          </p:nvSpPr>
          <p:spPr>
            <a:xfrm>
              <a:off x="100012" y="3200400"/>
              <a:ext cx="796925" cy="33051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6" name="Google Shape;236;g5fbcc7159c_0_190"/>
            <p:cNvSpPr/>
            <p:nvPr/>
          </p:nvSpPr>
          <p:spPr>
            <a:xfrm>
              <a:off x="22225" y="228600"/>
              <a:ext cx="82550" cy="2903538"/>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7" name="Google Shape;237;g5fbcc7159c_0_190"/>
            <p:cNvSpPr/>
            <p:nvPr/>
          </p:nvSpPr>
          <p:spPr>
            <a:xfrm>
              <a:off x="77787" y="2944812"/>
              <a:ext cx="53975" cy="469900"/>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8" name="Google Shape;238;g5fbcc7159c_0_190"/>
            <p:cNvSpPr/>
            <p:nvPr/>
          </p:nvSpPr>
          <p:spPr>
            <a:xfrm>
              <a:off x="769937" y="5478462"/>
              <a:ext cx="166687" cy="1000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9" name="Google Shape;239;g5fbcc7159c_0_190"/>
            <p:cNvSpPr/>
            <p:nvPr/>
          </p:nvSpPr>
          <p:spPr>
            <a:xfrm>
              <a:off x="774700" y="1398587"/>
              <a:ext cx="2052637" cy="4024313"/>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0" name="Google Shape;240;g5fbcc7159c_0_190"/>
            <p:cNvSpPr/>
            <p:nvPr/>
          </p:nvSpPr>
          <p:spPr>
            <a:xfrm>
              <a:off x="922337" y="6529387"/>
              <a:ext cx="138112" cy="312737"/>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1" name="Google Shape;241;g5fbcc7159c_0_190"/>
            <p:cNvSpPr/>
            <p:nvPr/>
          </p:nvSpPr>
          <p:spPr>
            <a:xfrm>
              <a:off x="769937" y="5359400"/>
              <a:ext cx="12700" cy="196850"/>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2" name="Google Shape;242;g5fbcc7159c_0_190"/>
            <p:cNvSpPr/>
            <p:nvPr/>
          </p:nvSpPr>
          <p:spPr>
            <a:xfrm>
              <a:off x="849312" y="6245225"/>
              <a:ext cx="214312" cy="598487"/>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rgbClr val="17406D">
                <a:alpha val="18039"/>
              </a:srgbClr>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43" name="Google Shape;243;g5fbcc7159c_0_190"/>
          <p:cNvGrpSpPr/>
          <p:nvPr/>
        </p:nvGrpSpPr>
        <p:grpSpPr>
          <a:xfrm>
            <a:off x="26987" y="0"/>
            <a:ext cx="2332037" cy="6829425"/>
            <a:chOff x="26987" y="0"/>
            <a:chExt cx="2332037" cy="6829425"/>
          </a:xfrm>
        </p:grpSpPr>
        <p:sp>
          <p:nvSpPr>
            <p:cNvPr id="244" name="Google Shape;244;g5fbcc7159c_0_190"/>
            <p:cNvSpPr/>
            <p:nvPr/>
          </p:nvSpPr>
          <p:spPr>
            <a:xfrm>
              <a:off x="26987" y="0"/>
              <a:ext cx="469900" cy="4376737"/>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5" name="Google Shape;245;g5fbcc7159c_0_190"/>
            <p:cNvSpPr/>
            <p:nvPr/>
          </p:nvSpPr>
          <p:spPr>
            <a:xfrm>
              <a:off x="550862" y="4316412"/>
              <a:ext cx="398462" cy="1557337"/>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6" name="Google Shape;246;g5fbcc7159c_0_190"/>
            <p:cNvSpPr/>
            <p:nvPr/>
          </p:nvSpPr>
          <p:spPr>
            <a:xfrm>
              <a:off x="1006475" y="5862637"/>
              <a:ext cx="406400" cy="966787"/>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7" name="Google Shape;247;g5fbcc7159c_0_190"/>
            <p:cNvSpPr/>
            <p:nvPr/>
          </p:nvSpPr>
          <p:spPr>
            <a:xfrm>
              <a:off x="522287" y="4364037"/>
              <a:ext cx="527050" cy="2211387"/>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8" name="Google Shape;248;g5fbcc7159c_0_190"/>
            <p:cNvSpPr/>
            <p:nvPr/>
          </p:nvSpPr>
          <p:spPr>
            <a:xfrm>
              <a:off x="468312" y="1289050"/>
              <a:ext cx="150812" cy="30035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9" name="Google Shape;249;g5fbcc7159c_0_190"/>
            <p:cNvSpPr/>
            <p:nvPr/>
          </p:nvSpPr>
          <p:spPr>
            <a:xfrm>
              <a:off x="1111250" y="6570662"/>
              <a:ext cx="109537" cy="257175"/>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0" name="Google Shape;250;g5fbcc7159c_0_190"/>
            <p:cNvSpPr/>
            <p:nvPr/>
          </p:nvSpPr>
          <p:spPr>
            <a:xfrm>
              <a:off x="503237" y="4106862"/>
              <a:ext cx="58737" cy="487362"/>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1" name="Google Shape;251;g5fbcc7159c_0_190"/>
            <p:cNvSpPr/>
            <p:nvPr/>
          </p:nvSpPr>
          <p:spPr>
            <a:xfrm>
              <a:off x="973137" y="3146425"/>
              <a:ext cx="1385887" cy="2692400"/>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2" name="Google Shape;252;g5fbcc7159c_0_190"/>
            <p:cNvSpPr/>
            <p:nvPr/>
          </p:nvSpPr>
          <p:spPr>
            <a:xfrm>
              <a:off x="1073150" y="6600825"/>
              <a:ext cx="96837" cy="22860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3" name="Google Shape;253;g5fbcc7159c_0_190"/>
            <p:cNvSpPr/>
            <p:nvPr/>
          </p:nvSpPr>
          <p:spPr>
            <a:xfrm>
              <a:off x="973137" y="5897562"/>
              <a:ext cx="114300" cy="650875"/>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4" name="Google Shape;254;g5fbcc7159c_0_190"/>
            <p:cNvSpPr/>
            <p:nvPr/>
          </p:nvSpPr>
          <p:spPr>
            <a:xfrm>
              <a:off x="973137" y="5772150"/>
              <a:ext cx="14287" cy="203200"/>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5" name="Google Shape;255;g5fbcc7159c_0_190"/>
            <p:cNvSpPr/>
            <p:nvPr/>
          </p:nvSpPr>
          <p:spPr>
            <a:xfrm>
              <a:off x="1006475" y="6323012"/>
              <a:ext cx="185737" cy="506412"/>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56" name="Google Shape;256;g5fbcc7159c_0_190"/>
          <p:cNvSpPr txBox="1"/>
          <p:nvPr/>
        </p:nvSpPr>
        <p:spPr>
          <a:xfrm>
            <a:off x="0" y="0"/>
            <a:ext cx="182700" cy="6858000"/>
          </a:xfrm>
          <a:prstGeom prst="rect">
            <a:avLst/>
          </a:prstGeom>
          <a:solidFill>
            <a:srgbClr val="17406D"/>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7" name="Google Shape;257;g5fbcc7159c_0_190"/>
          <p:cNvSpPr txBox="1">
            <a:spLocks noGrp="1"/>
          </p:cNvSpPr>
          <p:nvPr>
            <p:ph type="title"/>
          </p:nvPr>
        </p:nvSpPr>
        <p:spPr>
          <a:xfrm>
            <a:off x="2589212" y="2514600"/>
            <a:ext cx="8891700" cy="2238300"/>
          </a:xfrm>
          <a:prstGeom prst="rect">
            <a:avLst/>
          </a:prstGeom>
          <a:noFill/>
          <a:ln>
            <a:noFill/>
          </a:ln>
        </p:spPr>
        <p:txBody>
          <a:bodyPr spcFirstLastPara="1" wrap="square" lIns="90000" tIns="45000" rIns="90000" bIns="45000" anchor="b" anchorCtr="0">
            <a:noAutofit/>
          </a:bodyPr>
          <a:lstStyle>
            <a:lvl1pPr marR="0" lvl="0"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1pPr>
            <a:lvl2pPr marR="0" lvl="1"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2pPr>
            <a:lvl3pPr marR="0" lvl="2"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3pPr>
            <a:lvl4pPr marR="0" lvl="3"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4pPr>
            <a:lvl5pPr marR="0" lvl="4"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5pPr>
            <a:lvl6pPr marR="0" lvl="5"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6pPr>
            <a:lvl7pPr marR="0" lvl="6"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7pPr>
            <a:lvl8pPr marR="0" lvl="7"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8pPr>
            <a:lvl9pPr marR="0" lvl="8" algn="l" rtl="0">
              <a:lnSpc>
                <a:spcPct val="98000"/>
              </a:lnSpc>
              <a:spcBef>
                <a:spcPts val="0"/>
              </a:spcBef>
              <a:spcAft>
                <a:spcPts val="0"/>
              </a:spcAft>
              <a:buClr>
                <a:srgbClr val="000000"/>
              </a:buClr>
              <a:buSzPts val="1400"/>
              <a:buFont typeface="Arial"/>
              <a:buNone/>
              <a:defRPr sz="4400" b="0" i="0" u="none" strike="noStrike" cap="none">
                <a:solidFill>
                  <a:srgbClr val="000000"/>
                </a:solidFill>
                <a:latin typeface="Century Gothic"/>
                <a:ea typeface="Century Gothic"/>
                <a:cs typeface="Century Gothic"/>
                <a:sym typeface="Century Gothic"/>
              </a:defRPr>
            </a:lvl9pPr>
          </a:lstStyle>
          <a:p>
            <a:endParaRPr/>
          </a:p>
        </p:txBody>
      </p:sp>
      <p:sp>
        <p:nvSpPr>
          <p:cNvPr id="258" name="Google Shape;258;g5fbcc7159c_0_190"/>
          <p:cNvSpPr txBox="1">
            <a:spLocks noGrp="1"/>
          </p:cNvSpPr>
          <p:nvPr>
            <p:ph type="dt" idx="10"/>
          </p:nvPr>
        </p:nvSpPr>
        <p:spPr>
          <a:xfrm>
            <a:off x="10361612" y="6130925"/>
            <a:ext cx="1122300" cy="1359000"/>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59" name="Google Shape;259;g5fbcc7159c_0_190"/>
          <p:cNvSpPr txBox="1">
            <a:spLocks noGrp="1"/>
          </p:cNvSpPr>
          <p:nvPr>
            <p:ph type="ftr" idx="11"/>
          </p:nvPr>
        </p:nvSpPr>
        <p:spPr>
          <a:xfrm>
            <a:off x="2589212" y="6135687"/>
            <a:ext cx="7596300" cy="341400"/>
          </a:xfrm>
          <a:prstGeom prst="rect">
            <a:avLst/>
          </a:prstGeom>
          <a:noFill/>
          <a:ln>
            <a:noFill/>
          </a:ln>
        </p:spPr>
        <p:txBody>
          <a:bodyPr spcFirstLastPara="1" wrap="square" lIns="90000" tIns="45000" rIns="90000" bIns="45000" anchor="t" anchorCtr="0">
            <a:noAutofit/>
          </a:bodyPr>
          <a:lstStyle>
            <a:lvl1pPr marR="0" lvl="0" algn="l" rtl="0">
              <a:lnSpc>
                <a:spcPct val="93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93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60" name="Google Shape;260;g5fbcc7159c_0_190"/>
          <p:cNvSpPr/>
          <p:nvPr/>
        </p:nvSpPr>
        <p:spPr>
          <a:xfrm>
            <a:off x="0" y="4324350"/>
            <a:ext cx="1744662" cy="777875"/>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rgbClr val="0F6FC6"/>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1" name="Google Shape;261;g5fbcc7159c_0_190"/>
          <p:cNvSpPr txBox="1">
            <a:spLocks noGrp="1"/>
          </p:cNvSpPr>
          <p:nvPr>
            <p:ph type="sldNum" idx="12"/>
          </p:nvPr>
        </p:nvSpPr>
        <p:spPr>
          <a:xfrm>
            <a:off x="531812" y="4529137"/>
            <a:ext cx="755700" cy="341400"/>
          </a:xfrm>
          <a:prstGeom prst="rect">
            <a:avLst/>
          </a:prstGeom>
          <a:noFill/>
          <a:ln>
            <a:noFill/>
          </a:ln>
        </p:spPr>
        <p:txBody>
          <a:bodyPr spcFirstLastPara="1" wrap="square" lIns="90000" tIns="45000" rIns="90000" bIns="45000" anchor="t" anchorCtr="0">
            <a:noAutofit/>
          </a:bodyPr>
          <a:lstStyle>
            <a:lvl1pPr marL="0" marR="0" lvl="0"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marL="0" marR="0" lvl="1"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L="0" marR="0" lvl="2"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L="0" marR="0" lvl="3"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L="0" marR="0" lvl="4"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L="0" marR="0" lvl="5"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L="0" marR="0" lvl="6"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L="0" marR="0" lvl="7"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L="0" marR="0" lvl="8" indent="0" algn="l" rtl="0">
              <a:lnSpc>
                <a:spcPct val="93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sz="1400"/>
          </a:p>
        </p:txBody>
      </p:sp>
      <p:sp>
        <p:nvSpPr>
          <p:cNvPr id="262" name="Google Shape;262;g5fbcc7159c_0_190"/>
          <p:cNvSpPr txBox="1">
            <a:spLocks noGrp="1"/>
          </p:cNvSpPr>
          <p:nvPr>
            <p:ph type="body" idx="1"/>
          </p:nvPr>
        </p:nvSpPr>
        <p:spPr>
          <a:xfrm>
            <a:off x="609600" y="1604962"/>
            <a:ext cx="10949100" cy="4502100"/>
          </a:xfrm>
          <a:prstGeom prst="rect">
            <a:avLst/>
          </a:prstGeom>
          <a:noFill/>
          <a:ln>
            <a:noFill/>
          </a:ln>
        </p:spPr>
        <p:txBody>
          <a:bodyPr spcFirstLastPara="1" wrap="square" lIns="0" tIns="4675" rIns="0" bIns="0" anchor="t" anchorCtr="0">
            <a:noAutofit/>
          </a:bodyPr>
          <a:lstStyle>
            <a:lvl1pPr marL="457200" marR="0" lvl="0" indent="-431800" algn="l" rtl="0">
              <a:lnSpc>
                <a:spcPct val="98000"/>
              </a:lnSpc>
              <a:spcBef>
                <a:spcPts val="0"/>
              </a:spcBef>
              <a:spcAft>
                <a:spcPts val="0"/>
              </a:spcAft>
              <a:buClr>
                <a:srgbClr val="000000"/>
              </a:buClr>
              <a:buSzPts val="3200"/>
              <a:buFont typeface="Times New Roman"/>
              <a:buChar char="•"/>
              <a:defRPr sz="3200" b="0" i="0" u="none" strike="noStrike" cap="none">
                <a:solidFill>
                  <a:srgbClr val="404040"/>
                </a:solidFill>
                <a:latin typeface="Century Gothic"/>
                <a:ea typeface="Century Gothic"/>
                <a:cs typeface="Century Gothic"/>
                <a:sym typeface="Century Gothic"/>
              </a:defRPr>
            </a:lvl1pPr>
            <a:lvl2pPr marL="914400" marR="0" lvl="1" indent="-317500" algn="l" rtl="0">
              <a:lnSpc>
                <a:spcPct val="98000"/>
              </a:lnSpc>
              <a:spcBef>
                <a:spcPts val="1425"/>
              </a:spcBef>
              <a:spcAft>
                <a:spcPts val="0"/>
              </a:spcAft>
              <a:buClr>
                <a:srgbClr val="000000"/>
              </a:buClr>
              <a:buSzPts val="1400"/>
              <a:buFont typeface="Times New Roman"/>
              <a:buChar char="–"/>
              <a:defRPr sz="1400" b="0" i="0" u="none" strike="noStrike" cap="none">
                <a:solidFill>
                  <a:srgbClr val="404040"/>
                </a:solidFill>
                <a:latin typeface="Century Gothic"/>
                <a:ea typeface="Century Gothic"/>
                <a:cs typeface="Century Gothic"/>
                <a:sym typeface="Century Gothic"/>
              </a:defRPr>
            </a:lvl2pPr>
            <a:lvl3pPr marL="1371600" marR="0" lvl="2" indent="-304800" algn="l" rtl="0">
              <a:lnSpc>
                <a:spcPct val="98000"/>
              </a:lnSpc>
              <a:spcBef>
                <a:spcPts val="1138"/>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3pPr>
            <a:lvl4pPr marL="1828800" marR="0" lvl="3" indent="-304800" algn="l" rtl="0">
              <a:lnSpc>
                <a:spcPct val="98000"/>
              </a:lnSpc>
              <a:spcBef>
                <a:spcPts val="850"/>
              </a:spcBef>
              <a:spcAft>
                <a:spcPts val="0"/>
              </a:spcAft>
              <a:buClr>
                <a:srgbClr val="000000"/>
              </a:buClr>
              <a:buSzPts val="1200"/>
              <a:buFont typeface="Times New Roman"/>
              <a:buChar char="–"/>
              <a:defRPr sz="1200" b="0" i="0" u="none" strike="noStrike" cap="none">
                <a:solidFill>
                  <a:srgbClr val="404040"/>
                </a:solidFill>
                <a:latin typeface="Century Gothic"/>
                <a:ea typeface="Century Gothic"/>
                <a:cs typeface="Century Gothic"/>
                <a:sym typeface="Century Gothic"/>
              </a:defRPr>
            </a:lvl4pPr>
            <a:lvl5pPr marL="2286000" marR="0" lvl="4" indent="-355600" algn="l" rtl="0">
              <a:lnSpc>
                <a:spcPct val="98000"/>
              </a:lnSpc>
              <a:spcBef>
                <a:spcPts val="575"/>
              </a:spcBef>
              <a:spcAft>
                <a:spcPts val="0"/>
              </a:spcAft>
              <a:buClr>
                <a:srgbClr val="000000"/>
              </a:buClr>
              <a:buSzPts val="2000"/>
              <a:buFont typeface="Times New Roman"/>
              <a:buChar char="»"/>
              <a:defRPr sz="2000" b="0" i="0" u="none" strike="noStrike" cap="none">
                <a:solidFill>
                  <a:srgbClr val="404040"/>
                </a:solidFill>
                <a:latin typeface="Century Gothic"/>
                <a:ea typeface="Century Gothic"/>
                <a:cs typeface="Century Gothic"/>
                <a:sym typeface="Century Gothic"/>
              </a:defRPr>
            </a:lvl5pPr>
            <a:lvl6pPr marL="2743200" marR="0" lvl="5"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6pPr>
            <a:lvl7pPr marL="3200400" marR="0" lvl="6"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7pPr>
            <a:lvl8pPr marL="3657600" marR="0" lvl="7" indent="-228600" algn="l" rtl="0">
              <a:lnSpc>
                <a:spcPct val="98000"/>
              </a:lnSpc>
              <a:spcBef>
                <a:spcPts val="288"/>
              </a:spcBef>
              <a:spcAft>
                <a:spcPts val="0"/>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8pPr>
            <a:lvl9pPr marL="4114800" marR="0" lvl="8" indent="-228600" algn="l" rtl="0">
              <a:lnSpc>
                <a:spcPct val="98000"/>
              </a:lnSpc>
              <a:spcBef>
                <a:spcPts val="288"/>
              </a:spcBef>
              <a:spcAft>
                <a:spcPts val="288"/>
              </a:spcAft>
              <a:buClr>
                <a:srgbClr val="000000"/>
              </a:buClr>
              <a:buSzPts val="1400"/>
              <a:buFont typeface="Arial"/>
              <a:buNone/>
              <a:defRPr sz="2000" b="0" i="0" u="none" strike="noStrike" cap="none">
                <a:solidFill>
                  <a:srgbClr val="404040"/>
                </a:solidFill>
                <a:latin typeface="Century Gothic"/>
                <a:ea typeface="Century Gothic"/>
                <a:cs typeface="Century Gothic"/>
                <a:sym typeface="Century Gothic"/>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40"/>
        <p:cNvGrpSpPr/>
        <p:nvPr/>
      </p:nvGrpSpPr>
      <p:grpSpPr>
        <a:xfrm>
          <a:off x="0" y="0"/>
          <a:ext cx="0" cy="0"/>
          <a:chOff x="0" y="0"/>
          <a:chExt cx="0" cy="0"/>
        </a:xfrm>
      </p:grpSpPr>
      <p:sp>
        <p:nvSpPr>
          <p:cNvPr id="341" name="Google Shape;341;p1"/>
          <p:cNvSpPr txBox="1"/>
          <p:nvPr/>
        </p:nvSpPr>
        <p:spPr>
          <a:xfrm>
            <a:off x="2589212" y="2514600"/>
            <a:ext cx="8915400" cy="2262187"/>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262626"/>
              </a:buClr>
              <a:buSzPts val="3600"/>
              <a:buFont typeface="Century Gothic"/>
              <a:buNone/>
            </a:pPr>
            <a:r>
              <a:rPr lang="en-US" sz="3600" b="0" i="0" u="none" strike="noStrike" cap="none">
                <a:solidFill>
                  <a:srgbClr val="262626"/>
                </a:solidFill>
                <a:latin typeface="Century Gothic"/>
                <a:ea typeface="Century Gothic"/>
                <a:cs typeface="Century Gothic"/>
                <a:sym typeface="Century Gothic"/>
              </a:rPr>
              <a:t>Diseño de Bases de Datos</a:t>
            </a:r>
            <a:endParaRPr sz="1400" b="0" i="0" u="none" strike="noStrike" cap="none">
              <a:solidFill>
                <a:srgbClr val="000000"/>
              </a:solidFill>
              <a:latin typeface="Arial"/>
              <a:ea typeface="Arial"/>
              <a:cs typeface="Arial"/>
              <a:sym typeface="Arial"/>
            </a:endParaRPr>
          </a:p>
        </p:txBody>
      </p:sp>
      <p:sp>
        <p:nvSpPr>
          <p:cNvPr id="342" name="Google Shape;342;p1"/>
          <p:cNvSpPr txBox="1"/>
          <p:nvPr/>
        </p:nvSpPr>
        <p:spPr>
          <a:xfrm>
            <a:off x="431800" y="4535487"/>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fld id="{00000000-1234-1234-1234-123412341234}" type="slidenum">
              <a:rPr lang="en-US" sz="1800" b="0" i="0" u="none" strike="noStrike" cap="none">
                <a:solidFill>
                  <a:srgbClr val="000000"/>
                </a:solidFill>
                <a:latin typeface="Century Gothic"/>
                <a:ea typeface="Century Gothic"/>
                <a:cs typeface="Century Gothic"/>
                <a:sym typeface="Century Gothic"/>
              </a:rPr>
              <a:t>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5fbcc7159c_0_67"/>
          <p:cNvSpPr txBox="1"/>
          <p:nvPr/>
        </p:nvSpPr>
        <p:spPr>
          <a:xfrm>
            <a:off x="1625600" y="431800"/>
            <a:ext cx="10037700" cy="700200"/>
          </a:xfrm>
          <a:prstGeom prst="rect">
            <a:avLst/>
          </a:prstGeom>
          <a:noFill/>
          <a:ln>
            <a:noFill/>
          </a:ln>
        </p:spPr>
        <p:txBody>
          <a:bodyPr spcFirstLastPara="1" wrap="square" lIns="90000" tIns="45000" rIns="90000" bIns="45000" anchor="t"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
        <p:nvSpPr>
          <p:cNvPr id="518" name="Google Shape;518;g5fbcc7159c_0_67"/>
          <p:cNvSpPr txBox="1"/>
          <p:nvPr/>
        </p:nvSpPr>
        <p:spPr>
          <a:xfrm>
            <a:off x="576262" y="1360487"/>
            <a:ext cx="11520600" cy="19590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600"/>
              <a:buFont typeface="Questrial"/>
              <a:buNone/>
            </a:pPr>
            <a:r>
              <a:rPr lang="en-US" sz="2600" b="1" i="0" u="none" strike="noStrike" cap="none">
                <a:solidFill>
                  <a:srgbClr val="000000"/>
                </a:solidFill>
                <a:latin typeface="Questrial"/>
                <a:ea typeface="Questrial"/>
                <a:cs typeface="Questrial"/>
                <a:sym typeface="Questrial"/>
              </a:rPr>
              <a:t>Jerarquías de generalización</a:t>
            </a:r>
            <a:r>
              <a:rPr lang="en-US" sz="2600" b="0" i="0" u="none" strike="noStrike" cap="none">
                <a:solidFill>
                  <a:srgbClr val="000000"/>
                </a:solidFill>
                <a:latin typeface="Questrial"/>
                <a:ea typeface="Questrial"/>
                <a:cs typeface="Questrial"/>
                <a:sym typeface="Questrial"/>
              </a:rPr>
              <a:t>: Permiten extraer propiedades comunes de varias entidades, y generar con ellas una super-entidad que las aglutine.  Así, las características compartidas son expresadas una única vez en el modelo, y los rasgos específicos de cada entidad quedan definidos en su sub-entidad.</a:t>
            </a:r>
            <a:endParaRPr sz="1400" b="0" i="0" u="none" strike="noStrike" cap="none">
              <a:solidFill>
                <a:srgbClr val="000000"/>
              </a:solidFill>
              <a:latin typeface="Arial"/>
              <a:ea typeface="Arial"/>
              <a:cs typeface="Arial"/>
              <a:sym typeface="Arial"/>
            </a:endParaRPr>
          </a:p>
        </p:txBody>
      </p:sp>
      <p:grpSp>
        <p:nvGrpSpPr>
          <p:cNvPr id="519" name="Google Shape;519;g5fbcc7159c_0_67"/>
          <p:cNvGrpSpPr/>
          <p:nvPr/>
        </p:nvGrpSpPr>
        <p:grpSpPr>
          <a:xfrm>
            <a:off x="8712200" y="4319587"/>
            <a:ext cx="3233700" cy="1392138"/>
            <a:chOff x="8712200" y="4319587"/>
            <a:chExt cx="3233700" cy="1392138"/>
          </a:xfrm>
        </p:grpSpPr>
        <p:sp>
          <p:nvSpPr>
            <p:cNvPr id="520" name="Google Shape;520;g5fbcc7159c_0_67"/>
            <p:cNvSpPr txBox="1"/>
            <p:nvPr/>
          </p:nvSpPr>
          <p:spPr>
            <a:xfrm>
              <a:off x="8712200" y="4319587"/>
              <a:ext cx="3233700" cy="393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Coberturas posibles:</a:t>
              </a:r>
              <a:endParaRPr sz="1400" b="0" i="0" u="none" strike="noStrike" cap="none">
                <a:solidFill>
                  <a:srgbClr val="000000"/>
                </a:solidFill>
                <a:latin typeface="Arial"/>
                <a:ea typeface="Arial"/>
                <a:cs typeface="Arial"/>
                <a:sym typeface="Arial"/>
              </a:endParaRPr>
            </a:p>
          </p:txBody>
        </p:sp>
        <p:sp>
          <p:nvSpPr>
            <p:cNvPr id="521" name="Google Shape;521;g5fbcc7159c_0_67"/>
            <p:cNvSpPr txBox="1"/>
            <p:nvPr/>
          </p:nvSpPr>
          <p:spPr>
            <a:xfrm>
              <a:off x="8764587" y="4919662"/>
              <a:ext cx="2692500" cy="393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(T,E)         (T,S)</a:t>
              </a:r>
              <a:endParaRPr sz="1400" b="0" i="0" u="none" strike="noStrike" cap="none">
                <a:solidFill>
                  <a:srgbClr val="000000"/>
                </a:solidFill>
                <a:latin typeface="Arial"/>
                <a:ea typeface="Arial"/>
                <a:cs typeface="Arial"/>
                <a:sym typeface="Arial"/>
              </a:endParaRPr>
            </a:p>
          </p:txBody>
        </p:sp>
        <p:sp>
          <p:nvSpPr>
            <p:cNvPr id="522" name="Google Shape;522;g5fbcc7159c_0_67"/>
            <p:cNvSpPr txBox="1"/>
            <p:nvPr/>
          </p:nvSpPr>
          <p:spPr>
            <a:xfrm>
              <a:off x="8764587" y="5318125"/>
              <a:ext cx="2692500" cy="393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(P,E)         (P,S)</a:t>
              </a:r>
              <a:endParaRPr sz="1400" b="0" i="0" u="none" strike="noStrike" cap="none">
                <a:solidFill>
                  <a:srgbClr val="000000"/>
                </a:solidFill>
                <a:latin typeface="Arial"/>
                <a:ea typeface="Arial"/>
                <a:cs typeface="Arial"/>
                <a:sym typeface="Arial"/>
              </a:endParaRPr>
            </a:p>
          </p:txBody>
        </p:sp>
      </p:grpSp>
      <p:grpSp>
        <p:nvGrpSpPr>
          <p:cNvPr id="523" name="Google Shape;523;g5fbcc7159c_0_67"/>
          <p:cNvGrpSpPr/>
          <p:nvPr/>
        </p:nvGrpSpPr>
        <p:grpSpPr>
          <a:xfrm>
            <a:off x="1460627" y="3319448"/>
            <a:ext cx="7217418" cy="3299522"/>
            <a:chOff x="0" y="0"/>
            <a:chExt cx="2147483646" cy="2147483646"/>
          </a:xfrm>
        </p:grpSpPr>
        <p:grpSp>
          <p:nvGrpSpPr>
            <p:cNvPr id="524" name="Google Shape;524;g5fbcc7159c_0_67"/>
            <p:cNvGrpSpPr/>
            <p:nvPr/>
          </p:nvGrpSpPr>
          <p:grpSpPr>
            <a:xfrm>
              <a:off x="1306198557" y="0"/>
              <a:ext cx="779728069" cy="224071994"/>
              <a:chOff x="0" y="0"/>
              <a:chExt cx="2147483646" cy="2147483647"/>
            </a:xfrm>
          </p:grpSpPr>
          <p:sp>
            <p:nvSpPr>
              <p:cNvPr id="525" name="Google Shape;525;g5fbcc7159c_0_67"/>
              <p:cNvSpPr txBox="1"/>
              <p:nvPr/>
            </p:nvSpPr>
            <p:spPr>
              <a:xfrm>
                <a:off x="734657447" y="0"/>
                <a:ext cx="1412826199" cy="2147483647"/>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DNI</a:t>
                </a:r>
                <a:endParaRPr sz="1400" b="0" i="0" u="none" strike="noStrike" cap="none">
                  <a:solidFill>
                    <a:srgbClr val="000000"/>
                  </a:solidFill>
                  <a:latin typeface="Arial"/>
                  <a:ea typeface="Arial"/>
                  <a:cs typeface="Arial"/>
                  <a:sym typeface="Arial"/>
                </a:endParaRPr>
              </a:p>
            </p:txBody>
          </p:sp>
          <p:grpSp>
            <p:nvGrpSpPr>
              <p:cNvPr id="526" name="Google Shape;526;g5fbcc7159c_0_67"/>
              <p:cNvGrpSpPr/>
              <p:nvPr/>
            </p:nvGrpSpPr>
            <p:grpSpPr>
              <a:xfrm>
                <a:off x="0" y="516346527"/>
                <a:ext cx="751223623" cy="1529671246"/>
                <a:chOff x="1403375" y="3357562"/>
                <a:chExt cx="1296900" cy="358800"/>
              </a:xfrm>
            </p:grpSpPr>
            <p:sp>
              <p:nvSpPr>
                <p:cNvPr id="527" name="Google Shape;527;g5fbcc7159c_0_67"/>
                <p:cNvSpPr/>
                <p:nvPr/>
              </p:nvSpPr>
              <p:spPr>
                <a:xfrm>
                  <a:off x="2339975" y="3357562"/>
                  <a:ext cx="360300" cy="358800"/>
                </a:xfrm>
                <a:prstGeom prst="ellipse">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28" name="Google Shape;528;g5fbcc7159c_0_67"/>
                <p:cNvCxnSpPr/>
                <p:nvPr/>
              </p:nvCxnSpPr>
              <p:spPr>
                <a:xfrm rot="10800000">
                  <a:off x="1403375" y="3544887"/>
                  <a:ext cx="936600" cy="0"/>
                </a:xfrm>
                <a:prstGeom prst="straightConnector1">
                  <a:avLst/>
                </a:prstGeom>
                <a:noFill/>
                <a:ln w="25400" cap="flat" cmpd="sng">
                  <a:solidFill>
                    <a:schemeClr val="dk1"/>
                  </a:solidFill>
                  <a:prstDash val="solid"/>
                  <a:miter lim="800000"/>
                  <a:headEnd type="none" w="sm" len="sm"/>
                  <a:tailEnd type="none" w="sm" len="sm"/>
                </a:ln>
              </p:spPr>
            </p:cxnSp>
          </p:grpSp>
        </p:grpSp>
        <p:grpSp>
          <p:nvGrpSpPr>
            <p:cNvPr id="529" name="Google Shape;529;g5fbcc7159c_0_67"/>
            <p:cNvGrpSpPr/>
            <p:nvPr/>
          </p:nvGrpSpPr>
          <p:grpSpPr>
            <a:xfrm>
              <a:off x="1306199452" y="230548345"/>
              <a:ext cx="841284194" cy="224071994"/>
              <a:chOff x="35" y="0"/>
              <a:chExt cx="2147483612" cy="2147483643"/>
            </a:xfrm>
          </p:grpSpPr>
          <p:sp>
            <p:nvSpPr>
              <p:cNvPr id="530" name="Google Shape;530;g5fbcc7159c_0_67"/>
              <p:cNvSpPr txBox="1"/>
              <p:nvPr/>
            </p:nvSpPr>
            <p:spPr>
              <a:xfrm>
                <a:off x="680903050" y="0"/>
                <a:ext cx="1466580597" cy="2147483643"/>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nombre y apellido</a:t>
                </a:r>
                <a:endParaRPr sz="1400" b="0" i="0" u="none" strike="noStrike" cap="none">
                  <a:solidFill>
                    <a:srgbClr val="000000"/>
                  </a:solidFill>
                  <a:latin typeface="Arial"/>
                  <a:ea typeface="Arial"/>
                  <a:cs typeface="Arial"/>
                  <a:sym typeface="Arial"/>
                </a:endParaRPr>
              </a:p>
            </p:txBody>
          </p:sp>
          <p:grpSp>
            <p:nvGrpSpPr>
              <p:cNvPr id="531" name="Google Shape;531;g5fbcc7159c_0_67"/>
              <p:cNvGrpSpPr/>
              <p:nvPr/>
            </p:nvGrpSpPr>
            <p:grpSpPr>
              <a:xfrm>
                <a:off x="35" y="516346527"/>
                <a:ext cx="696257212" cy="1529671244"/>
                <a:chOff x="1403375" y="3357562"/>
                <a:chExt cx="1296900" cy="358800"/>
              </a:xfrm>
            </p:grpSpPr>
            <p:sp>
              <p:nvSpPr>
                <p:cNvPr id="532" name="Google Shape;532;g5fbcc7159c_0_67"/>
                <p:cNvSpPr/>
                <p:nvPr/>
              </p:nvSpPr>
              <p:spPr>
                <a:xfrm>
                  <a:off x="2339975" y="3357562"/>
                  <a:ext cx="360300" cy="358800"/>
                </a:xfrm>
                <a:prstGeom prst="ellipse">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33" name="Google Shape;533;g5fbcc7159c_0_67"/>
                <p:cNvCxnSpPr/>
                <p:nvPr/>
              </p:nvCxnSpPr>
              <p:spPr>
                <a:xfrm rot="10800000">
                  <a:off x="1403375" y="3544887"/>
                  <a:ext cx="936600" cy="0"/>
                </a:xfrm>
                <a:prstGeom prst="straightConnector1">
                  <a:avLst/>
                </a:prstGeom>
                <a:noFill/>
                <a:ln w="25400" cap="flat" cmpd="sng">
                  <a:solidFill>
                    <a:schemeClr val="dk1"/>
                  </a:solidFill>
                  <a:prstDash val="solid"/>
                  <a:miter lim="800000"/>
                  <a:headEnd type="none" w="sm" len="sm"/>
                  <a:tailEnd type="none" w="sm" len="sm"/>
                </a:ln>
              </p:spPr>
            </p:cxnSp>
          </p:grpSp>
        </p:grpSp>
        <p:grpSp>
          <p:nvGrpSpPr>
            <p:cNvPr id="534" name="Google Shape;534;g5fbcc7159c_0_67"/>
            <p:cNvGrpSpPr/>
            <p:nvPr/>
          </p:nvGrpSpPr>
          <p:grpSpPr>
            <a:xfrm>
              <a:off x="0" y="45744681"/>
              <a:ext cx="2036148147" cy="2101738965"/>
              <a:chOff x="0" y="0"/>
              <a:chExt cx="2147483646" cy="2147483647"/>
            </a:xfrm>
          </p:grpSpPr>
          <p:grpSp>
            <p:nvGrpSpPr>
              <p:cNvPr id="535" name="Google Shape;535;g5fbcc7159c_0_67"/>
              <p:cNvGrpSpPr/>
              <p:nvPr/>
            </p:nvGrpSpPr>
            <p:grpSpPr>
              <a:xfrm>
                <a:off x="425330512" y="0"/>
                <a:ext cx="1722153134" cy="2147483647"/>
                <a:chOff x="539750" y="4652962"/>
                <a:chExt cx="5730201" cy="3282216"/>
              </a:xfrm>
            </p:grpSpPr>
            <p:grpSp>
              <p:nvGrpSpPr>
                <p:cNvPr id="536" name="Google Shape;536;g5fbcc7159c_0_67"/>
                <p:cNvGrpSpPr/>
                <p:nvPr/>
              </p:nvGrpSpPr>
              <p:grpSpPr>
                <a:xfrm>
                  <a:off x="2268537" y="4652962"/>
                  <a:ext cx="1440000" cy="647700"/>
                  <a:chOff x="684212" y="1773237"/>
                  <a:chExt cx="1440000" cy="647700"/>
                </a:xfrm>
              </p:grpSpPr>
              <p:sp>
                <p:nvSpPr>
                  <p:cNvPr id="537" name="Google Shape;537;g5fbcc7159c_0_67"/>
                  <p:cNvSpPr txBox="1"/>
                  <p:nvPr/>
                </p:nvSpPr>
                <p:spPr>
                  <a:xfrm>
                    <a:off x="684212" y="1773237"/>
                    <a:ext cx="1440000" cy="6477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38" name="Google Shape;538;g5fbcc7159c_0_67"/>
                  <p:cNvSpPr txBox="1"/>
                  <p:nvPr/>
                </p:nvSpPr>
                <p:spPr>
                  <a:xfrm>
                    <a:off x="827087" y="1844675"/>
                    <a:ext cx="1224000" cy="465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539" name="Google Shape;539;g5fbcc7159c_0_67"/>
                <p:cNvCxnSpPr/>
                <p:nvPr/>
              </p:nvCxnSpPr>
              <p:spPr>
                <a:xfrm>
                  <a:off x="1258887" y="5661025"/>
                  <a:ext cx="3457500" cy="0"/>
                </a:xfrm>
                <a:prstGeom prst="straightConnector1">
                  <a:avLst/>
                </a:prstGeom>
                <a:noFill/>
                <a:ln w="25400" cap="flat" cmpd="sng">
                  <a:solidFill>
                    <a:schemeClr val="dk1"/>
                  </a:solidFill>
                  <a:prstDash val="solid"/>
                  <a:miter lim="800000"/>
                  <a:headEnd type="none" w="sm" len="sm"/>
                  <a:tailEnd type="none" w="sm" len="sm"/>
                </a:ln>
              </p:spPr>
            </p:cxnSp>
            <p:cxnSp>
              <p:nvCxnSpPr>
                <p:cNvPr id="540" name="Google Shape;540;g5fbcc7159c_0_67"/>
                <p:cNvCxnSpPr/>
                <p:nvPr/>
              </p:nvCxnSpPr>
              <p:spPr>
                <a:xfrm rot="10800000">
                  <a:off x="2987675" y="5373624"/>
                  <a:ext cx="0" cy="287400"/>
                </a:xfrm>
                <a:prstGeom prst="straightConnector1">
                  <a:avLst/>
                </a:prstGeom>
                <a:noFill/>
                <a:ln w="25400" cap="flat" cmpd="sng">
                  <a:solidFill>
                    <a:schemeClr val="dk1"/>
                  </a:solidFill>
                  <a:prstDash val="solid"/>
                  <a:miter lim="800000"/>
                  <a:headEnd type="none" w="sm" len="sm"/>
                  <a:tailEnd type="none" w="sm" len="sm"/>
                </a:ln>
              </p:spPr>
            </p:cxnSp>
            <p:sp>
              <p:nvSpPr>
                <p:cNvPr id="541" name="Google Shape;541;g5fbcc7159c_0_67"/>
                <p:cNvSpPr/>
                <p:nvPr/>
              </p:nvSpPr>
              <p:spPr>
                <a:xfrm>
                  <a:off x="2843212" y="5314950"/>
                  <a:ext cx="287400" cy="216000"/>
                </a:xfrm>
                <a:prstGeom prst="triangle">
                  <a:avLst>
                    <a:gd name="adj" fmla="val 50000"/>
                  </a:avLst>
                </a:prstGeom>
                <a:solidFill>
                  <a:schemeClr val="lt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42" name="Google Shape;542;g5fbcc7159c_0_67"/>
                <p:cNvGrpSpPr/>
                <p:nvPr/>
              </p:nvGrpSpPr>
              <p:grpSpPr>
                <a:xfrm>
                  <a:off x="539750" y="5876925"/>
                  <a:ext cx="1440000" cy="647700"/>
                  <a:chOff x="684212" y="1773237"/>
                  <a:chExt cx="1440000" cy="647700"/>
                </a:xfrm>
              </p:grpSpPr>
              <p:sp>
                <p:nvSpPr>
                  <p:cNvPr id="543" name="Google Shape;543;g5fbcc7159c_0_67"/>
                  <p:cNvSpPr txBox="1"/>
                  <p:nvPr/>
                </p:nvSpPr>
                <p:spPr>
                  <a:xfrm>
                    <a:off x="684212" y="1773237"/>
                    <a:ext cx="1440000" cy="6477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44" name="Google Shape;544;g5fbcc7159c_0_67"/>
                  <p:cNvSpPr txBox="1"/>
                  <p:nvPr/>
                </p:nvSpPr>
                <p:spPr>
                  <a:xfrm>
                    <a:off x="827087" y="1844675"/>
                    <a:ext cx="1224000" cy="465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545" name="Google Shape;545;g5fbcc7159c_0_67"/>
                <p:cNvCxnSpPr/>
                <p:nvPr/>
              </p:nvCxnSpPr>
              <p:spPr>
                <a:xfrm rot="10800000">
                  <a:off x="1258887" y="5660925"/>
                  <a:ext cx="0" cy="216000"/>
                </a:xfrm>
                <a:prstGeom prst="straightConnector1">
                  <a:avLst/>
                </a:prstGeom>
                <a:noFill/>
                <a:ln w="25400" cap="flat" cmpd="sng">
                  <a:solidFill>
                    <a:schemeClr val="dk1"/>
                  </a:solidFill>
                  <a:prstDash val="solid"/>
                  <a:miter lim="800000"/>
                  <a:headEnd type="none" w="sm" len="sm"/>
                  <a:tailEnd type="none" w="sm" len="sm"/>
                </a:ln>
              </p:spPr>
            </p:cxnSp>
            <p:cxnSp>
              <p:nvCxnSpPr>
                <p:cNvPr id="546" name="Google Shape;546;g5fbcc7159c_0_67"/>
                <p:cNvCxnSpPr/>
                <p:nvPr/>
              </p:nvCxnSpPr>
              <p:spPr>
                <a:xfrm rot="10800000">
                  <a:off x="4716462" y="5660925"/>
                  <a:ext cx="0" cy="216000"/>
                </a:xfrm>
                <a:prstGeom prst="straightConnector1">
                  <a:avLst/>
                </a:prstGeom>
                <a:noFill/>
                <a:ln w="25400" cap="flat" cmpd="sng">
                  <a:solidFill>
                    <a:schemeClr val="dk1"/>
                  </a:solidFill>
                  <a:prstDash val="solid"/>
                  <a:miter lim="800000"/>
                  <a:headEnd type="none" w="sm" len="sm"/>
                  <a:tailEnd type="none" w="sm" len="sm"/>
                </a:ln>
              </p:spPr>
            </p:cxnSp>
            <p:sp>
              <p:nvSpPr>
                <p:cNvPr id="547" name="Google Shape;547;g5fbcc7159c_0_67"/>
                <p:cNvSpPr txBox="1"/>
                <p:nvPr/>
              </p:nvSpPr>
              <p:spPr>
                <a:xfrm>
                  <a:off x="2339975" y="4724400"/>
                  <a:ext cx="2016000" cy="465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2600"/>
                    <a:buFont typeface="Arial"/>
                    <a:buNone/>
                  </a:pPr>
                  <a:r>
                    <a:rPr lang="en-US" sz="2600" b="0" i="0" u="none" strike="noStrike" cap="none">
                      <a:solidFill>
                        <a:schemeClr val="dk1"/>
                      </a:solidFill>
                      <a:latin typeface="Arial"/>
                      <a:ea typeface="Arial"/>
                      <a:cs typeface="Arial"/>
                      <a:sym typeface="Arial"/>
                    </a:rPr>
                    <a:t>Persona</a:t>
                  </a:r>
                  <a:endParaRPr sz="1400" b="0" i="0" u="none" strike="noStrike" cap="none">
                    <a:solidFill>
                      <a:srgbClr val="000000"/>
                    </a:solidFill>
                    <a:latin typeface="Arial"/>
                    <a:ea typeface="Arial"/>
                    <a:cs typeface="Arial"/>
                    <a:sym typeface="Arial"/>
                  </a:endParaRPr>
                </a:p>
              </p:txBody>
            </p:sp>
            <p:sp>
              <p:nvSpPr>
                <p:cNvPr id="548" name="Google Shape;548;g5fbcc7159c_0_67"/>
                <p:cNvSpPr txBox="1"/>
                <p:nvPr/>
              </p:nvSpPr>
              <p:spPr>
                <a:xfrm>
                  <a:off x="738187" y="5949950"/>
                  <a:ext cx="15303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Alumno</a:t>
                  </a:r>
                  <a:endParaRPr sz="1400" b="0" i="0" u="none" strike="noStrike" cap="none">
                    <a:solidFill>
                      <a:srgbClr val="000000"/>
                    </a:solidFill>
                    <a:latin typeface="Arial"/>
                    <a:ea typeface="Arial"/>
                    <a:cs typeface="Arial"/>
                    <a:sym typeface="Arial"/>
                  </a:endParaRPr>
                </a:p>
              </p:txBody>
            </p:sp>
            <p:grpSp>
              <p:nvGrpSpPr>
                <p:cNvPr id="549" name="Google Shape;549;g5fbcc7159c_0_67"/>
                <p:cNvGrpSpPr/>
                <p:nvPr/>
              </p:nvGrpSpPr>
              <p:grpSpPr>
                <a:xfrm>
                  <a:off x="2234412" y="5876925"/>
                  <a:ext cx="1516200" cy="647700"/>
                  <a:chOff x="3242475" y="5876925"/>
                  <a:chExt cx="1516200" cy="647700"/>
                </a:xfrm>
              </p:grpSpPr>
              <p:grpSp>
                <p:nvGrpSpPr>
                  <p:cNvPr id="550" name="Google Shape;550;g5fbcc7159c_0_67"/>
                  <p:cNvGrpSpPr/>
                  <p:nvPr/>
                </p:nvGrpSpPr>
                <p:grpSpPr>
                  <a:xfrm>
                    <a:off x="3276600" y="5876925"/>
                    <a:ext cx="1440000" cy="647700"/>
                    <a:chOff x="684212" y="1773237"/>
                    <a:chExt cx="1440000" cy="647700"/>
                  </a:xfrm>
                </p:grpSpPr>
                <p:sp>
                  <p:nvSpPr>
                    <p:cNvPr id="551" name="Google Shape;551;g5fbcc7159c_0_67"/>
                    <p:cNvSpPr txBox="1"/>
                    <p:nvPr/>
                  </p:nvSpPr>
                  <p:spPr>
                    <a:xfrm>
                      <a:off x="684212" y="1773237"/>
                      <a:ext cx="1440000" cy="6477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2" name="Google Shape;552;g5fbcc7159c_0_67"/>
                    <p:cNvSpPr txBox="1"/>
                    <p:nvPr/>
                  </p:nvSpPr>
                  <p:spPr>
                    <a:xfrm>
                      <a:off x="827087" y="1844675"/>
                      <a:ext cx="1224000" cy="465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53" name="Google Shape;553;g5fbcc7159c_0_67"/>
                  <p:cNvSpPr txBox="1"/>
                  <p:nvPr/>
                </p:nvSpPr>
                <p:spPr>
                  <a:xfrm>
                    <a:off x="3242475" y="5949950"/>
                    <a:ext cx="15162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Docente</a:t>
                    </a:r>
                    <a:endParaRPr sz="1400" b="0" i="0" u="none" strike="noStrike" cap="none">
                      <a:solidFill>
                        <a:srgbClr val="000000"/>
                      </a:solidFill>
                      <a:latin typeface="Arial"/>
                      <a:ea typeface="Arial"/>
                      <a:cs typeface="Arial"/>
                      <a:sym typeface="Arial"/>
                    </a:endParaRPr>
                  </a:p>
                </p:txBody>
              </p:sp>
            </p:grpSp>
            <p:grpSp>
              <p:nvGrpSpPr>
                <p:cNvPr id="554" name="Google Shape;554;g5fbcc7159c_0_67"/>
                <p:cNvGrpSpPr/>
                <p:nvPr/>
              </p:nvGrpSpPr>
              <p:grpSpPr>
                <a:xfrm>
                  <a:off x="4005251" y="5876940"/>
                  <a:ext cx="2264700" cy="2058238"/>
                  <a:chOff x="3933814" y="4292615"/>
                  <a:chExt cx="2264700" cy="2058238"/>
                </a:xfrm>
              </p:grpSpPr>
              <p:sp>
                <p:nvSpPr>
                  <p:cNvPr id="555" name="Google Shape;555;g5fbcc7159c_0_67"/>
                  <p:cNvSpPr txBox="1"/>
                  <p:nvPr/>
                </p:nvSpPr>
                <p:spPr>
                  <a:xfrm>
                    <a:off x="3933814" y="4365620"/>
                    <a:ext cx="2264700" cy="4365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No Docentes</a:t>
                    </a:r>
                    <a:endParaRPr sz="1400" b="0" i="0" u="none" strike="noStrike" cap="none">
                      <a:solidFill>
                        <a:srgbClr val="000000"/>
                      </a:solidFill>
                      <a:latin typeface="Arial"/>
                      <a:ea typeface="Arial"/>
                      <a:cs typeface="Arial"/>
                      <a:sym typeface="Arial"/>
                    </a:endParaRPr>
                  </a:p>
                </p:txBody>
              </p:sp>
              <p:grpSp>
                <p:nvGrpSpPr>
                  <p:cNvPr id="556" name="Google Shape;556;g5fbcc7159c_0_67"/>
                  <p:cNvGrpSpPr/>
                  <p:nvPr/>
                </p:nvGrpSpPr>
                <p:grpSpPr>
                  <a:xfrm>
                    <a:off x="3933838" y="4292615"/>
                    <a:ext cx="2016000" cy="2058238"/>
                    <a:chOff x="693750" y="1773252"/>
                    <a:chExt cx="2016000" cy="2058238"/>
                  </a:xfrm>
                </p:grpSpPr>
                <p:sp>
                  <p:nvSpPr>
                    <p:cNvPr id="557" name="Google Shape;557;g5fbcc7159c_0_67"/>
                    <p:cNvSpPr txBox="1"/>
                    <p:nvPr/>
                  </p:nvSpPr>
                  <p:spPr>
                    <a:xfrm>
                      <a:off x="693750" y="1773252"/>
                      <a:ext cx="2016000" cy="647700"/>
                    </a:xfrm>
                    <a:prstGeom prst="rect">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58" name="Google Shape;558;g5fbcc7159c_0_67"/>
                    <p:cNvSpPr txBox="1"/>
                    <p:nvPr/>
                  </p:nvSpPr>
                  <p:spPr>
                    <a:xfrm>
                      <a:off x="1088390" y="3366490"/>
                      <a:ext cx="1602000" cy="4650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cxnSp>
              <p:nvCxnSpPr>
                <p:cNvPr id="559" name="Google Shape;559;g5fbcc7159c_0_67"/>
                <p:cNvCxnSpPr/>
                <p:nvPr/>
              </p:nvCxnSpPr>
              <p:spPr>
                <a:xfrm rot="10800000">
                  <a:off x="2987675" y="5660925"/>
                  <a:ext cx="0" cy="216000"/>
                </a:xfrm>
                <a:prstGeom prst="straightConnector1">
                  <a:avLst/>
                </a:prstGeom>
                <a:noFill/>
                <a:ln w="25400" cap="flat" cmpd="sng">
                  <a:solidFill>
                    <a:schemeClr val="dk1"/>
                  </a:solidFill>
                  <a:prstDash val="solid"/>
                  <a:miter lim="800000"/>
                  <a:headEnd type="none" w="sm" len="sm"/>
                  <a:tailEnd type="none" w="sm" len="sm"/>
                </a:ln>
              </p:spPr>
            </p:cxnSp>
          </p:grpSp>
          <p:grpSp>
            <p:nvGrpSpPr>
              <p:cNvPr id="560" name="Google Shape;560;g5fbcc7159c_0_67"/>
              <p:cNvGrpSpPr/>
              <p:nvPr/>
            </p:nvGrpSpPr>
            <p:grpSpPr>
              <a:xfrm rot="10800000">
                <a:off x="0" y="615663823"/>
                <a:ext cx="410421052" cy="323407482"/>
                <a:chOff x="0" y="0"/>
                <a:chExt cx="2147483646" cy="2147483646"/>
              </a:xfrm>
            </p:grpSpPr>
            <p:sp>
              <p:nvSpPr>
                <p:cNvPr id="561" name="Google Shape;561;g5fbcc7159c_0_67"/>
                <p:cNvSpPr txBox="1"/>
                <p:nvPr/>
              </p:nvSpPr>
              <p:spPr>
                <a:xfrm rot="10800000">
                  <a:off x="376083492" y="627221428"/>
                  <a:ext cx="1771400154" cy="1520262218"/>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Legajo</a:t>
                  </a:r>
                  <a:endParaRPr sz="1400" b="0" i="0" u="none" strike="noStrike" cap="none">
                    <a:solidFill>
                      <a:srgbClr val="000000"/>
                    </a:solidFill>
                    <a:latin typeface="Arial"/>
                    <a:ea typeface="Arial"/>
                    <a:cs typeface="Arial"/>
                    <a:sym typeface="Arial"/>
                  </a:endParaRPr>
                </a:p>
              </p:txBody>
            </p:sp>
            <p:cxnSp>
              <p:nvCxnSpPr>
                <p:cNvPr id="562" name="Google Shape;562;g5fbcc7159c_0_67"/>
                <p:cNvCxnSpPr/>
                <p:nvPr/>
              </p:nvCxnSpPr>
              <p:spPr>
                <a:xfrm rot="10800000">
                  <a:off x="0" y="0"/>
                  <a:ext cx="1133687993" cy="0"/>
                </a:xfrm>
                <a:prstGeom prst="straightConnector1">
                  <a:avLst/>
                </a:prstGeom>
                <a:noFill/>
                <a:ln w="25400" cap="flat" cmpd="sng">
                  <a:solidFill>
                    <a:schemeClr val="dk1"/>
                  </a:solidFill>
                  <a:prstDash val="solid"/>
                  <a:miter lim="800000"/>
                  <a:headEnd type="none" w="sm" len="sm"/>
                  <a:tailEnd type="none" w="sm" len="sm"/>
                </a:ln>
              </p:spPr>
            </p:cxnSp>
          </p:grpSp>
          <p:sp>
            <p:nvSpPr>
              <p:cNvPr id="563" name="Google Shape;563;g5fbcc7159c_0_67"/>
              <p:cNvSpPr txBox="1"/>
              <p:nvPr/>
            </p:nvSpPr>
            <p:spPr>
              <a:xfrm>
                <a:off x="1212992850" y="441068153"/>
                <a:ext cx="260023166" cy="247657361"/>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(T,S)</a:t>
                </a:r>
                <a:endParaRPr sz="1400" b="0" i="0" u="none" strike="noStrike" cap="none">
                  <a:solidFill>
                    <a:srgbClr val="000000"/>
                  </a:solidFill>
                  <a:latin typeface="Arial"/>
                  <a:ea typeface="Arial"/>
                  <a:cs typeface="Arial"/>
                  <a:sym typeface="Arial"/>
                </a:endParaRPr>
              </a:p>
            </p:txBody>
          </p:sp>
          <p:grpSp>
            <p:nvGrpSpPr>
              <p:cNvPr id="564" name="Google Shape;564;g5fbcc7159c_0_67"/>
              <p:cNvGrpSpPr/>
              <p:nvPr/>
            </p:nvGrpSpPr>
            <p:grpSpPr>
              <a:xfrm rot="8579968">
                <a:off x="435614187" y="1226355797"/>
                <a:ext cx="569618477" cy="414302467"/>
                <a:chOff x="0" y="0"/>
                <a:chExt cx="2147483647" cy="2147483646"/>
              </a:xfrm>
            </p:grpSpPr>
            <p:sp>
              <p:nvSpPr>
                <p:cNvPr id="565" name="Google Shape;565;g5fbcc7159c_0_67"/>
                <p:cNvSpPr txBox="1"/>
                <p:nvPr/>
              </p:nvSpPr>
              <p:spPr>
                <a:xfrm rot="-7255628">
                  <a:off x="450861839" y="302716515"/>
                  <a:ext cx="1443063095" cy="1542050616"/>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1800"/>
                    <a:buFont typeface="Arial"/>
                    <a:buNone/>
                  </a:pPr>
                  <a:endParaRPr sz="1400" b="0" i="0" u="none" strike="noStrike" cap="none">
                    <a:solidFill>
                      <a:srgbClr val="000000"/>
                    </a:solidFill>
                    <a:latin typeface="Arial"/>
                    <a:ea typeface="Arial"/>
                    <a:cs typeface="Arial"/>
                    <a:sym typeface="Arial"/>
                  </a:endParaRPr>
                </a:p>
              </p:txBody>
            </p:sp>
            <p:cxnSp>
              <p:nvCxnSpPr>
                <p:cNvPr id="566" name="Google Shape;566;g5fbcc7159c_0_67"/>
                <p:cNvCxnSpPr/>
                <p:nvPr/>
              </p:nvCxnSpPr>
              <p:spPr>
                <a:xfrm rot="10800000">
                  <a:off x="0" y="1042353580"/>
                  <a:ext cx="783213701" cy="0"/>
                </a:xfrm>
                <a:prstGeom prst="straightConnector1">
                  <a:avLst/>
                </a:prstGeom>
                <a:noFill/>
                <a:ln w="25400" cap="flat" cmpd="sng">
                  <a:solidFill>
                    <a:schemeClr val="dk1"/>
                  </a:solidFill>
                  <a:prstDash val="solid"/>
                  <a:miter lim="800000"/>
                  <a:headEnd type="none" w="sm" len="sm"/>
                  <a:tailEnd type="none" w="sm" len="sm"/>
                </a:ln>
              </p:spPr>
            </p:cxnSp>
          </p:grpSp>
        </p:grpSp>
      </p:grpSp>
      <p:sp>
        <p:nvSpPr>
          <p:cNvPr id="567" name="Google Shape;567;g5fbcc7159c_0_67"/>
          <p:cNvSpPr/>
          <p:nvPr/>
        </p:nvSpPr>
        <p:spPr>
          <a:xfrm>
            <a:off x="3852563" y="5336414"/>
            <a:ext cx="253200" cy="237300"/>
          </a:xfrm>
          <a:prstGeom prst="ellipse">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8" name="Google Shape;568;g5fbcc7159c_0_67"/>
          <p:cNvSpPr/>
          <p:nvPr/>
        </p:nvSpPr>
        <p:spPr>
          <a:xfrm>
            <a:off x="1890113" y="4646164"/>
            <a:ext cx="253200" cy="237300"/>
          </a:xfrm>
          <a:prstGeom prst="ellipse">
            <a:avLst/>
          </a:prstGeom>
          <a:solidFill>
            <a:schemeClr val="dk1"/>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69" name="Google Shape;569;g5fbcc7159c_0_67"/>
          <p:cNvSpPr txBox="1"/>
          <p:nvPr/>
        </p:nvSpPr>
        <p:spPr>
          <a:xfrm>
            <a:off x="2927685" y="5573730"/>
            <a:ext cx="1078800" cy="344400"/>
          </a:xfrm>
          <a:prstGeom prst="rect">
            <a:avLst/>
          </a:prstGeom>
          <a:noFill/>
          <a:ln>
            <a:noFill/>
          </a:ln>
        </p:spPr>
        <p:txBody>
          <a:bodyPr spcFirstLastPara="1" wrap="square" lIns="91425" tIns="45700" rIns="91425" bIns="45700" anchor="t" anchorCtr="0">
            <a:noAutofit/>
          </a:bodyPr>
          <a:lstStyle/>
          <a:p>
            <a:pPr marL="0" marR="0" lvl="0" indent="0" algn="l" rtl="0">
              <a:lnSpc>
                <a:spcPct val="93000"/>
              </a:lnSpc>
              <a:spcBef>
                <a:spcPts val="0"/>
              </a:spcBef>
              <a:spcAft>
                <a:spcPts val="0"/>
              </a:spcAft>
              <a:buClr>
                <a:schemeClr val="dk1"/>
              </a:buClr>
              <a:buSzPts val="1800"/>
              <a:buFont typeface="Arial"/>
              <a:buNone/>
            </a:pPr>
            <a:r>
              <a:rPr lang="en-US" sz="1800" b="0" i="0" u="none" strike="noStrike" cap="none">
                <a:solidFill>
                  <a:schemeClr val="dk1"/>
                </a:solidFill>
                <a:latin typeface="Arial"/>
                <a:ea typeface="Arial"/>
                <a:cs typeface="Arial"/>
                <a:sym typeface="Arial"/>
              </a:rPr>
              <a:t>CUIL</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g5fbcc7159c_0_125"/>
          <p:cNvSpPr txBox="1"/>
          <p:nvPr/>
        </p:nvSpPr>
        <p:spPr>
          <a:xfrm>
            <a:off x="2497137" y="1660525"/>
            <a:ext cx="8915400" cy="49404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578" name="Google Shape;578;g5fbcc7159c_0_125"/>
          <p:cNvSpPr txBox="1"/>
          <p:nvPr/>
        </p:nvSpPr>
        <p:spPr>
          <a:xfrm>
            <a:off x="647700" y="1295400"/>
            <a:ext cx="11088600" cy="8637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600"/>
              <a:buFont typeface="Questrial"/>
              <a:buNone/>
            </a:pPr>
            <a:r>
              <a:rPr lang="en-US" sz="2600" b="1" i="0" u="none" strike="noStrike" cap="none">
                <a:solidFill>
                  <a:srgbClr val="000000"/>
                </a:solidFill>
                <a:latin typeface="Questrial"/>
                <a:ea typeface="Questrial"/>
                <a:cs typeface="Questrial"/>
                <a:sym typeface="Questrial"/>
              </a:rPr>
              <a:t>Subconjuntos: </a:t>
            </a:r>
            <a:r>
              <a:rPr lang="en-US" sz="2600" b="0" i="0" u="none" strike="noStrike" cap="none">
                <a:solidFill>
                  <a:srgbClr val="000000"/>
                </a:solidFill>
                <a:latin typeface="Questrial"/>
                <a:ea typeface="Questrial"/>
                <a:cs typeface="Questrial"/>
                <a:sym typeface="Questrial"/>
              </a:rPr>
              <a:t>Caso especial de las jerarquías de generalización, donde se tiene una generalización de la que se desprende solamente una especialización. No es necesario indicar la cobertura para los subconjuntos.</a:t>
            </a:r>
            <a:endParaRPr sz="1400" b="0" i="0" u="none" strike="noStrike" cap="none">
              <a:solidFill>
                <a:srgbClr val="000000"/>
              </a:solidFill>
              <a:latin typeface="Arial"/>
              <a:ea typeface="Arial"/>
              <a:cs typeface="Arial"/>
              <a:sym typeface="Arial"/>
            </a:endParaRPr>
          </a:p>
        </p:txBody>
      </p:sp>
      <p:sp>
        <p:nvSpPr>
          <p:cNvPr id="579" name="Google Shape;579;g5fbcc7159c_0_125"/>
          <p:cNvSpPr txBox="1"/>
          <p:nvPr/>
        </p:nvSpPr>
        <p:spPr>
          <a:xfrm>
            <a:off x="1152525" y="3743325"/>
            <a:ext cx="10728300" cy="863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580" name="Google Shape;580;g5fbcc7159c_0_125"/>
          <p:cNvGrpSpPr/>
          <p:nvPr/>
        </p:nvGrpSpPr>
        <p:grpSpPr>
          <a:xfrm>
            <a:off x="3557587" y="3357562"/>
            <a:ext cx="1428600" cy="636600"/>
            <a:chOff x="3557587" y="3357562"/>
            <a:chExt cx="1428600" cy="636600"/>
          </a:xfrm>
        </p:grpSpPr>
        <p:sp>
          <p:nvSpPr>
            <p:cNvPr id="581" name="Google Shape;581;g5fbcc7159c_0_125"/>
            <p:cNvSpPr txBox="1"/>
            <p:nvPr/>
          </p:nvSpPr>
          <p:spPr>
            <a:xfrm>
              <a:off x="3557587" y="3357562"/>
              <a:ext cx="14286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2" name="Google Shape;582;g5fbcc7159c_0_125"/>
            <p:cNvSpPr txBox="1"/>
            <p:nvPr/>
          </p:nvSpPr>
          <p:spPr>
            <a:xfrm>
              <a:off x="3700462" y="3429000"/>
              <a:ext cx="1212900" cy="4779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cxnSp>
        <p:nvCxnSpPr>
          <p:cNvPr id="583" name="Google Shape;583;g5fbcc7159c_0_125"/>
          <p:cNvCxnSpPr/>
          <p:nvPr/>
        </p:nvCxnSpPr>
        <p:spPr>
          <a:xfrm rot="10800000" flipH="1">
            <a:off x="4276725" y="4067137"/>
            <a:ext cx="1500" cy="309600"/>
          </a:xfrm>
          <a:prstGeom prst="straightConnector1">
            <a:avLst/>
          </a:prstGeom>
          <a:noFill/>
          <a:ln w="25550" cap="sq" cmpd="sng">
            <a:solidFill>
              <a:srgbClr val="000000"/>
            </a:solidFill>
            <a:prstDash val="solid"/>
            <a:miter lim="800000"/>
            <a:headEnd type="none" w="sm" len="sm"/>
            <a:tailEnd type="none" w="sm" len="sm"/>
          </a:ln>
        </p:spPr>
      </p:cxnSp>
      <p:sp>
        <p:nvSpPr>
          <p:cNvPr id="584" name="Google Shape;584;g5fbcc7159c_0_125"/>
          <p:cNvSpPr/>
          <p:nvPr/>
        </p:nvSpPr>
        <p:spPr>
          <a:xfrm>
            <a:off x="4132262" y="4019550"/>
            <a:ext cx="287400" cy="216000"/>
          </a:xfrm>
          <a:prstGeom prst="triangle">
            <a:avLst>
              <a:gd name="adj" fmla="val 50000"/>
            </a:avLst>
          </a:prstGeom>
          <a:solidFill>
            <a:srgbClr val="FFFFFF"/>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5" name="Google Shape;585;g5fbcc7159c_0_125"/>
          <p:cNvSpPr txBox="1"/>
          <p:nvPr/>
        </p:nvSpPr>
        <p:spPr>
          <a:xfrm>
            <a:off x="3629025" y="3429000"/>
            <a:ext cx="2016000" cy="4857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600"/>
              <a:buFont typeface="Questrial"/>
              <a:buNone/>
            </a:pPr>
            <a:r>
              <a:rPr lang="en-US" sz="2600" b="0" i="0" u="none" strike="noStrike" cap="none">
                <a:solidFill>
                  <a:srgbClr val="000000"/>
                </a:solidFill>
                <a:latin typeface="Questrial"/>
                <a:ea typeface="Questrial"/>
                <a:cs typeface="Questrial"/>
                <a:sym typeface="Questrial"/>
              </a:rPr>
              <a:t>Jugador</a:t>
            </a:r>
            <a:endParaRPr sz="1400" b="0" i="0" u="none" strike="noStrike" cap="none">
              <a:solidFill>
                <a:srgbClr val="000000"/>
              </a:solidFill>
              <a:latin typeface="Arial"/>
              <a:ea typeface="Arial"/>
              <a:cs typeface="Arial"/>
              <a:sym typeface="Arial"/>
            </a:endParaRPr>
          </a:p>
        </p:txBody>
      </p:sp>
      <p:grpSp>
        <p:nvGrpSpPr>
          <p:cNvPr id="586" name="Google Shape;586;g5fbcc7159c_0_125"/>
          <p:cNvGrpSpPr/>
          <p:nvPr/>
        </p:nvGrpSpPr>
        <p:grpSpPr>
          <a:xfrm>
            <a:off x="3557587" y="4581525"/>
            <a:ext cx="1830350" cy="636600"/>
            <a:chOff x="3557587" y="4581525"/>
            <a:chExt cx="1830350" cy="636600"/>
          </a:xfrm>
        </p:grpSpPr>
        <p:grpSp>
          <p:nvGrpSpPr>
            <p:cNvPr id="587" name="Google Shape;587;g5fbcc7159c_0_125"/>
            <p:cNvGrpSpPr/>
            <p:nvPr/>
          </p:nvGrpSpPr>
          <p:grpSpPr>
            <a:xfrm>
              <a:off x="3557587" y="4581525"/>
              <a:ext cx="1660500" cy="636600"/>
              <a:chOff x="3557587" y="4581525"/>
              <a:chExt cx="1660500" cy="636600"/>
            </a:xfrm>
          </p:grpSpPr>
          <p:sp>
            <p:nvSpPr>
              <p:cNvPr id="588" name="Google Shape;588;g5fbcc7159c_0_125"/>
              <p:cNvSpPr txBox="1"/>
              <p:nvPr/>
            </p:nvSpPr>
            <p:spPr>
              <a:xfrm>
                <a:off x="3557587" y="4581525"/>
                <a:ext cx="16605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Google Shape;589;g5fbcc7159c_0_125"/>
              <p:cNvSpPr txBox="1"/>
              <p:nvPr/>
            </p:nvSpPr>
            <p:spPr>
              <a:xfrm>
                <a:off x="3724275" y="4652962"/>
                <a:ext cx="1409700" cy="4779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90" name="Google Shape;590;g5fbcc7159c_0_125"/>
            <p:cNvSpPr txBox="1"/>
            <p:nvPr/>
          </p:nvSpPr>
          <p:spPr>
            <a:xfrm>
              <a:off x="3640137" y="4654550"/>
              <a:ext cx="1747800" cy="4539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400"/>
                <a:buFont typeface="Arial"/>
                <a:buNone/>
              </a:pPr>
              <a:r>
                <a:rPr lang="en-US" sz="2400" b="0" i="0" u="none" strike="noStrike" cap="none">
                  <a:solidFill>
                    <a:srgbClr val="333333"/>
                  </a:solidFill>
                  <a:latin typeface="Arial"/>
                  <a:ea typeface="Arial"/>
                  <a:cs typeface="Arial"/>
                  <a:sym typeface="Arial"/>
                </a:rPr>
                <a:t>Futbolista</a:t>
              </a:r>
              <a:endParaRPr sz="1400" b="0" i="0" u="none" strike="noStrike" cap="none">
                <a:solidFill>
                  <a:srgbClr val="000000"/>
                </a:solidFill>
                <a:latin typeface="Arial"/>
                <a:ea typeface="Arial"/>
                <a:cs typeface="Arial"/>
                <a:sym typeface="Arial"/>
              </a:endParaRPr>
            </a:p>
          </p:txBody>
        </p:sp>
      </p:grpSp>
      <p:cxnSp>
        <p:nvCxnSpPr>
          <p:cNvPr id="591" name="Google Shape;591;g5fbcc7159c_0_125"/>
          <p:cNvCxnSpPr/>
          <p:nvPr/>
        </p:nvCxnSpPr>
        <p:spPr>
          <a:xfrm rot="10800000" flipH="1">
            <a:off x="4276725" y="4354437"/>
            <a:ext cx="1500" cy="238200"/>
          </a:xfrm>
          <a:prstGeom prst="straightConnector1">
            <a:avLst/>
          </a:prstGeom>
          <a:noFill/>
          <a:ln w="25550" cap="sq" cmpd="sng">
            <a:solidFill>
              <a:srgbClr val="000000"/>
            </a:solidFill>
            <a:prstDash val="solid"/>
            <a:miter lim="800000"/>
            <a:headEnd type="none" w="sm" len="sm"/>
            <a:tailEnd type="none" w="sm" len="sm"/>
          </a:ln>
        </p:spPr>
      </p:cxnSp>
      <p:grpSp>
        <p:nvGrpSpPr>
          <p:cNvPr id="592" name="Google Shape;592;g5fbcc7159c_0_125"/>
          <p:cNvGrpSpPr/>
          <p:nvPr/>
        </p:nvGrpSpPr>
        <p:grpSpPr>
          <a:xfrm>
            <a:off x="4995999" y="3573462"/>
            <a:ext cx="2942976" cy="363600"/>
            <a:chOff x="4995999" y="3573462"/>
            <a:chExt cx="2942976" cy="363600"/>
          </a:xfrm>
        </p:grpSpPr>
        <p:sp>
          <p:nvSpPr>
            <p:cNvPr id="593" name="Google Shape;593;g5fbcc7159c_0_125"/>
            <p:cNvSpPr txBox="1"/>
            <p:nvPr/>
          </p:nvSpPr>
          <p:spPr>
            <a:xfrm>
              <a:off x="5934075" y="3573462"/>
              <a:ext cx="20049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nombre y apellido</a:t>
              </a:r>
              <a:endParaRPr sz="1400" b="0" i="0" u="none" strike="noStrike" cap="none">
                <a:solidFill>
                  <a:srgbClr val="000000"/>
                </a:solidFill>
                <a:latin typeface="Arial"/>
                <a:ea typeface="Arial"/>
                <a:cs typeface="Arial"/>
                <a:sym typeface="Arial"/>
              </a:endParaRPr>
            </a:p>
          </p:txBody>
        </p:sp>
        <p:grpSp>
          <p:nvGrpSpPr>
            <p:cNvPr id="594" name="Google Shape;594;g5fbcc7159c_0_125"/>
            <p:cNvGrpSpPr/>
            <p:nvPr/>
          </p:nvGrpSpPr>
          <p:grpSpPr>
            <a:xfrm>
              <a:off x="4995999" y="3657600"/>
              <a:ext cx="947701" cy="238200"/>
              <a:chOff x="4995999" y="3657600"/>
              <a:chExt cx="947701" cy="238200"/>
            </a:xfrm>
          </p:grpSpPr>
          <p:sp>
            <p:nvSpPr>
              <p:cNvPr id="595" name="Google Shape;595;g5fbcc7159c_0_125"/>
              <p:cNvSpPr/>
              <p:nvPr/>
            </p:nvSpPr>
            <p:spPr>
              <a:xfrm>
                <a:off x="5689600" y="3657600"/>
                <a:ext cx="254100" cy="238200"/>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96" name="Google Shape;596;g5fbcc7159c_0_125"/>
              <p:cNvCxnSpPr/>
              <p:nvPr/>
            </p:nvCxnSpPr>
            <p:spPr>
              <a:xfrm rot="10800000">
                <a:off x="4995999" y="3787775"/>
                <a:ext cx="693600" cy="0"/>
              </a:xfrm>
              <a:prstGeom prst="straightConnector1">
                <a:avLst/>
              </a:prstGeom>
              <a:noFill/>
              <a:ln w="25550" cap="sq" cmpd="sng">
                <a:solidFill>
                  <a:srgbClr val="000000"/>
                </a:solidFill>
                <a:prstDash val="solid"/>
                <a:miter lim="800000"/>
                <a:headEnd type="none" w="sm" len="sm"/>
                <a:tailEnd type="none" w="sm" len="sm"/>
              </a:ln>
            </p:spPr>
          </p:cxnSp>
        </p:grpSp>
      </p:grpSp>
      <p:grpSp>
        <p:nvGrpSpPr>
          <p:cNvPr id="597" name="Google Shape;597;g5fbcc7159c_0_125"/>
          <p:cNvGrpSpPr/>
          <p:nvPr/>
        </p:nvGrpSpPr>
        <p:grpSpPr>
          <a:xfrm>
            <a:off x="5227774" y="4654550"/>
            <a:ext cx="2725688" cy="363600"/>
            <a:chOff x="5227774" y="4654550"/>
            <a:chExt cx="2725688" cy="363600"/>
          </a:xfrm>
        </p:grpSpPr>
        <p:sp>
          <p:nvSpPr>
            <p:cNvPr id="598" name="Google Shape;598;g5fbcc7159c_0_125"/>
            <p:cNvSpPr txBox="1"/>
            <p:nvPr/>
          </p:nvSpPr>
          <p:spPr>
            <a:xfrm>
              <a:off x="6164262" y="4654550"/>
              <a:ext cx="17892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posición</a:t>
              </a:r>
              <a:endParaRPr sz="1400" b="0" i="0" u="none" strike="noStrike" cap="none">
                <a:solidFill>
                  <a:srgbClr val="000000"/>
                </a:solidFill>
                <a:latin typeface="Arial"/>
                <a:ea typeface="Arial"/>
                <a:cs typeface="Arial"/>
                <a:sym typeface="Arial"/>
              </a:endParaRPr>
            </a:p>
          </p:txBody>
        </p:sp>
        <p:grpSp>
          <p:nvGrpSpPr>
            <p:cNvPr id="599" name="Google Shape;599;g5fbcc7159c_0_125"/>
            <p:cNvGrpSpPr/>
            <p:nvPr/>
          </p:nvGrpSpPr>
          <p:grpSpPr>
            <a:xfrm>
              <a:off x="5227774" y="4738687"/>
              <a:ext cx="947701" cy="238200"/>
              <a:chOff x="5227774" y="4738687"/>
              <a:chExt cx="947701" cy="238200"/>
            </a:xfrm>
          </p:grpSpPr>
          <p:sp>
            <p:nvSpPr>
              <p:cNvPr id="600" name="Google Shape;600;g5fbcc7159c_0_125"/>
              <p:cNvSpPr/>
              <p:nvPr/>
            </p:nvSpPr>
            <p:spPr>
              <a:xfrm>
                <a:off x="5921375" y="4738687"/>
                <a:ext cx="254100" cy="238200"/>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1" name="Google Shape;601;g5fbcc7159c_0_125"/>
              <p:cNvCxnSpPr/>
              <p:nvPr/>
            </p:nvCxnSpPr>
            <p:spPr>
              <a:xfrm rot="10800000">
                <a:off x="5227774" y="4868862"/>
                <a:ext cx="693600" cy="0"/>
              </a:xfrm>
              <a:prstGeom prst="straightConnector1">
                <a:avLst/>
              </a:prstGeom>
              <a:noFill/>
              <a:ln w="25550" cap="sq" cmpd="sng">
                <a:solidFill>
                  <a:srgbClr val="000000"/>
                </a:solidFill>
                <a:prstDash val="solid"/>
                <a:miter lim="800000"/>
                <a:headEnd type="none" w="sm" len="sm"/>
                <a:tailEnd type="none" w="sm" len="sm"/>
              </a:ln>
            </p:spPr>
          </p:cxnSp>
        </p:grpSp>
      </p:grpSp>
      <p:grpSp>
        <p:nvGrpSpPr>
          <p:cNvPr id="602" name="Google Shape;602;g5fbcc7159c_0_125"/>
          <p:cNvGrpSpPr/>
          <p:nvPr/>
        </p:nvGrpSpPr>
        <p:grpSpPr>
          <a:xfrm>
            <a:off x="4995999" y="3213100"/>
            <a:ext cx="2725476" cy="363600"/>
            <a:chOff x="4995999" y="3213100"/>
            <a:chExt cx="2725476" cy="363600"/>
          </a:xfrm>
        </p:grpSpPr>
        <p:sp>
          <p:nvSpPr>
            <p:cNvPr id="603" name="Google Shape;603;g5fbcc7159c_0_125"/>
            <p:cNvSpPr txBox="1"/>
            <p:nvPr/>
          </p:nvSpPr>
          <p:spPr>
            <a:xfrm>
              <a:off x="5934075" y="3213100"/>
              <a:ext cx="17874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DNI</a:t>
              </a:r>
              <a:endParaRPr sz="1400" b="0" i="0" u="none" strike="noStrike" cap="none">
                <a:solidFill>
                  <a:srgbClr val="000000"/>
                </a:solidFill>
                <a:latin typeface="Arial"/>
                <a:ea typeface="Arial"/>
                <a:cs typeface="Arial"/>
                <a:sym typeface="Arial"/>
              </a:endParaRPr>
            </a:p>
          </p:txBody>
        </p:sp>
        <p:grpSp>
          <p:nvGrpSpPr>
            <p:cNvPr id="604" name="Google Shape;604;g5fbcc7159c_0_125"/>
            <p:cNvGrpSpPr/>
            <p:nvPr/>
          </p:nvGrpSpPr>
          <p:grpSpPr>
            <a:xfrm>
              <a:off x="4995999" y="3297237"/>
              <a:ext cx="945901" cy="238200"/>
              <a:chOff x="4995999" y="3297237"/>
              <a:chExt cx="945901" cy="238200"/>
            </a:xfrm>
          </p:grpSpPr>
          <p:sp>
            <p:nvSpPr>
              <p:cNvPr id="605" name="Google Shape;605;g5fbcc7159c_0_125"/>
              <p:cNvSpPr/>
              <p:nvPr/>
            </p:nvSpPr>
            <p:spPr>
              <a:xfrm>
                <a:off x="5689600" y="3297237"/>
                <a:ext cx="252300" cy="238200"/>
              </a:xfrm>
              <a:prstGeom prst="ellipse">
                <a:avLst/>
              </a:prstGeom>
              <a:solidFill>
                <a:srgbClr val="000000"/>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06" name="Google Shape;606;g5fbcc7159c_0_125"/>
              <p:cNvCxnSpPr/>
              <p:nvPr/>
            </p:nvCxnSpPr>
            <p:spPr>
              <a:xfrm rot="10800000">
                <a:off x="4995999" y="3427412"/>
                <a:ext cx="693600" cy="0"/>
              </a:xfrm>
              <a:prstGeom prst="straightConnector1">
                <a:avLst/>
              </a:prstGeom>
              <a:noFill/>
              <a:ln w="25550" cap="sq" cmpd="sng">
                <a:solidFill>
                  <a:srgbClr val="000000"/>
                </a:solidFill>
                <a:prstDash val="solid"/>
                <a:miter lim="800000"/>
                <a:headEnd type="none" w="sm" len="sm"/>
                <a:tailEnd type="none" w="sm" len="sm"/>
              </a:ln>
            </p:spPr>
          </p:cxnSp>
        </p:grpSp>
      </p:grpSp>
      <p:sp>
        <p:nvSpPr>
          <p:cNvPr id="607" name="Google Shape;607;g5fbcc7159c_0_125"/>
          <p:cNvSpPr txBox="1"/>
          <p:nvPr/>
        </p:nvSpPr>
        <p:spPr>
          <a:xfrm>
            <a:off x="1511300" y="14287"/>
            <a:ext cx="104394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g5fbcc7159c_0_162"/>
          <p:cNvSpPr txBox="1"/>
          <p:nvPr/>
        </p:nvSpPr>
        <p:spPr>
          <a:xfrm>
            <a:off x="1800225" y="144462"/>
            <a:ext cx="97917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333333"/>
              </a:buClr>
              <a:buSzPts val="4400"/>
              <a:buFont typeface="Arial"/>
              <a:buNone/>
            </a:pPr>
            <a:r>
              <a:rPr lang="en-US" sz="4400" b="1" i="0" u="none" strike="noStrike" cap="none">
                <a:solidFill>
                  <a:srgbClr val="333333"/>
                </a:solidFill>
                <a:latin typeface="Arial"/>
                <a:ea typeface="Arial"/>
                <a:cs typeface="Arial"/>
                <a:sym typeface="Arial"/>
              </a:rPr>
              <a:t>Ejercicio Integrador</a:t>
            </a:r>
            <a:endParaRPr sz="1400" b="0" i="0" u="none" strike="noStrike" cap="none">
              <a:solidFill>
                <a:srgbClr val="000000"/>
              </a:solidFill>
              <a:latin typeface="Arial"/>
              <a:ea typeface="Arial"/>
              <a:cs typeface="Arial"/>
              <a:sym typeface="Arial"/>
            </a:endParaRPr>
          </a:p>
        </p:txBody>
      </p:sp>
      <p:sp>
        <p:nvSpPr>
          <p:cNvPr id="616" name="Google Shape;616;g5fbcc7159c_0_162"/>
          <p:cNvSpPr txBox="1"/>
          <p:nvPr/>
        </p:nvSpPr>
        <p:spPr>
          <a:xfrm>
            <a:off x="2497137" y="1660525"/>
            <a:ext cx="8915400" cy="49404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617" name="Google Shape;617;g5fbcc7159c_0_162"/>
          <p:cNvSpPr txBox="1"/>
          <p:nvPr/>
        </p:nvSpPr>
        <p:spPr>
          <a:xfrm>
            <a:off x="1800223" y="1413825"/>
            <a:ext cx="9348300" cy="5040300"/>
          </a:xfrm>
          <a:prstGeom prst="rect">
            <a:avLst/>
          </a:prstGeom>
          <a:noFill/>
          <a:ln>
            <a:noFill/>
          </a:ln>
        </p:spPr>
        <p:txBody>
          <a:bodyPr spcFirstLastPara="1" wrap="square" lIns="90000" tIns="45000" rIns="90000" bIns="45000" anchor="t" anchorCtr="0">
            <a:noAutofit/>
          </a:bodyPr>
          <a:lstStyle/>
          <a:p>
            <a:pPr marL="176212" marR="0" lvl="0" indent="0" algn="just" rtl="0">
              <a:lnSpc>
                <a:spcPct val="100000"/>
              </a:lnSpc>
              <a:spcBef>
                <a:spcPts val="0"/>
              </a:spcBef>
              <a:spcAft>
                <a:spcPts val="0"/>
              </a:spcAft>
              <a:buClr>
                <a:srgbClr val="000000"/>
              </a:buClr>
              <a:buSzPts val="2000"/>
              <a:buFont typeface="Times New Roman"/>
              <a:buNone/>
            </a:pPr>
            <a:r>
              <a:rPr lang="en-US" sz="2000" b="0" i="0" u="none" strike="noStrike" cap="none">
                <a:solidFill>
                  <a:srgbClr val="000000"/>
                </a:solidFill>
                <a:latin typeface="Questrial"/>
                <a:ea typeface="Questrial"/>
                <a:cs typeface="Questrial"/>
                <a:sym typeface="Questrial"/>
              </a:rPr>
              <a:t>Se desea modelar la información referente a los alumnos de la Facultad de Informática. De los alumnos se conoce su DNI, Legajo, nombre y apellido, dirección detallada y teléfono/s. </a:t>
            </a:r>
            <a:endParaRPr sz="1400" b="0" i="0" u="none" strike="noStrike" cap="none">
              <a:solidFill>
                <a:srgbClr val="000000"/>
              </a:solidFill>
              <a:latin typeface="Questrial"/>
              <a:ea typeface="Questrial"/>
              <a:cs typeface="Questrial"/>
              <a:sym typeface="Questrial"/>
            </a:endParaRPr>
          </a:p>
          <a:p>
            <a:pPr marL="176212" marR="0" lvl="0" indent="0" algn="just" rtl="0">
              <a:lnSpc>
                <a:spcPct val="100000"/>
              </a:lnSpc>
              <a:spcBef>
                <a:spcPts val="400"/>
              </a:spcBef>
              <a:spcAft>
                <a:spcPts val="0"/>
              </a:spcAft>
              <a:buClr>
                <a:srgbClr val="000000"/>
              </a:buClr>
              <a:buSzPts val="2000"/>
              <a:buFont typeface="Times New Roman"/>
              <a:buNone/>
            </a:pPr>
            <a:r>
              <a:rPr lang="en-US" sz="2000" b="0" i="0" u="none" strike="noStrike" cap="none">
                <a:solidFill>
                  <a:srgbClr val="000000"/>
                </a:solidFill>
                <a:latin typeface="Questrial"/>
                <a:ea typeface="Questrial"/>
                <a:cs typeface="Questrial"/>
                <a:sym typeface="Questrial"/>
              </a:rPr>
              <a:t>Además se conoce información sobre las materias que se dictan en la facultad. De las materias se conoce código de materia (único), nombre y descripción.</a:t>
            </a:r>
            <a:endParaRPr sz="1400" b="0" i="0" u="none" strike="noStrike" cap="none">
              <a:solidFill>
                <a:srgbClr val="000000"/>
              </a:solidFill>
              <a:latin typeface="Questrial"/>
              <a:ea typeface="Questrial"/>
              <a:cs typeface="Questrial"/>
              <a:sym typeface="Questrial"/>
            </a:endParaRPr>
          </a:p>
          <a:p>
            <a:pPr marL="176212" marR="0" lvl="0" indent="0" algn="just" rtl="0">
              <a:lnSpc>
                <a:spcPct val="100000"/>
              </a:lnSpc>
              <a:spcBef>
                <a:spcPts val="400"/>
              </a:spcBef>
              <a:spcAft>
                <a:spcPts val="0"/>
              </a:spcAft>
              <a:buClr>
                <a:srgbClr val="000000"/>
              </a:buClr>
              <a:buSzPts val="2000"/>
              <a:buFont typeface="Times New Roman"/>
              <a:buNone/>
            </a:pPr>
            <a:r>
              <a:rPr lang="en-US" sz="2000" b="0" i="0" u="none" strike="noStrike" cap="none">
                <a:solidFill>
                  <a:srgbClr val="000000"/>
                </a:solidFill>
                <a:latin typeface="Questrial"/>
                <a:ea typeface="Questrial"/>
                <a:cs typeface="Questrial"/>
                <a:sym typeface="Questrial"/>
              </a:rPr>
              <a:t>Es importante representar las cursadas de cada materia. De cada cursada se sabe el año en que se dicta y a que materia corresponde. Una materia se cursa una única vez por año. Un alumno se puede inscribir a una o muchas materias.</a:t>
            </a:r>
            <a:endParaRPr sz="2000" b="0" i="0" u="none" strike="noStrike" cap="none">
              <a:solidFill>
                <a:srgbClr val="000000"/>
              </a:solidFill>
              <a:latin typeface="Questrial"/>
              <a:ea typeface="Questrial"/>
              <a:cs typeface="Questrial"/>
              <a:sym typeface="Questrial"/>
            </a:endParaRPr>
          </a:p>
          <a:p>
            <a:pPr marL="176212" marR="0" lvl="0" indent="0" algn="just" rtl="0">
              <a:lnSpc>
                <a:spcPct val="100000"/>
              </a:lnSpc>
              <a:spcBef>
                <a:spcPts val="400"/>
              </a:spcBef>
              <a:spcAft>
                <a:spcPts val="0"/>
              </a:spcAft>
              <a:buClr>
                <a:srgbClr val="000000"/>
              </a:buClr>
              <a:buSzPts val="2000"/>
              <a:buFont typeface="Times New Roman"/>
              <a:buNone/>
            </a:pPr>
            <a:r>
              <a:rPr lang="en-US" sz="2000" b="0" i="0" u="none" strike="noStrike" cap="none">
                <a:solidFill>
                  <a:srgbClr val="000000"/>
                </a:solidFill>
                <a:latin typeface="Questrial"/>
                <a:ea typeface="Questrial"/>
                <a:cs typeface="Questrial"/>
                <a:sym typeface="Questrial"/>
              </a:rPr>
              <a:t>Además es necesario modelar a los empleados de la facultad. De los empleados se conoce DNI, nombre, apellido y legajo. De los empleados docentes además se conoce el título (puede no tener título o tener más de uno) y las materias que dicta. El docente puede rotar de materia, por lo que es necesario representar el historial de materias por las que pasó. Por otro lado, de los empleados no docentes es necesario representar cuit y antigüedad.</a:t>
            </a:r>
            <a:endParaRPr sz="2000" b="0" i="0" u="none" strike="noStrike" cap="none">
              <a:solidFill>
                <a:srgbClr val="000000"/>
              </a:solidFill>
              <a:latin typeface="Questrial"/>
              <a:ea typeface="Questrial"/>
              <a:cs typeface="Questrial"/>
              <a:sym typeface="Questrial"/>
            </a:endParaRPr>
          </a:p>
          <a:p>
            <a:pPr marL="176212" marR="0" lvl="0" indent="0" algn="just" rtl="0">
              <a:lnSpc>
                <a:spcPct val="100000"/>
              </a:lnSpc>
              <a:spcBef>
                <a:spcPts val="400"/>
              </a:spcBef>
              <a:spcAft>
                <a:spcPts val="0"/>
              </a:spcAft>
              <a:buClr>
                <a:schemeClr val="lt1"/>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5fbcc7159c_0_293"/>
          <p:cNvSpPr txBox="1"/>
          <p:nvPr/>
        </p:nvSpPr>
        <p:spPr>
          <a:xfrm>
            <a:off x="971325" y="258300"/>
            <a:ext cx="9782100" cy="11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262626"/>
                </a:solidFill>
                <a:latin typeface="Century Gothic"/>
                <a:ea typeface="Century Gothic"/>
                <a:cs typeface="Century Gothic"/>
                <a:sym typeface="Century Gothic"/>
              </a:rPr>
              <a:t>Entidades más relevantes</a:t>
            </a:r>
            <a:endParaRPr sz="4000" b="0" i="0" u="none" strike="noStrike" cap="none">
              <a:solidFill>
                <a:srgbClr val="262626"/>
              </a:solidFill>
              <a:latin typeface="Century Gothic"/>
              <a:ea typeface="Century Gothic"/>
              <a:cs typeface="Century Gothic"/>
              <a:sym typeface="Century Gothic"/>
            </a:endParaRPr>
          </a:p>
        </p:txBody>
      </p:sp>
      <p:sp>
        <p:nvSpPr>
          <p:cNvPr id="624" name="Google Shape;624;g5fbcc7159c_0_293"/>
          <p:cNvSpPr txBox="1"/>
          <p:nvPr/>
        </p:nvSpPr>
        <p:spPr>
          <a:xfrm>
            <a:off x="971325" y="1753125"/>
            <a:ext cx="9782100" cy="11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262626"/>
                </a:solidFill>
                <a:latin typeface="Century Gothic"/>
                <a:ea typeface="Century Gothic"/>
                <a:cs typeface="Century Gothic"/>
                <a:sym typeface="Century Gothic"/>
              </a:rPr>
              <a:t>Entidades menos relevantes</a:t>
            </a:r>
            <a:endParaRPr sz="1400" b="0" i="0" u="none" strike="noStrike" cap="none">
              <a:solidFill>
                <a:srgbClr val="000000"/>
              </a:solidFill>
              <a:latin typeface="Century Gothic"/>
              <a:ea typeface="Century Gothic"/>
              <a:cs typeface="Century Gothic"/>
              <a:sym typeface="Century Gothic"/>
            </a:endParaRPr>
          </a:p>
        </p:txBody>
      </p:sp>
      <p:sp>
        <p:nvSpPr>
          <p:cNvPr id="625" name="Google Shape;625;g5fbcc7159c_0_293"/>
          <p:cNvSpPr txBox="1"/>
          <p:nvPr/>
        </p:nvSpPr>
        <p:spPr>
          <a:xfrm>
            <a:off x="1205738" y="3568950"/>
            <a:ext cx="9782100" cy="11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262626"/>
                </a:solidFill>
                <a:latin typeface="Century Gothic"/>
                <a:ea typeface="Century Gothic"/>
                <a:cs typeface="Century Gothic"/>
                <a:sym typeface="Century Gothic"/>
              </a:rPr>
              <a:t>Relaciones</a:t>
            </a:r>
            <a:endParaRPr sz="4000" b="0" i="0" u="none" strike="noStrike" cap="none">
              <a:solidFill>
                <a:srgbClr val="262626"/>
              </a:solidFill>
              <a:latin typeface="Century Gothic"/>
              <a:ea typeface="Century Gothic"/>
              <a:cs typeface="Century Gothic"/>
              <a:sym typeface="Century Gothic"/>
            </a:endParaRPr>
          </a:p>
        </p:txBody>
      </p:sp>
      <p:sp>
        <p:nvSpPr>
          <p:cNvPr id="626" name="Google Shape;626;g5fbcc7159c_0_293"/>
          <p:cNvSpPr txBox="1"/>
          <p:nvPr/>
        </p:nvSpPr>
        <p:spPr>
          <a:xfrm>
            <a:off x="1387338" y="5151300"/>
            <a:ext cx="9782100" cy="1141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262626"/>
                </a:solidFill>
                <a:latin typeface="Century Gothic"/>
                <a:ea typeface="Century Gothic"/>
                <a:cs typeface="Century Gothic"/>
                <a:sym typeface="Century Gothic"/>
              </a:rPr>
              <a:t>Completamos el modelo...</a:t>
            </a:r>
            <a:endParaRPr sz="1400" b="0" i="0" u="none" strike="noStrike" cap="none">
              <a:solidFill>
                <a:srgbClr val="000000"/>
              </a:solidFill>
              <a:latin typeface="Century Gothic"/>
              <a:ea typeface="Century Gothic"/>
              <a:cs typeface="Century Gothic"/>
              <a:sym typeface="Century Gothic"/>
            </a:endParaRPr>
          </a:p>
        </p:txBody>
      </p:sp>
      <p:sp>
        <p:nvSpPr>
          <p:cNvPr id="627" name="Google Shape;627;g5fbcc7159c_0_293"/>
          <p:cNvSpPr txBox="1"/>
          <p:nvPr/>
        </p:nvSpPr>
        <p:spPr>
          <a:xfrm>
            <a:off x="968775" y="1093225"/>
            <a:ext cx="9787200" cy="114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Alumno-Materia-Empleado</a:t>
            </a:r>
            <a:endParaRPr sz="2400" b="0" i="0" u="none" strike="noStrike" cap="none">
              <a:solidFill>
                <a:srgbClr val="000000"/>
              </a:solidFill>
              <a:latin typeface="Arial"/>
              <a:ea typeface="Arial"/>
              <a:cs typeface="Arial"/>
              <a:sym typeface="Arial"/>
            </a:endParaRPr>
          </a:p>
        </p:txBody>
      </p:sp>
      <p:sp>
        <p:nvSpPr>
          <p:cNvPr id="628" name="Google Shape;628;g5fbcc7159c_0_293"/>
          <p:cNvSpPr txBox="1"/>
          <p:nvPr/>
        </p:nvSpPr>
        <p:spPr>
          <a:xfrm>
            <a:off x="968775" y="2579550"/>
            <a:ext cx="9787200" cy="114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NoDocente-Docente-Cursada</a:t>
            </a:r>
            <a:endParaRPr sz="2400" b="0" i="0" u="none" strike="noStrike" cap="none">
              <a:solidFill>
                <a:srgbClr val="000000"/>
              </a:solidFill>
              <a:latin typeface="Arial"/>
              <a:ea typeface="Arial"/>
              <a:cs typeface="Arial"/>
              <a:sym typeface="Arial"/>
            </a:endParaRPr>
          </a:p>
        </p:txBody>
      </p:sp>
      <p:sp>
        <p:nvSpPr>
          <p:cNvPr id="629" name="Google Shape;629;g5fbcc7159c_0_293"/>
          <p:cNvSpPr txBox="1"/>
          <p:nvPr/>
        </p:nvSpPr>
        <p:spPr>
          <a:xfrm>
            <a:off x="1706625" y="4321000"/>
            <a:ext cx="9787200" cy="1141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Cursada-Alumno/Cursada-Materia/ Docente-Materia</a:t>
            </a:r>
            <a:endParaRPr sz="2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5fbcc7159c_0_171"/>
          <p:cNvSpPr txBox="1"/>
          <p:nvPr/>
        </p:nvSpPr>
        <p:spPr>
          <a:xfrm>
            <a:off x="1584325" y="-57150"/>
            <a:ext cx="106554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Ejercicio integrador</a:t>
            </a:r>
            <a:endParaRPr sz="1400" b="0" i="0" u="none" strike="noStrike" cap="none">
              <a:solidFill>
                <a:srgbClr val="000000"/>
              </a:solidFill>
              <a:latin typeface="Arial"/>
              <a:ea typeface="Arial"/>
              <a:cs typeface="Arial"/>
              <a:sym typeface="Arial"/>
            </a:endParaRPr>
          </a:p>
        </p:txBody>
      </p:sp>
      <p:pic>
        <p:nvPicPr>
          <p:cNvPr id="638" name="Google Shape;638;g5fbcc7159c_0_171"/>
          <p:cNvPicPr preferRelativeResize="0"/>
          <p:nvPr/>
        </p:nvPicPr>
        <p:blipFill rotWithShape="1">
          <a:blip r:embed="rId3">
            <a:alphaModFix/>
          </a:blip>
          <a:srcRect/>
          <a:stretch/>
        </p:blipFill>
        <p:spPr>
          <a:xfrm>
            <a:off x="317625" y="1214619"/>
            <a:ext cx="11793351" cy="5222050"/>
          </a:xfrm>
          <a:prstGeom prst="rect">
            <a:avLst/>
          </a:prstGeom>
          <a:noFill/>
          <a:ln>
            <a:noFill/>
          </a:ln>
        </p:spPr>
      </p:pic>
      <p:cxnSp>
        <p:nvCxnSpPr>
          <p:cNvPr id="639" name="Google Shape;639;g5fbcc7159c_0_171"/>
          <p:cNvCxnSpPr/>
          <p:nvPr/>
        </p:nvCxnSpPr>
        <p:spPr>
          <a:xfrm flipH="1">
            <a:off x="3516850" y="1362225"/>
            <a:ext cx="777000" cy="589500"/>
          </a:xfrm>
          <a:prstGeom prst="straightConnector1">
            <a:avLst/>
          </a:prstGeom>
          <a:noFill/>
          <a:ln w="9525" cap="flat" cmpd="sng">
            <a:solidFill>
              <a:schemeClr val="dk2"/>
            </a:solidFill>
            <a:prstDash val="solid"/>
            <a:round/>
            <a:headEnd type="none" w="sm" len="sm"/>
            <a:tailEnd type="triangle" w="med" len="med"/>
          </a:ln>
        </p:spPr>
      </p:cxnSp>
      <p:cxnSp>
        <p:nvCxnSpPr>
          <p:cNvPr id="640" name="Google Shape;640;g5fbcc7159c_0_171"/>
          <p:cNvCxnSpPr/>
          <p:nvPr/>
        </p:nvCxnSpPr>
        <p:spPr>
          <a:xfrm rot="10800000">
            <a:off x="4438050" y="4282300"/>
            <a:ext cx="267900" cy="830400"/>
          </a:xfrm>
          <a:prstGeom prst="straightConnector1">
            <a:avLst/>
          </a:prstGeom>
          <a:noFill/>
          <a:ln w="9525" cap="flat" cmpd="sng">
            <a:solidFill>
              <a:schemeClr val="dk2"/>
            </a:solidFill>
            <a:prstDash val="solid"/>
            <a:round/>
            <a:headEnd type="none" w="sm" len="sm"/>
            <a:tailEnd type="triangle" w="med" len="med"/>
          </a:ln>
        </p:spPr>
      </p:cxnSp>
      <p:cxnSp>
        <p:nvCxnSpPr>
          <p:cNvPr id="641" name="Google Shape;641;g5fbcc7159c_0_171"/>
          <p:cNvCxnSpPr/>
          <p:nvPr/>
        </p:nvCxnSpPr>
        <p:spPr>
          <a:xfrm>
            <a:off x="4883200" y="6237825"/>
            <a:ext cx="777000" cy="0"/>
          </a:xfrm>
          <a:prstGeom prst="straightConnector1">
            <a:avLst/>
          </a:prstGeom>
          <a:noFill/>
          <a:ln w="9525" cap="flat" cmpd="sng">
            <a:solidFill>
              <a:schemeClr val="dk2"/>
            </a:solidFill>
            <a:prstDash val="solid"/>
            <a:round/>
            <a:headEnd type="none" w="sm" len="sm"/>
            <a:tailEnd type="triangle" w="med" len="med"/>
          </a:ln>
        </p:spPr>
      </p:cxnSp>
      <p:sp>
        <p:nvSpPr>
          <p:cNvPr id="642" name="Google Shape;642;g5fbcc7159c_0_171"/>
          <p:cNvSpPr txBox="1"/>
          <p:nvPr/>
        </p:nvSpPr>
        <p:spPr>
          <a:xfrm>
            <a:off x="3972375" y="960525"/>
            <a:ext cx="3804000" cy="40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Marcar todos los identificadores</a:t>
            </a:r>
            <a:endParaRPr sz="1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p:txBody>
      </p:sp>
      <p:sp>
        <p:nvSpPr>
          <p:cNvPr id="643" name="Google Shape;643;g5fbcc7159c_0_171"/>
          <p:cNvSpPr txBox="1"/>
          <p:nvPr/>
        </p:nvSpPr>
        <p:spPr>
          <a:xfrm>
            <a:off x="2163975" y="4978750"/>
            <a:ext cx="3911400" cy="401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Solo puede ser id externo- 1,1. </a:t>
            </a:r>
            <a:endParaRPr sz="1400" b="0" i="0" u="none" strike="noStrike" cap="none">
              <a:solidFill>
                <a:srgbClr val="000000"/>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Concepto de identificador mínimo</a:t>
            </a:r>
            <a:endParaRPr sz="1400" b="0" i="0" u="none" strike="noStrike" cap="none">
              <a:solidFill>
                <a:srgbClr val="000000"/>
              </a:solidFill>
              <a:latin typeface="Century Gothic"/>
              <a:ea typeface="Century Gothic"/>
              <a:cs typeface="Century Gothic"/>
              <a:sym typeface="Century Gothic"/>
            </a:endParaRPr>
          </a:p>
        </p:txBody>
      </p:sp>
      <p:sp>
        <p:nvSpPr>
          <p:cNvPr id="644" name="Google Shape;644;g5fbcc7159c_0_171"/>
          <p:cNvSpPr txBox="1"/>
          <p:nvPr/>
        </p:nvSpPr>
        <p:spPr>
          <a:xfrm>
            <a:off x="3516950" y="5996725"/>
            <a:ext cx="9772800" cy="114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entury Gothic"/>
              <a:ea typeface="Century Gothic"/>
              <a:cs typeface="Century Gothic"/>
              <a:sym typeface="Century Gothic"/>
            </a:endParaRPr>
          </a:p>
        </p:txBody>
      </p:sp>
      <p:sp>
        <p:nvSpPr>
          <p:cNvPr id="645" name="Google Shape;645;g5fbcc7159c_0_171"/>
          <p:cNvSpPr txBox="1"/>
          <p:nvPr/>
        </p:nvSpPr>
        <p:spPr>
          <a:xfrm>
            <a:off x="838075" y="5943075"/>
            <a:ext cx="4206000" cy="58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atin typeface="Century Gothic"/>
                <a:ea typeface="Century Gothic"/>
                <a:cs typeface="Century Gothic"/>
                <a:sym typeface="Century Gothic"/>
              </a:rPr>
              <a:t>¿</a:t>
            </a:r>
            <a:r>
              <a:rPr lang="en-US" sz="1400" b="0" i="0" u="none" strike="noStrike" cap="none">
                <a:solidFill>
                  <a:srgbClr val="000000"/>
                </a:solidFill>
                <a:latin typeface="Century Gothic"/>
                <a:ea typeface="Century Gothic"/>
                <a:cs typeface="Century Gothic"/>
                <a:sym typeface="Century Gothic"/>
              </a:rPr>
              <a:t>Qu</a:t>
            </a:r>
            <a:r>
              <a:rPr lang="en-US">
                <a:latin typeface="Century Gothic"/>
                <a:ea typeface="Century Gothic"/>
                <a:cs typeface="Century Gothic"/>
                <a:sym typeface="Century Gothic"/>
              </a:rPr>
              <a:t>é</a:t>
            </a:r>
            <a:r>
              <a:rPr lang="en-US" sz="1400" b="0" i="0" u="none" strike="noStrike" cap="none">
                <a:solidFill>
                  <a:srgbClr val="000000"/>
                </a:solidFill>
                <a:latin typeface="Century Gothic"/>
                <a:ea typeface="Century Gothic"/>
                <a:cs typeface="Century Gothic"/>
                <a:sym typeface="Century Gothic"/>
              </a:rPr>
              <a:t> semántica tiene la fecha</a:t>
            </a:r>
            <a:r>
              <a:rPr lang="en-US">
                <a:latin typeface="Century Gothic"/>
                <a:ea typeface="Century Gothic"/>
                <a:cs typeface="Century Gothic"/>
                <a:sym typeface="Century Gothic"/>
              </a:rPr>
              <a:t>H</a:t>
            </a:r>
            <a:r>
              <a:rPr lang="en-US" sz="1400" b="0" i="0" u="none" strike="noStrike" cap="none">
                <a:solidFill>
                  <a:srgbClr val="000000"/>
                </a:solidFill>
                <a:latin typeface="Century Gothic"/>
                <a:ea typeface="Century Gothic"/>
                <a:cs typeface="Century Gothic"/>
                <a:sym typeface="Century Gothic"/>
              </a:rPr>
              <a:t>asta opcional?</a:t>
            </a:r>
            <a:endParaRPr sz="1400" b="0" i="0" u="none" strike="noStrike" cap="none">
              <a:solidFill>
                <a:srgbClr val="000000"/>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g5fbcc7159c_0_179"/>
          <p:cNvSpPr txBox="1"/>
          <p:nvPr/>
        </p:nvSpPr>
        <p:spPr>
          <a:xfrm>
            <a:off x="1664050" y="838023"/>
            <a:ext cx="9473700" cy="17361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333333"/>
              </a:buClr>
              <a:buSzPts val="4400"/>
              <a:buFont typeface="Arial"/>
              <a:buNone/>
            </a:pPr>
            <a:r>
              <a:rPr lang="en-US" sz="4400" b="1" i="0" u="none" strike="noStrike" cap="none">
                <a:solidFill>
                  <a:srgbClr val="333333"/>
                </a:solidFill>
                <a:latin typeface="Arial"/>
                <a:ea typeface="Arial"/>
                <a:cs typeface="Arial"/>
                <a:sym typeface="Arial"/>
              </a:rPr>
              <a:t>Tarea para el hogar: Pensar diferentes formas de modelar el historial</a:t>
            </a:r>
            <a:endParaRPr sz="1400" b="0" i="0" u="none" strike="noStrike" cap="none">
              <a:solidFill>
                <a:srgbClr val="000000"/>
              </a:solidFill>
              <a:latin typeface="Arial"/>
              <a:ea typeface="Arial"/>
              <a:cs typeface="Arial"/>
              <a:sym typeface="Arial"/>
            </a:endParaRPr>
          </a:p>
        </p:txBody>
      </p:sp>
      <p:pic>
        <p:nvPicPr>
          <p:cNvPr id="652" name="Google Shape;652;g5fbcc7159c_0_179"/>
          <p:cNvPicPr preferRelativeResize="0"/>
          <p:nvPr/>
        </p:nvPicPr>
        <p:blipFill rotWithShape="1">
          <a:blip r:embed="rId3">
            <a:alphaModFix/>
          </a:blip>
          <a:srcRect/>
          <a:stretch/>
        </p:blipFill>
        <p:spPr>
          <a:xfrm>
            <a:off x="2598025" y="2796478"/>
            <a:ext cx="6427546" cy="31923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g5fbcc7159c_0_185"/>
          <p:cNvSpPr txBox="1"/>
          <p:nvPr/>
        </p:nvSpPr>
        <p:spPr>
          <a:xfrm>
            <a:off x="3766950" y="2367762"/>
            <a:ext cx="97917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333333"/>
              </a:buClr>
              <a:buSzPts val="4400"/>
              <a:buFont typeface="Arial"/>
              <a:buNone/>
            </a:pPr>
            <a:r>
              <a:rPr lang="en-US" sz="4400" b="1" i="0" u="none" strike="noStrike" cap="none">
                <a:solidFill>
                  <a:srgbClr val="333333"/>
                </a:solidFill>
                <a:latin typeface="Arial"/>
                <a:ea typeface="Arial"/>
                <a:cs typeface="Arial"/>
                <a:sym typeface="Arial"/>
              </a:rPr>
              <a:t>¿PREGUNTAS?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49"/>
        <p:cNvGrpSpPr/>
        <p:nvPr/>
      </p:nvGrpSpPr>
      <p:grpSpPr>
        <a:xfrm>
          <a:off x="0" y="0"/>
          <a:ext cx="0" cy="0"/>
          <a:chOff x="0" y="0"/>
          <a:chExt cx="0" cy="0"/>
        </a:xfrm>
      </p:grpSpPr>
      <p:sp>
        <p:nvSpPr>
          <p:cNvPr id="350" name="Google Shape;350;p2"/>
          <p:cNvSpPr txBox="1"/>
          <p:nvPr/>
        </p:nvSpPr>
        <p:spPr>
          <a:xfrm>
            <a:off x="2376487" y="144462"/>
            <a:ext cx="8912225"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400"/>
              <a:buFont typeface="Century Gothic"/>
              <a:buNone/>
            </a:pPr>
            <a:r>
              <a:rPr lang="en-US" sz="4400" b="0" i="0" u="none" strike="noStrike" cap="none">
                <a:solidFill>
                  <a:srgbClr val="262626"/>
                </a:solidFill>
                <a:latin typeface="Century Gothic"/>
                <a:ea typeface="Century Gothic"/>
                <a:cs typeface="Century Gothic"/>
                <a:sym typeface="Century Gothic"/>
              </a:rPr>
              <a:t>Esquema de la explicación </a:t>
            </a:r>
            <a:endParaRPr sz="1400" b="0" i="0" u="none" strike="noStrike" cap="none">
              <a:solidFill>
                <a:srgbClr val="000000"/>
              </a:solidFill>
              <a:latin typeface="Arial"/>
              <a:ea typeface="Arial"/>
              <a:cs typeface="Arial"/>
              <a:sym typeface="Arial"/>
            </a:endParaRPr>
          </a:p>
        </p:txBody>
      </p:sp>
      <p:sp>
        <p:nvSpPr>
          <p:cNvPr id="351" name="Google Shape;351;p2"/>
          <p:cNvSpPr txBox="1"/>
          <p:nvPr/>
        </p:nvSpPr>
        <p:spPr>
          <a:xfrm>
            <a:off x="503237" y="792162"/>
            <a:ext cx="779462" cy="365125"/>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Clr>
                <a:srgbClr val="000000"/>
              </a:buClr>
              <a:buSzPts val="1800"/>
              <a:buFont typeface="Century Gothic"/>
              <a:buNone/>
            </a:pPr>
            <a:fld id="{00000000-1234-1234-1234-123412341234}" type="slidenum">
              <a:rPr lang="en-US" sz="1800" b="0" i="0" u="none" strike="noStrike" cap="none">
                <a:solidFill>
                  <a:srgbClr val="000000"/>
                </a:solidFill>
                <a:latin typeface="Century Gothic"/>
                <a:ea typeface="Century Gothic"/>
                <a:cs typeface="Century Gothic"/>
                <a:sym typeface="Century Gothic"/>
              </a:rPr>
              <a:t>2</a:t>
            </a:fld>
            <a:endParaRPr sz="1400" b="0" i="0" u="none" strike="noStrike" cap="none">
              <a:solidFill>
                <a:srgbClr val="000000"/>
              </a:solidFill>
              <a:latin typeface="Arial"/>
              <a:ea typeface="Arial"/>
              <a:cs typeface="Arial"/>
              <a:sym typeface="Arial"/>
            </a:endParaRPr>
          </a:p>
        </p:txBody>
      </p:sp>
      <p:sp>
        <p:nvSpPr>
          <p:cNvPr id="352" name="Google Shape;352;p2"/>
          <p:cNvSpPr txBox="1"/>
          <p:nvPr/>
        </p:nvSpPr>
        <p:spPr>
          <a:xfrm>
            <a:off x="2697162" y="1635125"/>
            <a:ext cx="7772400" cy="4495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3" name="Google Shape;353;p2"/>
          <p:cNvSpPr txBox="1"/>
          <p:nvPr/>
        </p:nvSpPr>
        <p:spPr>
          <a:xfrm>
            <a:off x="2497137" y="1368425"/>
            <a:ext cx="8915400" cy="4940300"/>
          </a:xfrm>
          <a:prstGeom prst="rect">
            <a:avLst/>
          </a:prstGeom>
          <a:noFill/>
          <a:ln>
            <a:noFill/>
          </a:ln>
        </p:spPr>
        <p:txBody>
          <a:bodyPr spcFirstLastPara="1" wrap="square" lIns="90000" tIns="45000" rIns="90000" bIns="45000" anchor="t" anchorCtr="0">
            <a:noAutofit/>
          </a:bodyPr>
          <a:lstStyle/>
          <a:p>
            <a:pPr marL="571500" marR="0" lvl="0" indent="-450850" algn="l" rtl="0">
              <a:lnSpc>
                <a:spcPct val="100000"/>
              </a:lnSpc>
              <a:spcBef>
                <a:spcPts val="0"/>
              </a:spcBef>
              <a:spcAft>
                <a:spcPts val="0"/>
              </a:spcAft>
              <a:buClr>
                <a:srgbClr val="000000"/>
              </a:buClr>
              <a:buSzPts val="2600"/>
              <a:buFont typeface="Noto Sans Symbols"/>
              <a:buChar char="●"/>
            </a:pPr>
            <a:r>
              <a:rPr lang="en-US" sz="2600" b="0" i="0" u="none" strike="noStrike" cap="none">
                <a:solidFill>
                  <a:srgbClr val="262626"/>
                </a:solidFill>
                <a:latin typeface="Century Gothic"/>
                <a:ea typeface="Century Gothic"/>
                <a:cs typeface="Century Gothic"/>
                <a:sym typeface="Century Gothic"/>
              </a:rPr>
              <a:t>Definición</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000000"/>
              </a:buClr>
              <a:buSzPts val="2600"/>
              <a:buFont typeface="Noto Sans Symbols"/>
              <a:buChar char="●"/>
            </a:pPr>
            <a:r>
              <a:rPr lang="en-US" sz="2600" b="0" i="0" u="none" strike="noStrike" cap="none">
                <a:solidFill>
                  <a:srgbClr val="262626"/>
                </a:solidFill>
                <a:latin typeface="Century Gothic"/>
                <a:ea typeface="Century Gothic"/>
                <a:cs typeface="Century Gothic"/>
                <a:sym typeface="Century Gothic"/>
              </a:rPr>
              <a:t>Simbología</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000000"/>
              </a:buClr>
              <a:buSzPts val="2600"/>
              <a:buFont typeface="Noto Sans Symbols"/>
              <a:buChar char="●"/>
            </a:pPr>
            <a:r>
              <a:rPr lang="en-US" sz="2600" b="0" i="0" u="none" strike="noStrike" cap="none">
                <a:solidFill>
                  <a:srgbClr val="262626"/>
                </a:solidFill>
                <a:latin typeface="Century Gothic"/>
                <a:ea typeface="Century Gothic"/>
                <a:cs typeface="Century Gothic"/>
                <a:sym typeface="Century Gothic"/>
              </a:rPr>
              <a:t>Ejercicio para resolver en clase</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600"/>
              <a:buFont typeface="Century Gothic"/>
              <a:buNone/>
            </a:pPr>
            <a:r>
              <a:rPr lang="en-US" sz="2600" b="0" i="0" u="none" strike="noStrike" cap="none">
                <a:solidFill>
                  <a:srgbClr val="262626"/>
                </a:solidFill>
                <a:latin typeface="Century Gothic"/>
                <a:ea typeface="Century Gothic"/>
                <a:cs typeface="Century Gothic"/>
                <a:sym typeface="Century Gothic"/>
              </a:rPr>
              <a:t>  		-	</a:t>
            </a:r>
            <a:r>
              <a:rPr lang="en-US" sz="2000" b="0" i="0" u="none" strike="noStrike" cap="none">
                <a:solidFill>
                  <a:srgbClr val="262626"/>
                </a:solidFill>
                <a:latin typeface="Arial"/>
                <a:ea typeface="Arial"/>
                <a:cs typeface="Arial"/>
                <a:sym typeface="Arial"/>
              </a:rPr>
              <a:t>Identificar Entidades – Relaciones más evidentes.	</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000"/>
              <a:buFont typeface="Arial"/>
              <a:buNone/>
            </a:pPr>
            <a:r>
              <a:rPr lang="en-US" sz="2000" b="0" i="0" u="none" strike="noStrike" cap="none">
                <a:solidFill>
                  <a:srgbClr val="262626"/>
                </a:solidFill>
                <a:latin typeface="Arial"/>
                <a:ea typeface="Arial"/>
                <a:cs typeface="Arial"/>
                <a:sym typeface="Arial"/>
              </a:rPr>
              <a:t>  		-	Identificar Entidades – Relaciones menos evidentes.</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000"/>
              <a:buFont typeface="Arial"/>
              <a:buNone/>
            </a:pPr>
            <a:r>
              <a:rPr lang="en-US" sz="2000" b="0" i="0" u="none" strike="noStrike" cap="none">
                <a:solidFill>
                  <a:srgbClr val="262626"/>
                </a:solidFill>
                <a:latin typeface="Arial"/>
                <a:ea typeface="Arial"/>
                <a:cs typeface="Arial"/>
                <a:sym typeface="Arial"/>
              </a:rPr>
              <a:t>  		-	Identificar relaciones</a:t>
            </a:r>
            <a:endParaRPr sz="2000" b="0" i="0" u="none" strike="noStrike" cap="none">
              <a:solidFill>
                <a:srgbClr val="262626"/>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000"/>
              <a:buFont typeface="Arial"/>
              <a:buNone/>
            </a:pPr>
            <a:r>
              <a:rPr lang="en-US" sz="2000" b="0" i="0" u="none" strike="noStrike" cap="none">
                <a:solidFill>
                  <a:srgbClr val="262626"/>
                </a:solidFill>
                <a:latin typeface="Arial"/>
                <a:ea typeface="Arial"/>
                <a:cs typeface="Arial"/>
                <a:sym typeface="Arial"/>
              </a:rPr>
              <a:t>           -      Definir atributos.</a:t>
            </a:r>
            <a:endParaRPr sz="1400" b="0" i="0" u="none" strike="noStrike" cap="none">
              <a:solidFill>
                <a:srgbClr val="000000"/>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600"/>
              <a:buFont typeface="Arial"/>
              <a:buNone/>
            </a:pPr>
            <a:r>
              <a:rPr lang="en-US" sz="2600" b="0" i="0" u="none" strike="noStrike" cap="none">
                <a:solidFill>
                  <a:srgbClr val="262626"/>
                </a:solidFill>
                <a:latin typeface="Arial"/>
                <a:ea typeface="Arial"/>
                <a:cs typeface="Arial"/>
                <a:sym typeface="Arial"/>
              </a:rPr>
              <a:t>  </a:t>
            </a:r>
            <a:r>
              <a:rPr lang="en-US" sz="2000" b="0" i="0" u="none" strike="noStrike" cap="none">
                <a:solidFill>
                  <a:srgbClr val="262626"/>
                </a:solidFill>
                <a:latin typeface="Arial"/>
                <a:ea typeface="Arial"/>
                <a:cs typeface="Arial"/>
                <a:sym typeface="Arial"/>
              </a:rPr>
              <a:t>  		-	Atributos compuestos y polivalentes</a:t>
            </a:r>
            <a:endParaRPr sz="2000" b="0" i="0" u="none" strike="noStrike" cap="none">
              <a:solidFill>
                <a:srgbClr val="262626"/>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600"/>
              <a:buFont typeface="Arial"/>
              <a:buNone/>
            </a:pPr>
            <a:r>
              <a:rPr lang="en-US" sz="2000" b="0" i="0" u="none" strike="noStrike" cap="none">
                <a:solidFill>
                  <a:srgbClr val="262626"/>
                </a:solidFill>
                <a:latin typeface="Arial"/>
                <a:ea typeface="Arial"/>
                <a:cs typeface="Arial"/>
                <a:sym typeface="Arial"/>
              </a:rPr>
              <a:t>		-     Establecer cardinalidades</a:t>
            </a:r>
            <a:endParaRPr sz="2000" b="0" i="0" u="none" strike="noStrike" cap="none">
              <a:solidFill>
                <a:srgbClr val="262626"/>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600"/>
              <a:buFont typeface="Arial"/>
              <a:buNone/>
            </a:pPr>
            <a:r>
              <a:rPr lang="en-US" sz="2000" b="0" i="0" u="none" strike="noStrike" cap="none">
                <a:solidFill>
                  <a:srgbClr val="262626"/>
                </a:solidFill>
                <a:latin typeface="Arial"/>
                <a:ea typeface="Arial"/>
                <a:cs typeface="Arial"/>
                <a:sym typeface="Arial"/>
              </a:rPr>
              <a:t>		-     Determinar identificadores</a:t>
            </a:r>
            <a:endParaRPr sz="2000" b="0" i="0" u="none" strike="noStrike" cap="none">
              <a:solidFill>
                <a:srgbClr val="262626"/>
              </a:solidFill>
              <a:latin typeface="Arial"/>
              <a:ea typeface="Arial"/>
              <a:cs typeface="Arial"/>
              <a:sym typeface="Arial"/>
            </a:endParaRPr>
          </a:p>
          <a:p>
            <a:pPr marL="571500" marR="0" lvl="0" indent="-450850" algn="l" rtl="0">
              <a:lnSpc>
                <a:spcPct val="100000"/>
              </a:lnSpc>
              <a:spcBef>
                <a:spcPts val="400"/>
              </a:spcBef>
              <a:spcAft>
                <a:spcPts val="0"/>
              </a:spcAft>
              <a:buClr>
                <a:srgbClr val="262626"/>
              </a:buClr>
              <a:buSzPts val="2000"/>
              <a:buFont typeface="Arial"/>
              <a:buNone/>
            </a:pPr>
            <a:r>
              <a:rPr lang="en-US" sz="2000" b="0" i="0" u="none" strike="noStrike" cap="none">
                <a:solidFill>
                  <a:srgbClr val="262626"/>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000"/>
              <a:buFont typeface="Arial"/>
              <a:buNone/>
            </a:pPr>
            <a:endParaRPr sz="2000" b="0" i="0" u="none" strike="noStrike" cap="none">
              <a:solidFill>
                <a:srgbClr val="262626"/>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60"/>
        <p:cNvGrpSpPr/>
        <p:nvPr/>
      </p:nvGrpSpPr>
      <p:grpSpPr>
        <a:xfrm>
          <a:off x="0" y="0"/>
          <a:ext cx="0" cy="0"/>
          <a:chOff x="0" y="0"/>
          <a:chExt cx="0" cy="0"/>
        </a:xfrm>
      </p:grpSpPr>
      <p:sp>
        <p:nvSpPr>
          <p:cNvPr id="361" name="Google Shape;361;p3"/>
          <p:cNvSpPr txBox="1"/>
          <p:nvPr/>
        </p:nvSpPr>
        <p:spPr>
          <a:xfrm>
            <a:off x="2376487" y="144462"/>
            <a:ext cx="8912225"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400"/>
              <a:buFont typeface="Century Gothic"/>
              <a:buNone/>
            </a:pPr>
            <a:r>
              <a:rPr lang="en-US" sz="4400" b="0" i="0" u="none" strike="noStrike" cap="none">
                <a:solidFill>
                  <a:srgbClr val="262626"/>
                </a:solidFill>
                <a:latin typeface="Century Gothic"/>
                <a:ea typeface="Century Gothic"/>
                <a:cs typeface="Century Gothic"/>
                <a:sym typeface="Century Gothic"/>
              </a:rPr>
              <a:t>Diseño Conceptual - Definición </a:t>
            </a:r>
            <a:endParaRPr sz="1400" b="0" i="0" u="none" strike="noStrike" cap="none">
              <a:solidFill>
                <a:srgbClr val="000000"/>
              </a:solidFill>
              <a:latin typeface="Arial"/>
              <a:ea typeface="Arial"/>
              <a:cs typeface="Arial"/>
              <a:sym typeface="Arial"/>
            </a:endParaRPr>
          </a:p>
        </p:txBody>
      </p:sp>
      <p:sp>
        <p:nvSpPr>
          <p:cNvPr id="362" name="Google Shape;362;p3"/>
          <p:cNvSpPr txBox="1"/>
          <p:nvPr/>
        </p:nvSpPr>
        <p:spPr>
          <a:xfrm>
            <a:off x="2497125" y="1660525"/>
            <a:ext cx="9269700" cy="4940400"/>
          </a:xfrm>
          <a:prstGeom prst="rect">
            <a:avLst/>
          </a:prstGeom>
          <a:noFill/>
          <a:ln>
            <a:noFill/>
          </a:ln>
        </p:spPr>
        <p:txBody>
          <a:bodyPr spcFirstLastPara="1" wrap="square" lIns="90000" tIns="45000" rIns="90000" bIns="45000" anchor="t" anchorCtr="0">
            <a:noAutofit/>
          </a:bodyPr>
          <a:lstStyle/>
          <a:p>
            <a:pPr marL="365125" marR="0" lvl="0" indent="-231775" algn="just" rtl="0">
              <a:lnSpc>
                <a:spcPct val="100000"/>
              </a:lnSpc>
              <a:spcBef>
                <a:spcPts val="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El diseño conceptual parte de la especificación</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de requerimientos y su resultado es el</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esquema conceptual de la base de datos. Un</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esquema conceptual es una descripción de alto</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nivel de la estructura de la base de datos. El</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propósito del diseño conceptual es describir el</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contenido de información de la base de</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datos. Herramienta utilizada: Modelo Entidad-</a:t>
            </a:r>
            <a:endParaRPr sz="1400" b="0" i="0" u="none" strike="noStrike" cap="none">
              <a:solidFill>
                <a:srgbClr val="000000"/>
              </a:solidFill>
              <a:latin typeface="Arial"/>
              <a:ea typeface="Arial"/>
              <a:cs typeface="Arial"/>
              <a:sym typeface="Arial"/>
            </a:endParaRPr>
          </a:p>
          <a:p>
            <a:pPr marL="365125" marR="0" lvl="0" indent="-231775" algn="just" rtl="0">
              <a:lnSpc>
                <a:spcPct val="100000"/>
              </a:lnSpc>
              <a:spcBef>
                <a:spcPts val="400"/>
              </a:spcBef>
              <a:spcAft>
                <a:spcPts val="0"/>
              </a:spcAft>
              <a:buClr>
                <a:srgbClr val="262626"/>
              </a:buClr>
              <a:buSzPts val="2800"/>
              <a:buFont typeface="Arial"/>
              <a:buNone/>
            </a:pPr>
            <a:r>
              <a:rPr lang="en-US" sz="2800" b="0" i="0" u="none" strike="noStrike" cap="none">
                <a:solidFill>
                  <a:srgbClr val="262626"/>
                </a:solidFill>
                <a:latin typeface="Arial"/>
                <a:ea typeface="Arial"/>
                <a:cs typeface="Arial"/>
                <a:sym typeface="Arial"/>
              </a:rPr>
              <a:t>Interrelaciones (ER).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69"/>
        <p:cNvGrpSpPr/>
        <p:nvPr/>
      </p:nvGrpSpPr>
      <p:grpSpPr>
        <a:xfrm>
          <a:off x="0" y="0"/>
          <a:ext cx="0" cy="0"/>
          <a:chOff x="0" y="0"/>
          <a:chExt cx="0" cy="0"/>
        </a:xfrm>
      </p:grpSpPr>
      <p:sp>
        <p:nvSpPr>
          <p:cNvPr id="370" name="Google Shape;370;p4"/>
          <p:cNvSpPr txBox="1"/>
          <p:nvPr/>
        </p:nvSpPr>
        <p:spPr>
          <a:xfrm>
            <a:off x="1800225" y="144462"/>
            <a:ext cx="9791700"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
        <p:nvSpPr>
          <p:cNvPr id="371" name="Google Shape;371;p4"/>
          <p:cNvSpPr txBox="1"/>
          <p:nvPr/>
        </p:nvSpPr>
        <p:spPr>
          <a:xfrm>
            <a:off x="2497137" y="1660525"/>
            <a:ext cx="8915400" cy="49403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372" name="Google Shape;372;p4"/>
          <p:cNvSpPr txBox="1"/>
          <p:nvPr/>
        </p:nvSpPr>
        <p:spPr>
          <a:xfrm>
            <a:off x="1511300" y="1295400"/>
            <a:ext cx="9901237" cy="8636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Entidad</a:t>
            </a:r>
            <a:r>
              <a:rPr lang="en-US" sz="2800" b="0" i="0" u="none" strike="noStrike" cap="none">
                <a:solidFill>
                  <a:srgbClr val="262626"/>
                </a:solidFill>
                <a:latin typeface="Arial"/>
                <a:ea typeface="Arial"/>
                <a:cs typeface="Arial"/>
                <a:sym typeface="Arial"/>
              </a:rPr>
              <a:t>: Una entidad representa un elemento u objeto del mundo real con identidad.</a:t>
            </a:r>
            <a:endParaRPr sz="1400" b="0" i="0" u="none" strike="noStrike" cap="none">
              <a:solidFill>
                <a:srgbClr val="000000"/>
              </a:solidFill>
              <a:latin typeface="Arial"/>
              <a:ea typeface="Arial"/>
              <a:cs typeface="Arial"/>
              <a:sym typeface="Arial"/>
            </a:endParaRPr>
          </a:p>
        </p:txBody>
      </p:sp>
      <p:pic>
        <p:nvPicPr>
          <p:cNvPr id="373" name="Google Shape;373;p4"/>
          <p:cNvPicPr preferRelativeResize="0"/>
          <p:nvPr/>
        </p:nvPicPr>
        <p:blipFill rotWithShape="1">
          <a:blip r:embed="rId3">
            <a:alphaModFix/>
          </a:blip>
          <a:srcRect/>
          <a:stretch/>
        </p:blipFill>
        <p:spPr>
          <a:xfrm>
            <a:off x="5153025" y="2303462"/>
            <a:ext cx="2047875" cy="1095375"/>
          </a:xfrm>
          <a:prstGeom prst="rect">
            <a:avLst/>
          </a:prstGeom>
          <a:noFill/>
          <a:ln>
            <a:noFill/>
          </a:ln>
        </p:spPr>
      </p:pic>
      <p:sp>
        <p:nvSpPr>
          <p:cNvPr id="374" name="Google Shape;374;p4"/>
          <p:cNvSpPr txBox="1"/>
          <p:nvPr/>
        </p:nvSpPr>
        <p:spPr>
          <a:xfrm>
            <a:off x="1511300" y="3455987"/>
            <a:ext cx="10080625" cy="8636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Relación</a:t>
            </a:r>
            <a:r>
              <a:rPr lang="en-US" sz="2800" b="0" i="0" u="none" strike="noStrike" cap="none">
                <a:solidFill>
                  <a:srgbClr val="262626"/>
                </a:solidFill>
                <a:latin typeface="Arial"/>
                <a:ea typeface="Arial"/>
                <a:cs typeface="Arial"/>
                <a:sym typeface="Arial"/>
              </a:rPr>
              <a:t>: Las relaciones representan agregaciones entre dos (binaria) o más entidades. Describen las dependencias o asociaciones entre dichas entidades.</a:t>
            </a:r>
            <a:endParaRPr sz="1400" b="0" i="0" u="none" strike="noStrike" cap="none">
              <a:solidFill>
                <a:srgbClr val="000000"/>
              </a:solidFill>
              <a:latin typeface="Arial"/>
              <a:ea typeface="Arial"/>
              <a:cs typeface="Arial"/>
              <a:sym typeface="Arial"/>
            </a:endParaRPr>
          </a:p>
        </p:txBody>
      </p:sp>
      <p:pic>
        <p:nvPicPr>
          <p:cNvPr id="375" name="Google Shape;375;p4"/>
          <p:cNvPicPr preferRelativeResize="0"/>
          <p:nvPr/>
        </p:nvPicPr>
        <p:blipFill rotWithShape="1">
          <a:blip r:embed="rId4">
            <a:alphaModFix/>
          </a:blip>
          <a:srcRect/>
          <a:stretch/>
        </p:blipFill>
        <p:spPr>
          <a:xfrm>
            <a:off x="1855787" y="5140325"/>
            <a:ext cx="8943975" cy="112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82"/>
        <p:cNvGrpSpPr/>
        <p:nvPr/>
      </p:nvGrpSpPr>
      <p:grpSpPr>
        <a:xfrm>
          <a:off x="0" y="0"/>
          <a:ext cx="0" cy="0"/>
          <a:chOff x="0" y="0"/>
          <a:chExt cx="0" cy="0"/>
        </a:xfrm>
      </p:grpSpPr>
      <p:sp>
        <p:nvSpPr>
          <p:cNvPr id="383" name="Google Shape;383;p5"/>
          <p:cNvSpPr txBox="1"/>
          <p:nvPr/>
        </p:nvSpPr>
        <p:spPr>
          <a:xfrm>
            <a:off x="2497137" y="1660525"/>
            <a:ext cx="8915400" cy="49403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384" name="Google Shape;384;p5"/>
          <p:cNvSpPr txBox="1"/>
          <p:nvPr/>
        </p:nvSpPr>
        <p:spPr>
          <a:xfrm>
            <a:off x="1511300" y="1295400"/>
            <a:ext cx="10225087" cy="8636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Relación Recursiva:</a:t>
            </a:r>
            <a:r>
              <a:rPr lang="en-US" sz="2800" b="0" i="0" u="none" strike="noStrike" cap="none">
                <a:solidFill>
                  <a:srgbClr val="262626"/>
                </a:solidFill>
                <a:latin typeface="Arial"/>
                <a:ea typeface="Arial"/>
                <a:cs typeface="Arial"/>
                <a:sym typeface="Arial"/>
              </a:rPr>
              <a:t> Relación que une dos entidades particulares del mismo conjunto.</a:t>
            </a:r>
            <a:endParaRPr sz="1400" b="0" i="0" u="none" strike="noStrike" cap="none">
              <a:solidFill>
                <a:srgbClr val="000000"/>
              </a:solidFill>
              <a:latin typeface="Arial"/>
              <a:ea typeface="Arial"/>
              <a:cs typeface="Arial"/>
              <a:sym typeface="Arial"/>
            </a:endParaRPr>
          </a:p>
        </p:txBody>
      </p:sp>
      <p:sp>
        <p:nvSpPr>
          <p:cNvPr id="385" name="Google Shape;385;p5"/>
          <p:cNvSpPr txBox="1"/>
          <p:nvPr/>
        </p:nvSpPr>
        <p:spPr>
          <a:xfrm>
            <a:off x="1511300" y="3455987"/>
            <a:ext cx="10367962" cy="8636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Atributo:</a:t>
            </a:r>
            <a:r>
              <a:rPr lang="en-US" sz="2800" b="0" i="0" u="none" strike="noStrike" cap="none">
                <a:solidFill>
                  <a:srgbClr val="262626"/>
                </a:solidFill>
                <a:latin typeface="Arial"/>
                <a:ea typeface="Arial"/>
                <a:cs typeface="Arial"/>
                <a:sym typeface="Arial"/>
              </a:rPr>
              <a:t> Un atributo representa una propiedad básica de una entidad o relación. Un atributo es el equivalente a un campo de un registro.</a:t>
            </a:r>
            <a:endParaRPr sz="1400" b="0" i="0" u="none" strike="noStrike" cap="none">
              <a:solidFill>
                <a:srgbClr val="000000"/>
              </a:solidFill>
              <a:latin typeface="Arial"/>
              <a:ea typeface="Arial"/>
              <a:cs typeface="Arial"/>
              <a:sym typeface="Arial"/>
            </a:endParaRPr>
          </a:p>
        </p:txBody>
      </p:sp>
      <p:pic>
        <p:nvPicPr>
          <p:cNvPr id="386" name="Google Shape;386;p5"/>
          <p:cNvPicPr preferRelativeResize="0"/>
          <p:nvPr/>
        </p:nvPicPr>
        <p:blipFill rotWithShape="1">
          <a:blip r:embed="rId3">
            <a:alphaModFix/>
          </a:blip>
          <a:srcRect/>
          <a:stretch/>
        </p:blipFill>
        <p:spPr>
          <a:xfrm>
            <a:off x="3455987" y="2303462"/>
            <a:ext cx="5791200" cy="1095375"/>
          </a:xfrm>
          <a:prstGeom prst="rect">
            <a:avLst/>
          </a:prstGeom>
          <a:noFill/>
          <a:ln>
            <a:noFill/>
          </a:ln>
        </p:spPr>
      </p:pic>
      <p:pic>
        <p:nvPicPr>
          <p:cNvPr id="387" name="Google Shape;387;p5"/>
          <p:cNvPicPr preferRelativeResize="0"/>
          <p:nvPr/>
        </p:nvPicPr>
        <p:blipFill rotWithShape="1">
          <a:blip r:embed="rId4">
            <a:alphaModFix/>
          </a:blip>
          <a:srcRect/>
          <a:stretch/>
        </p:blipFill>
        <p:spPr>
          <a:xfrm>
            <a:off x="4791075" y="5327650"/>
            <a:ext cx="2552700" cy="704850"/>
          </a:xfrm>
          <a:prstGeom prst="rect">
            <a:avLst/>
          </a:prstGeom>
          <a:noFill/>
          <a:ln>
            <a:noFill/>
          </a:ln>
        </p:spPr>
      </p:pic>
      <p:sp>
        <p:nvSpPr>
          <p:cNvPr id="388" name="Google Shape;388;p5"/>
          <p:cNvSpPr txBox="1"/>
          <p:nvPr/>
        </p:nvSpPr>
        <p:spPr>
          <a:xfrm>
            <a:off x="1800225" y="144462"/>
            <a:ext cx="9791700"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395"/>
        <p:cNvGrpSpPr/>
        <p:nvPr/>
      </p:nvGrpSpPr>
      <p:grpSpPr>
        <a:xfrm>
          <a:off x="0" y="0"/>
          <a:ext cx="0" cy="0"/>
          <a:chOff x="0" y="0"/>
          <a:chExt cx="0" cy="0"/>
        </a:xfrm>
      </p:grpSpPr>
      <p:sp>
        <p:nvSpPr>
          <p:cNvPr id="396" name="Google Shape;396;p6"/>
          <p:cNvSpPr txBox="1"/>
          <p:nvPr/>
        </p:nvSpPr>
        <p:spPr>
          <a:xfrm>
            <a:off x="2497137" y="1660525"/>
            <a:ext cx="8915400" cy="49403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397" name="Google Shape;397;p6"/>
          <p:cNvSpPr txBox="1"/>
          <p:nvPr/>
        </p:nvSpPr>
        <p:spPr>
          <a:xfrm>
            <a:off x="1079512" y="4470400"/>
            <a:ext cx="10512300" cy="8637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Identificador:</a:t>
            </a:r>
            <a:r>
              <a:rPr lang="en-US" sz="2800" b="0" i="0" u="none" strike="noStrike" cap="none">
                <a:solidFill>
                  <a:srgbClr val="262626"/>
                </a:solidFill>
                <a:latin typeface="Arial"/>
                <a:ea typeface="Arial"/>
                <a:cs typeface="Arial"/>
                <a:sym typeface="Arial"/>
              </a:rPr>
              <a:t> Un identificador es un atributo o un conjunto de atributos que permite reconocer o distinguir a una entidad de manera unívoca dentro del conjunto de entidades.</a:t>
            </a:r>
            <a:endParaRPr sz="1400" b="0" i="0" u="none" strike="noStrike" cap="none">
              <a:solidFill>
                <a:srgbClr val="000000"/>
              </a:solidFill>
              <a:latin typeface="Arial"/>
              <a:ea typeface="Arial"/>
              <a:cs typeface="Arial"/>
              <a:sym typeface="Arial"/>
            </a:endParaRPr>
          </a:p>
        </p:txBody>
      </p:sp>
      <p:sp>
        <p:nvSpPr>
          <p:cNvPr id="398" name="Google Shape;398;p6"/>
          <p:cNvSpPr txBox="1"/>
          <p:nvPr/>
        </p:nvSpPr>
        <p:spPr>
          <a:xfrm>
            <a:off x="1331925" y="1425450"/>
            <a:ext cx="10728300" cy="8637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800"/>
              <a:buFont typeface="Arial"/>
              <a:buNone/>
            </a:pPr>
            <a:r>
              <a:rPr lang="en-US" sz="2800" b="1" i="0" u="none" strike="noStrike" cap="none">
                <a:solidFill>
                  <a:srgbClr val="262626"/>
                </a:solidFill>
                <a:latin typeface="Arial"/>
                <a:ea typeface="Arial"/>
                <a:cs typeface="Arial"/>
                <a:sym typeface="Arial"/>
              </a:rPr>
              <a:t>Atributo Compuesto:</a:t>
            </a:r>
            <a:r>
              <a:rPr lang="en-US" sz="2800" b="0" i="0" u="none" strike="noStrike" cap="none">
                <a:solidFill>
                  <a:srgbClr val="262626"/>
                </a:solidFill>
                <a:latin typeface="Arial"/>
                <a:ea typeface="Arial"/>
                <a:cs typeface="Arial"/>
                <a:sym typeface="Arial"/>
              </a:rPr>
              <a:t> Un atributo compuesto representa a un atributo generado a partir de la combinación de varios atributos simples.</a:t>
            </a:r>
            <a:endParaRPr sz="1400" b="0" i="0" u="none" strike="noStrike" cap="none">
              <a:solidFill>
                <a:srgbClr val="000000"/>
              </a:solidFill>
              <a:latin typeface="Arial"/>
              <a:ea typeface="Arial"/>
              <a:cs typeface="Arial"/>
              <a:sym typeface="Arial"/>
            </a:endParaRPr>
          </a:p>
        </p:txBody>
      </p:sp>
      <p:pic>
        <p:nvPicPr>
          <p:cNvPr id="399" name="Google Shape;399;p6"/>
          <p:cNvPicPr preferRelativeResize="0"/>
          <p:nvPr/>
        </p:nvPicPr>
        <p:blipFill rotWithShape="1">
          <a:blip r:embed="rId3">
            <a:alphaModFix/>
          </a:blip>
          <a:srcRect/>
          <a:stretch/>
        </p:blipFill>
        <p:spPr>
          <a:xfrm>
            <a:off x="4808550" y="6067425"/>
            <a:ext cx="2333625" cy="790575"/>
          </a:xfrm>
          <a:prstGeom prst="rect">
            <a:avLst/>
          </a:prstGeom>
          <a:noFill/>
          <a:ln>
            <a:noFill/>
          </a:ln>
        </p:spPr>
      </p:pic>
      <p:pic>
        <p:nvPicPr>
          <p:cNvPr id="400" name="Google Shape;400;p6"/>
          <p:cNvPicPr preferRelativeResize="0"/>
          <p:nvPr/>
        </p:nvPicPr>
        <p:blipFill rotWithShape="1">
          <a:blip r:embed="rId4">
            <a:alphaModFix/>
          </a:blip>
          <a:srcRect/>
          <a:stretch/>
        </p:blipFill>
        <p:spPr>
          <a:xfrm>
            <a:off x="4643450" y="2412875"/>
            <a:ext cx="4429125" cy="2038350"/>
          </a:xfrm>
          <a:prstGeom prst="rect">
            <a:avLst/>
          </a:prstGeom>
          <a:noFill/>
          <a:ln>
            <a:noFill/>
          </a:ln>
        </p:spPr>
      </p:pic>
      <p:sp>
        <p:nvSpPr>
          <p:cNvPr id="401" name="Google Shape;401;p6"/>
          <p:cNvSpPr txBox="1"/>
          <p:nvPr/>
        </p:nvSpPr>
        <p:spPr>
          <a:xfrm>
            <a:off x="1800225" y="144462"/>
            <a:ext cx="97917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CEE9F8"/>
            </a:gs>
          </a:gsLst>
          <a:path path="circle">
            <a:fillToRect l="50000" t="50000" r="50000" b="50000"/>
          </a:path>
          <a:tileRect/>
        </a:gradFill>
        <a:effectLst/>
      </p:bgPr>
    </p:bg>
    <p:spTree>
      <p:nvGrpSpPr>
        <p:cNvPr id="1" name="Shape 408"/>
        <p:cNvGrpSpPr/>
        <p:nvPr/>
      </p:nvGrpSpPr>
      <p:grpSpPr>
        <a:xfrm>
          <a:off x="0" y="0"/>
          <a:ext cx="0" cy="0"/>
          <a:chOff x="0" y="0"/>
          <a:chExt cx="0" cy="0"/>
        </a:xfrm>
      </p:grpSpPr>
      <p:sp>
        <p:nvSpPr>
          <p:cNvPr id="409" name="Google Shape;409;p7"/>
          <p:cNvSpPr txBox="1"/>
          <p:nvPr/>
        </p:nvSpPr>
        <p:spPr>
          <a:xfrm>
            <a:off x="2497137" y="1660525"/>
            <a:ext cx="8915400" cy="49403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000" b="1" i="0" u="none" strike="noStrike" cap="none">
              <a:solidFill>
                <a:srgbClr val="000000"/>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000" b="1" i="0" u="none" strike="noStrike" cap="none">
              <a:solidFill>
                <a:srgbClr val="000000"/>
              </a:solidFill>
              <a:latin typeface="Arial"/>
              <a:ea typeface="Arial"/>
              <a:cs typeface="Arial"/>
              <a:sym typeface="Arial"/>
            </a:endParaRPr>
          </a:p>
        </p:txBody>
      </p:sp>
      <p:sp>
        <p:nvSpPr>
          <p:cNvPr id="410" name="Google Shape;410;p7"/>
          <p:cNvSpPr txBox="1"/>
          <p:nvPr/>
        </p:nvSpPr>
        <p:spPr>
          <a:xfrm>
            <a:off x="647700" y="1295400"/>
            <a:ext cx="11088687" cy="8636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rgbClr val="262626"/>
              </a:buClr>
              <a:buSzPts val="2200"/>
              <a:buFont typeface="Arial"/>
              <a:buNone/>
            </a:pPr>
            <a:r>
              <a:rPr lang="en-US" sz="2200" b="1" i="0" u="none" strike="noStrike" cap="none">
                <a:solidFill>
                  <a:srgbClr val="262626"/>
                </a:solidFill>
                <a:latin typeface="Arial"/>
                <a:ea typeface="Arial"/>
                <a:cs typeface="Arial"/>
                <a:sym typeface="Arial"/>
              </a:rPr>
              <a:t>Cardinalidad en los Atributos: </a:t>
            </a:r>
            <a:r>
              <a:rPr lang="en-US" sz="2200" b="0" i="0" u="none" strike="noStrike" cap="none">
                <a:solidFill>
                  <a:srgbClr val="262626"/>
                </a:solidFill>
                <a:latin typeface="Arial"/>
                <a:ea typeface="Arial"/>
                <a:cs typeface="Arial"/>
                <a:sym typeface="Arial"/>
              </a:rPr>
              <a:t>Los atributos, tienen asociado el concepto de cardinalidad. Cuando se define un atributo se debe indicar si es o no obligatorio y si puede tomar más de un valor (polivalente).</a:t>
            </a:r>
            <a:endParaRPr sz="1400" b="0" i="0" u="none" strike="noStrike" cap="none">
              <a:solidFill>
                <a:srgbClr val="000000"/>
              </a:solidFill>
              <a:latin typeface="Arial"/>
              <a:ea typeface="Arial"/>
              <a:cs typeface="Arial"/>
              <a:sym typeface="Arial"/>
            </a:endParaRPr>
          </a:p>
        </p:txBody>
      </p:sp>
      <p:sp>
        <p:nvSpPr>
          <p:cNvPr id="411" name="Google Shape;411;p7"/>
          <p:cNvSpPr txBox="1"/>
          <p:nvPr/>
        </p:nvSpPr>
        <p:spPr>
          <a:xfrm>
            <a:off x="1152525" y="3743325"/>
            <a:ext cx="10728325" cy="8636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2000" b="1" i="0" u="none" strike="noStrike" cap="none">
              <a:solidFill>
                <a:srgbClr val="000000"/>
              </a:solidFill>
              <a:latin typeface="Arial"/>
              <a:ea typeface="Arial"/>
              <a:cs typeface="Arial"/>
              <a:sym typeface="Arial"/>
            </a:endParaRPr>
          </a:p>
        </p:txBody>
      </p:sp>
      <p:sp>
        <p:nvSpPr>
          <p:cNvPr id="412" name="Google Shape;412;p7"/>
          <p:cNvSpPr txBox="1"/>
          <p:nvPr/>
        </p:nvSpPr>
        <p:spPr>
          <a:xfrm>
            <a:off x="1858962" y="2781300"/>
            <a:ext cx="2692400" cy="36512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800"/>
              <a:buFont typeface="Twentieth Century"/>
              <a:buNone/>
            </a:pPr>
            <a:r>
              <a:rPr lang="en-US" sz="1800" b="0" i="0" u="none" strike="noStrike" cap="none">
                <a:solidFill>
                  <a:srgbClr val="000000"/>
                </a:solidFill>
                <a:latin typeface="Arial"/>
                <a:ea typeface="Arial"/>
                <a:cs typeface="Arial"/>
                <a:sym typeface="Arial"/>
              </a:rPr>
              <a:t>apellido</a:t>
            </a:r>
            <a:endParaRPr sz="1400" b="0" i="0" u="none" strike="noStrike" cap="none">
              <a:solidFill>
                <a:srgbClr val="000000"/>
              </a:solidFill>
              <a:latin typeface="Arial"/>
              <a:ea typeface="Arial"/>
              <a:cs typeface="Arial"/>
              <a:sym typeface="Arial"/>
            </a:endParaRPr>
          </a:p>
        </p:txBody>
      </p:sp>
      <p:grpSp>
        <p:nvGrpSpPr>
          <p:cNvPr id="413" name="Google Shape;413;p7"/>
          <p:cNvGrpSpPr/>
          <p:nvPr/>
        </p:nvGrpSpPr>
        <p:grpSpPr>
          <a:xfrm>
            <a:off x="688975" y="2824162"/>
            <a:ext cx="1184275" cy="265112"/>
            <a:chOff x="434" y="1779"/>
            <a:chExt cx="746" cy="167"/>
          </a:xfrm>
        </p:grpSpPr>
        <p:sp>
          <p:nvSpPr>
            <p:cNvPr id="414" name="Google Shape;414;p7"/>
            <p:cNvSpPr/>
            <p:nvPr/>
          </p:nvSpPr>
          <p:spPr>
            <a:xfrm>
              <a:off x="979" y="1779"/>
              <a:ext cx="201" cy="167"/>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15" name="Google Shape;415;p7"/>
            <p:cNvCxnSpPr/>
            <p:nvPr/>
          </p:nvCxnSpPr>
          <p:spPr>
            <a:xfrm rot="10800000">
              <a:off x="434" y="1870"/>
              <a:ext cx="545" cy="0"/>
            </a:xfrm>
            <a:prstGeom prst="straightConnector1">
              <a:avLst/>
            </a:prstGeom>
            <a:noFill/>
            <a:ln w="25550" cap="sq" cmpd="sng">
              <a:solidFill>
                <a:srgbClr val="000000"/>
              </a:solidFill>
              <a:prstDash val="solid"/>
              <a:miter lim="800000"/>
              <a:headEnd type="none" w="sm" len="sm"/>
              <a:tailEnd type="none" w="sm" len="sm"/>
            </a:ln>
          </p:spPr>
        </p:cxnSp>
      </p:grpSp>
      <p:sp>
        <p:nvSpPr>
          <p:cNvPr id="416" name="Google Shape;416;p7"/>
          <p:cNvSpPr txBox="1"/>
          <p:nvPr/>
        </p:nvSpPr>
        <p:spPr>
          <a:xfrm>
            <a:off x="4551362" y="2708275"/>
            <a:ext cx="6464300" cy="1244600"/>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2000"/>
              <a:buFont typeface="Twentieth Century"/>
              <a:buNone/>
            </a:pPr>
            <a:r>
              <a:rPr lang="en-US" sz="2000" b="1" i="0" u="none" strike="noStrike" cap="none">
                <a:solidFill>
                  <a:srgbClr val="000000"/>
                </a:solidFill>
                <a:latin typeface="Arial"/>
                <a:ea typeface="Arial"/>
                <a:cs typeface="Arial"/>
                <a:sym typeface="Arial"/>
              </a:rPr>
              <a:t>Cardinalidad (1,1)</a:t>
            </a:r>
            <a:r>
              <a:rPr lang="en-US" sz="2000" b="0" i="0" u="none" strike="noStrike" cap="none">
                <a:solidFill>
                  <a:srgbClr val="000000"/>
                </a:solidFill>
                <a:latin typeface="Arial"/>
                <a:ea typeface="Arial"/>
                <a:cs typeface="Arial"/>
                <a:sym typeface="Arial"/>
              </a:rPr>
              <a:t>: Monovalente obligatorio. La cardinalidad existe y está presente, pero solamente en este caso no se indica en forma explícita.</a:t>
            </a:r>
            <a:endParaRPr sz="1400" b="0" i="0" u="none" strike="noStrike" cap="none">
              <a:solidFill>
                <a:srgbClr val="000000"/>
              </a:solidFill>
              <a:latin typeface="Arial"/>
              <a:ea typeface="Arial"/>
              <a:cs typeface="Arial"/>
              <a:sym typeface="Arial"/>
            </a:endParaRPr>
          </a:p>
        </p:txBody>
      </p:sp>
      <p:sp>
        <p:nvSpPr>
          <p:cNvPr id="417" name="Google Shape;417;p7"/>
          <p:cNvSpPr txBox="1"/>
          <p:nvPr/>
        </p:nvSpPr>
        <p:spPr>
          <a:xfrm>
            <a:off x="2705100" y="4176712"/>
            <a:ext cx="1614487" cy="36512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800"/>
              <a:buFont typeface="Twentieth Century"/>
              <a:buNone/>
            </a:pPr>
            <a:r>
              <a:rPr lang="en-US" sz="1800" b="0" i="0" u="none" strike="noStrike" cap="none">
                <a:solidFill>
                  <a:srgbClr val="000000"/>
                </a:solidFill>
                <a:latin typeface="Arial"/>
                <a:ea typeface="Arial"/>
                <a:cs typeface="Arial"/>
                <a:sym typeface="Arial"/>
              </a:rPr>
              <a:t>Matricula</a:t>
            </a:r>
            <a:endParaRPr sz="1400" b="0" i="0" u="none" strike="noStrike" cap="none">
              <a:solidFill>
                <a:srgbClr val="000000"/>
              </a:solidFill>
              <a:latin typeface="Arial"/>
              <a:ea typeface="Arial"/>
              <a:cs typeface="Arial"/>
              <a:sym typeface="Arial"/>
            </a:endParaRPr>
          </a:p>
        </p:txBody>
      </p:sp>
      <p:sp>
        <p:nvSpPr>
          <p:cNvPr id="418" name="Google Shape;418;p7"/>
          <p:cNvSpPr txBox="1"/>
          <p:nvPr/>
        </p:nvSpPr>
        <p:spPr>
          <a:xfrm>
            <a:off x="1604962" y="3962400"/>
            <a:ext cx="987425" cy="33337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600"/>
              <a:buFont typeface="Twentieth Century"/>
              <a:buNone/>
            </a:pPr>
            <a:r>
              <a:rPr lang="en-US" sz="1600" b="0" i="0" u="none" strike="noStrike" cap="none">
                <a:solidFill>
                  <a:srgbClr val="000000"/>
                </a:solidFill>
                <a:latin typeface="Twentieth Century"/>
                <a:ea typeface="Twentieth Century"/>
                <a:cs typeface="Twentieth Century"/>
                <a:sym typeface="Twentieth Century"/>
              </a:rPr>
              <a:t>(0,1)</a:t>
            </a:r>
            <a:endParaRPr sz="1400" b="0" i="0" u="none" strike="noStrike" cap="none">
              <a:solidFill>
                <a:srgbClr val="000000"/>
              </a:solidFill>
              <a:latin typeface="Arial"/>
              <a:ea typeface="Arial"/>
              <a:cs typeface="Arial"/>
              <a:sym typeface="Arial"/>
            </a:endParaRPr>
          </a:p>
        </p:txBody>
      </p:sp>
      <p:sp>
        <p:nvSpPr>
          <p:cNvPr id="419" name="Google Shape;419;p7"/>
          <p:cNvSpPr txBox="1"/>
          <p:nvPr/>
        </p:nvSpPr>
        <p:spPr>
          <a:xfrm>
            <a:off x="4551362" y="4149725"/>
            <a:ext cx="6464400" cy="377100"/>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2000"/>
              <a:buFont typeface="Twentieth Century"/>
              <a:buNone/>
            </a:pPr>
            <a:r>
              <a:rPr lang="en-US" sz="2000" b="1" i="0" u="none" strike="noStrike" cap="none">
                <a:solidFill>
                  <a:srgbClr val="000000"/>
                </a:solidFill>
                <a:latin typeface="Arial"/>
                <a:ea typeface="Arial"/>
                <a:cs typeface="Arial"/>
                <a:sym typeface="Arial"/>
              </a:rPr>
              <a:t>Cardinalidad (0,1): </a:t>
            </a:r>
            <a:r>
              <a:rPr lang="en-US" sz="2000" b="0" i="0" u="none" strike="noStrike" cap="none">
                <a:solidFill>
                  <a:srgbClr val="000000"/>
                </a:solidFill>
                <a:latin typeface="Arial"/>
                <a:ea typeface="Arial"/>
                <a:cs typeface="Arial"/>
                <a:sym typeface="Arial"/>
              </a:rPr>
              <a:t>Monovalente no obligatorio.</a:t>
            </a:r>
            <a:endParaRPr sz="2000" b="0" i="0" u="none" strike="noStrike" cap="none">
              <a:solidFill>
                <a:srgbClr val="000000"/>
              </a:solidFill>
              <a:latin typeface="Arial"/>
              <a:ea typeface="Arial"/>
              <a:cs typeface="Arial"/>
              <a:sym typeface="Arial"/>
            </a:endParaRPr>
          </a:p>
        </p:txBody>
      </p:sp>
      <p:grpSp>
        <p:nvGrpSpPr>
          <p:cNvPr id="420" name="Google Shape;420;p7"/>
          <p:cNvGrpSpPr/>
          <p:nvPr/>
        </p:nvGrpSpPr>
        <p:grpSpPr>
          <a:xfrm>
            <a:off x="1181100" y="4967287"/>
            <a:ext cx="1184275" cy="265112"/>
            <a:chOff x="744" y="3129"/>
            <a:chExt cx="746" cy="167"/>
          </a:xfrm>
        </p:grpSpPr>
        <p:sp>
          <p:nvSpPr>
            <p:cNvPr id="421" name="Google Shape;421;p7"/>
            <p:cNvSpPr/>
            <p:nvPr/>
          </p:nvSpPr>
          <p:spPr>
            <a:xfrm>
              <a:off x="1289" y="3129"/>
              <a:ext cx="201" cy="167"/>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22" name="Google Shape;422;p7"/>
            <p:cNvCxnSpPr/>
            <p:nvPr/>
          </p:nvCxnSpPr>
          <p:spPr>
            <a:xfrm rot="10800000">
              <a:off x="744" y="3220"/>
              <a:ext cx="545" cy="0"/>
            </a:xfrm>
            <a:prstGeom prst="straightConnector1">
              <a:avLst/>
            </a:prstGeom>
            <a:noFill/>
            <a:ln w="25550" cap="sq" cmpd="sng">
              <a:solidFill>
                <a:srgbClr val="000000"/>
              </a:solidFill>
              <a:prstDash val="solid"/>
              <a:miter lim="800000"/>
              <a:headEnd type="none" w="sm" len="sm"/>
              <a:tailEnd type="none" w="sm" len="sm"/>
            </a:ln>
          </p:spPr>
        </p:cxnSp>
      </p:grpSp>
      <p:sp>
        <p:nvSpPr>
          <p:cNvPr id="423" name="Google Shape;423;p7"/>
          <p:cNvSpPr txBox="1"/>
          <p:nvPr/>
        </p:nvSpPr>
        <p:spPr>
          <a:xfrm>
            <a:off x="4551362" y="4973637"/>
            <a:ext cx="6464300" cy="395287"/>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2000"/>
              <a:buFont typeface="Twentieth Century"/>
              <a:buNone/>
            </a:pPr>
            <a:r>
              <a:rPr lang="en-US" sz="2000" b="1" i="0" u="none" strike="noStrike" cap="none">
                <a:solidFill>
                  <a:srgbClr val="000000"/>
                </a:solidFill>
                <a:latin typeface="Arial"/>
                <a:ea typeface="Arial"/>
                <a:cs typeface="Arial"/>
                <a:sym typeface="Arial"/>
              </a:rPr>
              <a:t>Cardinalidad (0,N)</a:t>
            </a:r>
            <a:r>
              <a:rPr lang="en-US" sz="2000" b="0" i="0" u="none" strike="noStrike" cap="none">
                <a:solidFill>
                  <a:srgbClr val="000000"/>
                </a:solidFill>
                <a:latin typeface="Arial"/>
                <a:ea typeface="Arial"/>
                <a:cs typeface="Arial"/>
                <a:sym typeface="Arial"/>
              </a:rPr>
              <a:t>: Polivalente no obligatorio.</a:t>
            </a:r>
            <a:endParaRPr sz="1400" b="0" i="0" u="none" strike="noStrike" cap="none">
              <a:solidFill>
                <a:srgbClr val="000000"/>
              </a:solidFill>
              <a:latin typeface="Arial"/>
              <a:ea typeface="Arial"/>
              <a:cs typeface="Arial"/>
              <a:sym typeface="Arial"/>
            </a:endParaRPr>
          </a:p>
        </p:txBody>
      </p:sp>
      <p:sp>
        <p:nvSpPr>
          <p:cNvPr id="424" name="Google Shape;424;p7"/>
          <p:cNvSpPr txBox="1"/>
          <p:nvPr/>
        </p:nvSpPr>
        <p:spPr>
          <a:xfrm>
            <a:off x="2663825" y="5918200"/>
            <a:ext cx="1614487" cy="36512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800"/>
              <a:buFont typeface="Twentieth Century"/>
              <a:buNone/>
            </a:pPr>
            <a:r>
              <a:rPr lang="en-US" sz="1800" b="0" i="0" u="none" strike="noStrike" cap="none">
                <a:solidFill>
                  <a:srgbClr val="000000"/>
                </a:solidFill>
                <a:latin typeface="Arial"/>
                <a:ea typeface="Arial"/>
                <a:cs typeface="Arial"/>
                <a:sym typeface="Arial"/>
              </a:rPr>
              <a:t>Teléfono</a:t>
            </a:r>
            <a:endParaRPr sz="1400" b="0" i="0" u="none" strike="noStrike" cap="none">
              <a:solidFill>
                <a:srgbClr val="000000"/>
              </a:solidFill>
              <a:latin typeface="Arial"/>
              <a:ea typeface="Arial"/>
              <a:cs typeface="Arial"/>
              <a:sym typeface="Arial"/>
            </a:endParaRPr>
          </a:p>
        </p:txBody>
      </p:sp>
      <p:sp>
        <p:nvSpPr>
          <p:cNvPr id="425" name="Google Shape;425;p7"/>
          <p:cNvSpPr txBox="1"/>
          <p:nvPr/>
        </p:nvSpPr>
        <p:spPr>
          <a:xfrm>
            <a:off x="4551362" y="5981700"/>
            <a:ext cx="6464300" cy="395287"/>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2000"/>
              <a:buFont typeface="Twentieth Century"/>
              <a:buNone/>
            </a:pPr>
            <a:r>
              <a:rPr lang="en-US" sz="2000" b="1" i="0" u="none" strike="noStrike" cap="none">
                <a:solidFill>
                  <a:srgbClr val="000000"/>
                </a:solidFill>
                <a:latin typeface="Arial"/>
                <a:ea typeface="Arial"/>
                <a:cs typeface="Arial"/>
                <a:sym typeface="Arial"/>
              </a:rPr>
              <a:t>Cardinalidad (1,N)</a:t>
            </a:r>
            <a:r>
              <a:rPr lang="en-US" sz="2000" b="0" i="0" u="none" strike="noStrike" cap="none">
                <a:solidFill>
                  <a:srgbClr val="000000"/>
                </a:solidFill>
                <a:latin typeface="Arial"/>
                <a:ea typeface="Arial"/>
                <a:cs typeface="Arial"/>
                <a:sym typeface="Arial"/>
              </a:rPr>
              <a:t>: Polivalente obligatorio.</a:t>
            </a:r>
            <a:endParaRPr sz="1400" b="0" i="0" u="none" strike="noStrike" cap="none">
              <a:solidFill>
                <a:srgbClr val="000000"/>
              </a:solidFill>
              <a:latin typeface="Arial"/>
              <a:ea typeface="Arial"/>
              <a:cs typeface="Arial"/>
              <a:sym typeface="Arial"/>
            </a:endParaRPr>
          </a:p>
        </p:txBody>
      </p:sp>
      <p:grpSp>
        <p:nvGrpSpPr>
          <p:cNvPr id="426" name="Google Shape;426;p7"/>
          <p:cNvGrpSpPr/>
          <p:nvPr/>
        </p:nvGrpSpPr>
        <p:grpSpPr>
          <a:xfrm>
            <a:off x="1538287" y="4176712"/>
            <a:ext cx="947738" cy="265112"/>
            <a:chOff x="969" y="2631"/>
            <a:chExt cx="597" cy="167"/>
          </a:xfrm>
        </p:grpSpPr>
        <p:sp>
          <p:nvSpPr>
            <p:cNvPr id="427" name="Google Shape;427;p7"/>
            <p:cNvSpPr/>
            <p:nvPr/>
          </p:nvSpPr>
          <p:spPr>
            <a:xfrm>
              <a:off x="1407" y="2631"/>
              <a:ext cx="159" cy="167"/>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28" name="Google Shape;428;p7"/>
            <p:cNvCxnSpPr/>
            <p:nvPr/>
          </p:nvCxnSpPr>
          <p:spPr>
            <a:xfrm rot="10800000">
              <a:off x="969" y="2721"/>
              <a:ext cx="438" cy="0"/>
            </a:xfrm>
            <a:prstGeom prst="straightConnector1">
              <a:avLst/>
            </a:prstGeom>
            <a:noFill/>
            <a:ln w="25550" cap="sq" cmpd="sng">
              <a:solidFill>
                <a:srgbClr val="000000"/>
              </a:solidFill>
              <a:prstDash val="solid"/>
              <a:miter lim="800000"/>
              <a:headEnd type="none" w="sm" len="sm"/>
              <a:tailEnd type="none" w="sm" len="sm"/>
            </a:ln>
          </p:spPr>
        </p:cxnSp>
      </p:grpSp>
      <p:sp>
        <p:nvSpPr>
          <p:cNvPr id="429" name="Google Shape;429;p7"/>
          <p:cNvSpPr txBox="1"/>
          <p:nvPr/>
        </p:nvSpPr>
        <p:spPr>
          <a:xfrm>
            <a:off x="2592387" y="4910137"/>
            <a:ext cx="1295400" cy="36512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800"/>
              <a:buFont typeface="Twentieth Century"/>
              <a:buNone/>
            </a:pPr>
            <a:r>
              <a:rPr lang="en-US" sz="1800" b="0" i="0" u="none" strike="noStrike" cap="none">
                <a:solidFill>
                  <a:srgbClr val="000000"/>
                </a:solidFill>
                <a:latin typeface="Arial"/>
                <a:ea typeface="Arial"/>
                <a:cs typeface="Arial"/>
                <a:sym typeface="Arial"/>
              </a:rPr>
              <a:t>Teléfono</a:t>
            </a:r>
            <a:endParaRPr sz="1400" b="0" i="0" u="none" strike="noStrike" cap="none">
              <a:solidFill>
                <a:srgbClr val="000000"/>
              </a:solidFill>
              <a:latin typeface="Arial"/>
              <a:ea typeface="Arial"/>
              <a:cs typeface="Arial"/>
              <a:sym typeface="Arial"/>
            </a:endParaRPr>
          </a:p>
        </p:txBody>
      </p:sp>
      <p:sp>
        <p:nvSpPr>
          <p:cNvPr id="430" name="Google Shape;430;p7"/>
          <p:cNvSpPr txBox="1"/>
          <p:nvPr/>
        </p:nvSpPr>
        <p:spPr>
          <a:xfrm>
            <a:off x="1368425" y="4722812"/>
            <a:ext cx="792162" cy="333375"/>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600"/>
              <a:buFont typeface="Twentieth Century"/>
              <a:buNone/>
            </a:pPr>
            <a:r>
              <a:rPr lang="en-US" sz="1600" b="0" i="0" u="none" strike="noStrike" cap="none">
                <a:solidFill>
                  <a:srgbClr val="000000"/>
                </a:solidFill>
                <a:latin typeface="Twentieth Century"/>
                <a:ea typeface="Twentieth Century"/>
                <a:cs typeface="Twentieth Century"/>
                <a:sym typeface="Twentieth Century"/>
              </a:rPr>
              <a:t>(0,N)</a:t>
            </a:r>
            <a:endParaRPr sz="1400" b="0" i="0" u="none" strike="noStrike" cap="none">
              <a:solidFill>
                <a:srgbClr val="000000"/>
              </a:solidFill>
              <a:latin typeface="Arial"/>
              <a:ea typeface="Arial"/>
              <a:cs typeface="Arial"/>
              <a:sym typeface="Arial"/>
            </a:endParaRPr>
          </a:p>
        </p:txBody>
      </p:sp>
      <p:sp>
        <p:nvSpPr>
          <p:cNvPr id="431" name="Google Shape;431;p7"/>
          <p:cNvSpPr txBox="1"/>
          <p:nvPr/>
        </p:nvSpPr>
        <p:spPr>
          <a:xfrm>
            <a:off x="1512887" y="5659437"/>
            <a:ext cx="792300" cy="333300"/>
          </a:xfrm>
          <a:prstGeom prst="rect">
            <a:avLst/>
          </a:prstGeom>
          <a:noFill/>
          <a:ln>
            <a:noFill/>
          </a:ln>
        </p:spPr>
        <p:txBody>
          <a:bodyPr spcFirstLastPara="1" wrap="square" lIns="90000" tIns="45000" rIns="90000" bIns="45000" anchor="t" anchorCtr="0">
            <a:spAutoFit/>
          </a:bodyPr>
          <a:lstStyle/>
          <a:p>
            <a:pPr marL="0" marR="0" lvl="0" indent="0" algn="l" rtl="0">
              <a:lnSpc>
                <a:spcPct val="93000"/>
              </a:lnSpc>
              <a:spcBef>
                <a:spcPts val="0"/>
              </a:spcBef>
              <a:spcAft>
                <a:spcPts val="0"/>
              </a:spcAft>
              <a:buClr>
                <a:srgbClr val="000000"/>
              </a:buClr>
              <a:buSzPts val="1600"/>
              <a:buFont typeface="Twentieth Century"/>
              <a:buNone/>
            </a:pPr>
            <a:r>
              <a:rPr lang="en-US" sz="1600" b="0" i="0" u="none" strike="noStrike" cap="none">
                <a:solidFill>
                  <a:srgbClr val="000000"/>
                </a:solidFill>
                <a:latin typeface="Twentieth Century"/>
                <a:ea typeface="Twentieth Century"/>
                <a:cs typeface="Twentieth Century"/>
                <a:sym typeface="Twentieth Century"/>
              </a:rPr>
              <a:t>(1,N)</a:t>
            </a:r>
            <a:endParaRPr sz="1400" b="0" i="0" u="none" strike="noStrike" cap="none">
              <a:solidFill>
                <a:srgbClr val="000000"/>
              </a:solidFill>
              <a:latin typeface="Arial"/>
              <a:ea typeface="Arial"/>
              <a:cs typeface="Arial"/>
              <a:sym typeface="Arial"/>
            </a:endParaRPr>
          </a:p>
        </p:txBody>
      </p:sp>
      <p:grpSp>
        <p:nvGrpSpPr>
          <p:cNvPr id="432" name="Google Shape;432;p7"/>
          <p:cNvGrpSpPr/>
          <p:nvPr/>
        </p:nvGrpSpPr>
        <p:grpSpPr>
          <a:xfrm>
            <a:off x="1417638" y="5975350"/>
            <a:ext cx="947738" cy="265112"/>
            <a:chOff x="893" y="3764"/>
            <a:chExt cx="597" cy="167"/>
          </a:xfrm>
        </p:grpSpPr>
        <p:sp>
          <p:nvSpPr>
            <p:cNvPr id="433" name="Google Shape;433;p7"/>
            <p:cNvSpPr/>
            <p:nvPr/>
          </p:nvSpPr>
          <p:spPr>
            <a:xfrm>
              <a:off x="1331" y="3764"/>
              <a:ext cx="159" cy="167"/>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34" name="Google Shape;434;p7"/>
            <p:cNvCxnSpPr/>
            <p:nvPr/>
          </p:nvCxnSpPr>
          <p:spPr>
            <a:xfrm rot="10800000">
              <a:off x="893" y="3855"/>
              <a:ext cx="438" cy="0"/>
            </a:xfrm>
            <a:prstGeom prst="straightConnector1">
              <a:avLst/>
            </a:prstGeom>
            <a:noFill/>
            <a:ln w="25550" cap="sq" cmpd="sng">
              <a:solidFill>
                <a:srgbClr val="000000"/>
              </a:solidFill>
              <a:prstDash val="solid"/>
              <a:miter lim="800000"/>
              <a:headEnd type="none" w="sm" len="sm"/>
              <a:tailEnd type="none" w="sm" len="sm"/>
            </a:ln>
          </p:spPr>
        </p:cxnSp>
      </p:grpSp>
      <p:sp>
        <p:nvSpPr>
          <p:cNvPr id="435" name="Google Shape;435;p7"/>
          <p:cNvSpPr txBox="1"/>
          <p:nvPr/>
        </p:nvSpPr>
        <p:spPr>
          <a:xfrm>
            <a:off x="1800225" y="144462"/>
            <a:ext cx="9791700" cy="1281112"/>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g5fbcc7159c_0_0"/>
          <p:cNvSpPr txBox="1"/>
          <p:nvPr/>
        </p:nvSpPr>
        <p:spPr>
          <a:xfrm>
            <a:off x="2497137" y="1660525"/>
            <a:ext cx="8915400" cy="49404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444" name="Google Shape;444;g5fbcc7159c_0_0"/>
          <p:cNvSpPr txBox="1"/>
          <p:nvPr/>
        </p:nvSpPr>
        <p:spPr>
          <a:xfrm>
            <a:off x="647700" y="1295400"/>
            <a:ext cx="11088600" cy="8637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600"/>
              <a:buFont typeface="Questrial"/>
              <a:buNone/>
            </a:pPr>
            <a:r>
              <a:rPr lang="en-US" sz="2600" b="1" i="0" u="none" strike="noStrike" cap="none">
                <a:solidFill>
                  <a:srgbClr val="000000"/>
                </a:solidFill>
                <a:latin typeface="Arial"/>
                <a:ea typeface="Arial"/>
                <a:cs typeface="Arial"/>
                <a:sym typeface="Arial"/>
              </a:rPr>
              <a:t>Cardinalidad en las relaciones</a:t>
            </a:r>
            <a:r>
              <a:rPr lang="en-US" sz="2600" b="0" i="0" u="none" strike="noStrike" cap="none">
                <a:solidFill>
                  <a:srgbClr val="000000"/>
                </a:solidFill>
                <a:latin typeface="Arial"/>
                <a:ea typeface="Arial"/>
                <a:cs typeface="Arial"/>
                <a:sym typeface="Arial"/>
              </a:rPr>
              <a:t>: Es el nivel de correspondencia entre las entidades que se relacionan. Se debe definir el nivel mínimo de correspondencia (cardinalidad mínima) y el nivel máximo de correspondencia (cardinalidad máxima).</a:t>
            </a:r>
            <a:endParaRPr sz="1400" b="0" i="0" u="none" strike="noStrike" cap="none">
              <a:solidFill>
                <a:srgbClr val="000000"/>
              </a:solidFill>
              <a:latin typeface="Arial"/>
              <a:ea typeface="Arial"/>
              <a:cs typeface="Arial"/>
              <a:sym typeface="Arial"/>
            </a:endParaRPr>
          </a:p>
        </p:txBody>
      </p:sp>
      <p:sp>
        <p:nvSpPr>
          <p:cNvPr id="445" name="Google Shape;445;g5fbcc7159c_0_0"/>
          <p:cNvSpPr txBox="1"/>
          <p:nvPr/>
        </p:nvSpPr>
        <p:spPr>
          <a:xfrm>
            <a:off x="4103687" y="4608512"/>
            <a:ext cx="10728300" cy="863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446" name="Google Shape;446;g5fbcc7159c_0_0"/>
          <p:cNvGrpSpPr/>
          <p:nvPr/>
        </p:nvGrpSpPr>
        <p:grpSpPr>
          <a:xfrm>
            <a:off x="3211512" y="3276600"/>
            <a:ext cx="5992938" cy="780900"/>
            <a:chOff x="3211512" y="3276600"/>
            <a:chExt cx="5992938" cy="780900"/>
          </a:xfrm>
        </p:grpSpPr>
        <p:grpSp>
          <p:nvGrpSpPr>
            <p:cNvPr id="447" name="Google Shape;447;g5fbcc7159c_0_0"/>
            <p:cNvGrpSpPr/>
            <p:nvPr/>
          </p:nvGrpSpPr>
          <p:grpSpPr>
            <a:xfrm>
              <a:off x="3211512" y="3319462"/>
              <a:ext cx="1560600" cy="636600"/>
              <a:chOff x="3211512" y="3319462"/>
              <a:chExt cx="1560600" cy="636600"/>
            </a:xfrm>
          </p:grpSpPr>
          <p:sp>
            <p:nvSpPr>
              <p:cNvPr id="448" name="Google Shape;448;g5fbcc7159c_0_0"/>
              <p:cNvSpPr txBox="1"/>
              <p:nvPr/>
            </p:nvSpPr>
            <p:spPr>
              <a:xfrm>
                <a:off x="3211512" y="3319462"/>
                <a:ext cx="15606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9" name="Google Shape;449;g5fbcc7159c_0_0"/>
              <p:cNvSpPr txBox="1"/>
              <p:nvPr/>
            </p:nvSpPr>
            <p:spPr>
              <a:xfrm>
                <a:off x="3367087" y="3390900"/>
                <a:ext cx="1325700" cy="4842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1C1C1C"/>
                  </a:buClr>
                  <a:buSzPts val="2600"/>
                  <a:buFont typeface="Arial"/>
                  <a:buNone/>
                </a:pPr>
                <a:r>
                  <a:rPr lang="en-US" sz="2600" b="0" i="0" u="none" strike="noStrike" cap="none">
                    <a:solidFill>
                      <a:srgbClr val="1C1C1C"/>
                    </a:solidFill>
                    <a:latin typeface="Arial"/>
                    <a:ea typeface="Arial"/>
                    <a:cs typeface="Arial"/>
                    <a:sym typeface="Arial"/>
                  </a:rPr>
                  <a:t>Alumno</a:t>
                </a:r>
                <a:endParaRPr sz="1400" b="0" i="0" u="none" strike="noStrike" cap="none">
                  <a:solidFill>
                    <a:srgbClr val="000000"/>
                  </a:solidFill>
                  <a:latin typeface="Arial"/>
                  <a:ea typeface="Arial"/>
                  <a:cs typeface="Arial"/>
                  <a:sym typeface="Arial"/>
                </a:endParaRPr>
              </a:p>
            </p:txBody>
          </p:sp>
        </p:grpSp>
        <p:grpSp>
          <p:nvGrpSpPr>
            <p:cNvPr id="450" name="Google Shape;450;g5fbcc7159c_0_0"/>
            <p:cNvGrpSpPr/>
            <p:nvPr/>
          </p:nvGrpSpPr>
          <p:grpSpPr>
            <a:xfrm>
              <a:off x="7486650" y="3319462"/>
              <a:ext cx="1717800" cy="636600"/>
              <a:chOff x="7486650" y="3319462"/>
              <a:chExt cx="1717800" cy="636600"/>
            </a:xfrm>
          </p:grpSpPr>
          <p:sp>
            <p:nvSpPr>
              <p:cNvPr id="451" name="Google Shape;451;g5fbcc7159c_0_0"/>
              <p:cNvSpPr txBox="1"/>
              <p:nvPr/>
            </p:nvSpPr>
            <p:spPr>
              <a:xfrm>
                <a:off x="7486650" y="3319462"/>
                <a:ext cx="17178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2" name="Google Shape;452;g5fbcc7159c_0_0"/>
              <p:cNvSpPr txBox="1"/>
              <p:nvPr/>
            </p:nvSpPr>
            <p:spPr>
              <a:xfrm>
                <a:off x="7658100" y="3390900"/>
                <a:ext cx="1458900" cy="4842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600"/>
                  <a:buFont typeface="Arial"/>
                  <a:buNone/>
                </a:pPr>
                <a:r>
                  <a:rPr lang="en-US" sz="2600" b="0" i="0" u="none" strike="noStrike" cap="none">
                    <a:solidFill>
                      <a:srgbClr val="333333"/>
                    </a:solidFill>
                    <a:latin typeface="Arial"/>
                    <a:ea typeface="Arial"/>
                    <a:cs typeface="Arial"/>
                    <a:sym typeface="Arial"/>
                  </a:rPr>
                  <a:t>Cursada</a:t>
                </a:r>
                <a:endParaRPr sz="1400" b="0" i="0" u="none" strike="noStrike" cap="none">
                  <a:solidFill>
                    <a:srgbClr val="000000"/>
                  </a:solidFill>
                  <a:latin typeface="Arial"/>
                  <a:ea typeface="Arial"/>
                  <a:cs typeface="Arial"/>
                  <a:sym typeface="Arial"/>
                </a:endParaRPr>
              </a:p>
            </p:txBody>
          </p:sp>
        </p:grpSp>
        <p:cxnSp>
          <p:nvCxnSpPr>
            <p:cNvPr id="453" name="Google Shape;453;g5fbcc7159c_0_0"/>
            <p:cNvCxnSpPr/>
            <p:nvPr/>
          </p:nvCxnSpPr>
          <p:spPr>
            <a:xfrm>
              <a:off x="4783137" y="3678237"/>
              <a:ext cx="2662200" cy="0"/>
            </a:xfrm>
            <a:prstGeom prst="straightConnector1">
              <a:avLst/>
            </a:prstGeom>
            <a:noFill/>
            <a:ln w="25550" cap="sq" cmpd="sng">
              <a:solidFill>
                <a:srgbClr val="000000"/>
              </a:solidFill>
              <a:prstDash val="solid"/>
              <a:miter lim="800000"/>
              <a:headEnd type="none" w="sm" len="sm"/>
              <a:tailEnd type="none" w="sm" len="sm"/>
            </a:ln>
          </p:spPr>
        </p:cxnSp>
        <p:grpSp>
          <p:nvGrpSpPr>
            <p:cNvPr id="454" name="Google Shape;454;g5fbcc7159c_0_0"/>
            <p:cNvGrpSpPr/>
            <p:nvPr/>
          </p:nvGrpSpPr>
          <p:grpSpPr>
            <a:xfrm>
              <a:off x="5786437" y="3276600"/>
              <a:ext cx="1453439" cy="780900"/>
              <a:chOff x="5786437" y="3276600"/>
              <a:chExt cx="1453439" cy="780900"/>
            </a:xfrm>
          </p:grpSpPr>
          <p:sp>
            <p:nvSpPr>
              <p:cNvPr id="455" name="Google Shape;455;g5fbcc7159c_0_0"/>
              <p:cNvSpPr/>
              <p:nvPr/>
            </p:nvSpPr>
            <p:spPr>
              <a:xfrm>
                <a:off x="5786437" y="3276600"/>
                <a:ext cx="852600" cy="780900"/>
              </a:xfrm>
              <a:prstGeom prst="diamond">
                <a:avLst/>
              </a:prstGeom>
              <a:solidFill>
                <a:srgbClr val="FFFFFF"/>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56" name="Google Shape;456;g5fbcc7159c_0_0"/>
              <p:cNvSpPr txBox="1"/>
              <p:nvPr/>
            </p:nvSpPr>
            <p:spPr>
              <a:xfrm>
                <a:off x="5914176" y="3440100"/>
                <a:ext cx="1325700" cy="4539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400"/>
                  <a:buFont typeface="Arial"/>
                  <a:buNone/>
                </a:pPr>
                <a:r>
                  <a:rPr lang="en-US" sz="2400" b="0" i="0" u="none" strike="noStrike" cap="none">
                    <a:solidFill>
                      <a:srgbClr val="333333"/>
                    </a:solidFill>
                    <a:latin typeface="Arial"/>
                    <a:ea typeface="Arial"/>
                    <a:cs typeface="Arial"/>
                    <a:sym typeface="Arial"/>
                  </a:rPr>
                  <a:t>R1</a:t>
                </a:r>
                <a:endParaRPr sz="1400" b="0" i="0" u="none" strike="noStrike" cap="none">
                  <a:solidFill>
                    <a:srgbClr val="000000"/>
                  </a:solidFill>
                  <a:latin typeface="Arial"/>
                  <a:ea typeface="Arial"/>
                  <a:cs typeface="Arial"/>
                  <a:sym typeface="Arial"/>
                </a:endParaRPr>
              </a:p>
            </p:txBody>
          </p:sp>
        </p:grpSp>
        <p:sp>
          <p:nvSpPr>
            <p:cNvPr id="457" name="Google Shape;457;g5fbcc7159c_0_0"/>
            <p:cNvSpPr txBox="1"/>
            <p:nvPr/>
          </p:nvSpPr>
          <p:spPr>
            <a:xfrm>
              <a:off x="4737100" y="3319462"/>
              <a:ext cx="9303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(1,N)</a:t>
              </a:r>
              <a:endParaRPr sz="1400" b="0" i="0" u="none" strike="noStrike" cap="none">
                <a:solidFill>
                  <a:srgbClr val="000000"/>
                </a:solidFill>
                <a:latin typeface="Arial"/>
                <a:ea typeface="Arial"/>
                <a:cs typeface="Arial"/>
                <a:sym typeface="Arial"/>
              </a:endParaRPr>
            </a:p>
          </p:txBody>
        </p:sp>
        <p:sp>
          <p:nvSpPr>
            <p:cNvPr id="458" name="Google Shape;458;g5fbcc7159c_0_0"/>
            <p:cNvSpPr txBox="1"/>
            <p:nvPr/>
          </p:nvSpPr>
          <p:spPr>
            <a:xfrm>
              <a:off x="6810375" y="3319462"/>
              <a:ext cx="9318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(0,N)</a:t>
              </a:r>
              <a:endParaRPr sz="1400" b="0" i="0" u="none" strike="noStrike" cap="none">
                <a:solidFill>
                  <a:srgbClr val="000000"/>
                </a:solidFill>
                <a:latin typeface="Arial"/>
                <a:ea typeface="Arial"/>
                <a:cs typeface="Arial"/>
                <a:sym typeface="Arial"/>
              </a:endParaRPr>
            </a:p>
          </p:txBody>
        </p:sp>
      </p:grpSp>
      <p:sp>
        <p:nvSpPr>
          <p:cNvPr id="459" name="Google Shape;459;g5fbcc7159c_0_0"/>
          <p:cNvSpPr txBox="1"/>
          <p:nvPr/>
        </p:nvSpPr>
        <p:spPr>
          <a:xfrm>
            <a:off x="2497137" y="4464050"/>
            <a:ext cx="7775700" cy="1128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1800"/>
              <a:buFont typeface="Questrial"/>
              <a:buNone/>
            </a:pPr>
            <a:r>
              <a:rPr lang="en-US" sz="1800" b="1" i="0" u="none" strike="noStrike" cap="none">
                <a:solidFill>
                  <a:srgbClr val="000000"/>
                </a:solidFill>
                <a:latin typeface="Questrial"/>
                <a:ea typeface="Questrial"/>
                <a:cs typeface="Questrial"/>
                <a:sym typeface="Questrial"/>
              </a:rPr>
              <a:t>Esto muestra que un alumno debe cursar al menos una materia (obligatoriamente), pero puede cursar varias.  Además, una materia puede no ser cursada (opcional) por ningún alumno o ser cursada por varios.</a:t>
            </a:r>
            <a:r>
              <a:rPr lang="en-US" sz="1800" b="0" i="0" u="none" strike="noStrike" cap="none">
                <a:solidFill>
                  <a:srgbClr val="000000"/>
                </a:solidFill>
                <a:latin typeface="Questrial"/>
                <a:ea typeface="Questrial"/>
                <a:cs typeface="Questrial"/>
                <a:sym typeface="Questrial"/>
              </a:rPr>
              <a:t> </a:t>
            </a:r>
            <a:endParaRPr sz="1400" b="0" i="0" u="none" strike="noStrike" cap="none">
              <a:solidFill>
                <a:srgbClr val="000000"/>
              </a:solidFill>
              <a:latin typeface="Arial"/>
              <a:ea typeface="Arial"/>
              <a:cs typeface="Arial"/>
              <a:sym typeface="Arial"/>
            </a:endParaRPr>
          </a:p>
        </p:txBody>
      </p:sp>
      <p:sp>
        <p:nvSpPr>
          <p:cNvPr id="460" name="Google Shape;460;g5fbcc7159c_0_0"/>
          <p:cNvSpPr txBox="1"/>
          <p:nvPr/>
        </p:nvSpPr>
        <p:spPr>
          <a:xfrm>
            <a:off x="1800225" y="144462"/>
            <a:ext cx="97917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5fbcc7159c_0_24"/>
          <p:cNvSpPr txBox="1"/>
          <p:nvPr/>
        </p:nvSpPr>
        <p:spPr>
          <a:xfrm>
            <a:off x="2570887" y="1549900"/>
            <a:ext cx="8915400" cy="4940400"/>
          </a:xfrm>
          <a:prstGeom prst="rect">
            <a:avLst/>
          </a:prstGeom>
          <a:noFill/>
          <a:ln>
            <a:noFill/>
          </a:ln>
        </p:spPr>
        <p:txBody>
          <a:bodyPr spcFirstLastPara="1" wrap="square" lIns="90000" tIns="45000" rIns="90000" bIns="45000" anchor="t" anchorCtr="0">
            <a:noAutofit/>
          </a:bodyPr>
          <a:lstStyle/>
          <a:p>
            <a:pPr marL="365125" marR="0" lvl="0" indent="-231775" algn="l" rtl="0">
              <a:lnSpc>
                <a:spcPct val="100000"/>
              </a:lnSpc>
              <a:spcBef>
                <a:spcPts val="0"/>
              </a:spcBef>
              <a:spcAft>
                <a:spcPts val="0"/>
              </a:spcAft>
              <a:buClr>
                <a:schemeClr val="lt1"/>
              </a:buClr>
              <a:buSzPts val="2800"/>
              <a:buFont typeface="Arial"/>
              <a:buNone/>
            </a:pPr>
            <a:endParaRPr sz="2800" b="0" i="0" u="none" strike="noStrike" cap="none">
              <a:solidFill>
                <a:srgbClr val="262626"/>
              </a:solidFill>
              <a:latin typeface="Arial"/>
              <a:ea typeface="Arial"/>
              <a:cs typeface="Arial"/>
              <a:sym typeface="Arial"/>
            </a:endParaRPr>
          </a:p>
          <a:p>
            <a:pPr marL="0" marR="0" lvl="0" indent="0" algn="l" rtl="0">
              <a:lnSpc>
                <a:spcPct val="93000"/>
              </a:lnSpc>
              <a:spcBef>
                <a:spcPts val="0"/>
              </a:spcBef>
              <a:spcAft>
                <a:spcPts val="0"/>
              </a:spcAft>
              <a:buClr>
                <a:srgbClr val="000000"/>
              </a:buClr>
              <a:buSzPts val="2800"/>
              <a:buFont typeface="Arial"/>
              <a:buNone/>
            </a:pPr>
            <a:endParaRPr sz="2800" b="0" i="0" u="none" strike="noStrike" cap="none">
              <a:solidFill>
                <a:srgbClr val="262626"/>
              </a:solidFill>
              <a:latin typeface="Arial"/>
              <a:ea typeface="Arial"/>
              <a:cs typeface="Arial"/>
              <a:sym typeface="Arial"/>
            </a:endParaRPr>
          </a:p>
        </p:txBody>
      </p:sp>
      <p:sp>
        <p:nvSpPr>
          <p:cNvPr id="467" name="Google Shape;467;g5fbcc7159c_0_24"/>
          <p:cNvSpPr txBox="1"/>
          <p:nvPr/>
        </p:nvSpPr>
        <p:spPr>
          <a:xfrm>
            <a:off x="647700" y="1295400"/>
            <a:ext cx="11088600" cy="863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8" name="Google Shape;468;g5fbcc7159c_0_24"/>
          <p:cNvSpPr txBox="1"/>
          <p:nvPr/>
        </p:nvSpPr>
        <p:spPr>
          <a:xfrm>
            <a:off x="1152525" y="3743325"/>
            <a:ext cx="10728300" cy="8637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9" name="Google Shape;469;g5fbcc7159c_0_24"/>
          <p:cNvSpPr txBox="1"/>
          <p:nvPr/>
        </p:nvSpPr>
        <p:spPr>
          <a:xfrm>
            <a:off x="2304262" y="1263650"/>
            <a:ext cx="8424900" cy="6780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000"/>
              <a:buFont typeface="Questrial"/>
              <a:buNone/>
            </a:pPr>
            <a:r>
              <a:rPr lang="en-US" sz="2000" b="1" i="0" u="none" strike="noStrike" cap="none">
                <a:solidFill>
                  <a:srgbClr val="000000"/>
                </a:solidFill>
                <a:latin typeface="Questrial"/>
                <a:ea typeface="Questrial"/>
                <a:cs typeface="Questrial"/>
                <a:sym typeface="Questrial"/>
              </a:rPr>
              <a:t>Identificador Compuesto</a:t>
            </a:r>
            <a:r>
              <a:rPr lang="en-US" sz="2000" b="0" i="0" u="none" strike="noStrike" cap="none">
                <a:solidFill>
                  <a:srgbClr val="000000"/>
                </a:solidFill>
                <a:latin typeface="Questrial"/>
                <a:ea typeface="Questrial"/>
                <a:cs typeface="Questrial"/>
                <a:sym typeface="Questrial"/>
              </a:rPr>
              <a:t>: Identificador conformado por más de un atributo. El número de vuelo de una Aerolínea puede repetirse para diferentes fechas de salida.</a:t>
            </a:r>
            <a:endParaRPr sz="1400" b="0" i="0" u="none" strike="noStrike" cap="none">
              <a:solidFill>
                <a:srgbClr val="000000"/>
              </a:solidFill>
              <a:latin typeface="Arial"/>
              <a:ea typeface="Arial"/>
              <a:cs typeface="Arial"/>
              <a:sym typeface="Arial"/>
            </a:endParaRPr>
          </a:p>
        </p:txBody>
      </p:sp>
      <p:grpSp>
        <p:nvGrpSpPr>
          <p:cNvPr id="470" name="Google Shape;470;g5fbcc7159c_0_24"/>
          <p:cNvGrpSpPr/>
          <p:nvPr/>
        </p:nvGrpSpPr>
        <p:grpSpPr>
          <a:xfrm>
            <a:off x="5040312" y="2452687"/>
            <a:ext cx="2076300" cy="709500"/>
            <a:chOff x="5040312" y="2452687"/>
            <a:chExt cx="2076300" cy="709500"/>
          </a:xfrm>
        </p:grpSpPr>
        <p:sp>
          <p:nvSpPr>
            <p:cNvPr id="471" name="Google Shape;471;g5fbcc7159c_0_24"/>
            <p:cNvSpPr txBox="1"/>
            <p:nvPr/>
          </p:nvSpPr>
          <p:spPr>
            <a:xfrm>
              <a:off x="5040312" y="2452687"/>
              <a:ext cx="2076300" cy="7095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2" name="Google Shape;472;g5fbcc7159c_0_24"/>
            <p:cNvSpPr txBox="1"/>
            <p:nvPr/>
          </p:nvSpPr>
          <p:spPr>
            <a:xfrm>
              <a:off x="5291137" y="2595562"/>
              <a:ext cx="1554300" cy="453900"/>
            </a:xfrm>
            <a:prstGeom prst="rect">
              <a:avLst/>
            </a:prstGeom>
            <a:noFill/>
            <a:ln>
              <a:noFill/>
            </a:ln>
          </p:spPr>
          <p:txBody>
            <a:bodyPr spcFirstLastPara="1" wrap="square" lIns="90000" tIns="45000" rIns="90000" bIns="45000" anchor="t" anchorCtr="0">
              <a:noAutofit/>
            </a:bodyPr>
            <a:lstStyle/>
            <a:p>
              <a:pPr marL="0" marR="0" lvl="0" indent="0" algn="ctr" rtl="0">
                <a:lnSpc>
                  <a:spcPct val="93000"/>
                </a:lnSpc>
                <a:spcBef>
                  <a:spcPts val="0"/>
                </a:spcBef>
                <a:spcAft>
                  <a:spcPts val="0"/>
                </a:spcAft>
                <a:buClr>
                  <a:srgbClr val="333333"/>
                </a:buClr>
                <a:buSzPts val="2400"/>
                <a:buFont typeface="Arial"/>
                <a:buNone/>
              </a:pPr>
              <a:r>
                <a:rPr lang="en-US" sz="2400" b="0" i="0" u="none" strike="noStrike" cap="none">
                  <a:solidFill>
                    <a:srgbClr val="333333"/>
                  </a:solidFill>
                  <a:latin typeface="Arial"/>
                  <a:ea typeface="Arial"/>
                  <a:cs typeface="Arial"/>
                  <a:sym typeface="Arial"/>
                </a:rPr>
                <a:t>Vuelo</a:t>
              </a:r>
              <a:endParaRPr sz="1400" b="0" i="0" u="none" strike="noStrike" cap="none">
                <a:solidFill>
                  <a:srgbClr val="000000"/>
                </a:solidFill>
                <a:latin typeface="Arial"/>
                <a:ea typeface="Arial"/>
                <a:cs typeface="Arial"/>
                <a:sym typeface="Arial"/>
              </a:endParaRPr>
            </a:p>
          </p:txBody>
        </p:sp>
      </p:grpSp>
      <p:sp>
        <p:nvSpPr>
          <p:cNvPr id="473" name="Google Shape;473;g5fbcc7159c_0_24"/>
          <p:cNvSpPr txBox="1"/>
          <p:nvPr/>
        </p:nvSpPr>
        <p:spPr>
          <a:xfrm>
            <a:off x="2303462" y="3563937"/>
            <a:ext cx="8424900" cy="6780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000000"/>
              </a:buClr>
              <a:buSzPts val="2000"/>
              <a:buFont typeface="Questrial"/>
              <a:buNone/>
            </a:pPr>
            <a:r>
              <a:rPr lang="en-US" sz="2000" b="1" i="0" u="none" strike="noStrike" cap="none">
                <a:solidFill>
                  <a:srgbClr val="000000"/>
                </a:solidFill>
                <a:latin typeface="Questrial"/>
                <a:ea typeface="Questrial"/>
                <a:cs typeface="Questrial"/>
                <a:sym typeface="Questrial"/>
              </a:rPr>
              <a:t>Identificador Externo</a:t>
            </a:r>
            <a:r>
              <a:rPr lang="en-US" sz="2000" b="0" i="0" u="none" strike="noStrike" cap="none">
                <a:solidFill>
                  <a:srgbClr val="000000"/>
                </a:solidFill>
                <a:latin typeface="Questrial"/>
                <a:ea typeface="Questrial"/>
                <a:cs typeface="Questrial"/>
                <a:sym typeface="Questrial"/>
              </a:rPr>
              <a:t>: Identificador conformado por atributos que pertenecen a otra entidad. El número de copia puede repetirse para diferentes ISBN.</a:t>
            </a:r>
            <a:endParaRPr sz="1400" b="0" i="0" u="none" strike="noStrike" cap="none">
              <a:solidFill>
                <a:srgbClr val="000000"/>
              </a:solidFill>
              <a:latin typeface="Arial"/>
              <a:ea typeface="Arial"/>
              <a:cs typeface="Arial"/>
              <a:sym typeface="Arial"/>
            </a:endParaRPr>
          </a:p>
        </p:txBody>
      </p:sp>
      <p:grpSp>
        <p:nvGrpSpPr>
          <p:cNvPr id="474" name="Google Shape;474;g5fbcc7159c_0_24"/>
          <p:cNvGrpSpPr/>
          <p:nvPr/>
        </p:nvGrpSpPr>
        <p:grpSpPr>
          <a:xfrm>
            <a:off x="3396450" y="4756162"/>
            <a:ext cx="6238725" cy="1568300"/>
            <a:chOff x="3527425" y="4252912"/>
            <a:chExt cx="6238725" cy="1568300"/>
          </a:xfrm>
        </p:grpSpPr>
        <p:sp>
          <p:nvSpPr>
            <p:cNvPr id="475" name="Google Shape;475;g5fbcc7159c_0_24"/>
            <p:cNvSpPr txBox="1"/>
            <p:nvPr/>
          </p:nvSpPr>
          <p:spPr>
            <a:xfrm>
              <a:off x="3527425" y="5083175"/>
              <a:ext cx="14286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6" name="Google Shape;476;g5fbcc7159c_0_24"/>
            <p:cNvSpPr txBox="1"/>
            <p:nvPr/>
          </p:nvSpPr>
          <p:spPr>
            <a:xfrm>
              <a:off x="3814762" y="5154612"/>
              <a:ext cx="1212900" cy="4842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600"/>
                <a:buFont typeface="Arial"/>
                <a:buNone/>
              </a:pPr>
              <a:r>
                <a:rPr lang="en-US" sz="2600" b="0" i="0" u="none" strike="noStrike" cap="none">
                  <a:solidFill>
                    <a:srgbClr val="333333"/>
                  </a:solidFill>
                  <a:latin typeface="Arial"/>
                  <a:ea typeface="Arial"/>
                  <a:cs typeface="Arial"/>
                  <a:sym typeface="Arial"/>
                </a:rPr>
                <a:t>Libro</a:t>
              </a:r>
              <a:endParaRPr sz="1400" b="0" i="0" u="none" strike="noStrike" cap="none">
                <a:solidFill>
                  <a:srgbClr val="000000"/>
                </a:solidFill>
                <a:latin typeface="Arial"/>
                <a:ea typeface="Arial"/>
                <a:cs typeface="Arial"/>
                <a:sym typeface="Arial"/>
              </a:endParaRPr>
            </a:p>
          </p:txBody>
        </p:sp>
        <p:sp>
          <p:nvSpPr>
            <p:cNvPr id="477" name="Google Shape;477;g5fbcc7159c_0_24"/>
            <p:cNvSpPr txBox="1"/>
            <p:nvPr/>
          </p:nvSpPr>
          <p:spPr>
            <a:xfrm>
              <a:off x="7443787" y="5083175"/>
              <a:ext cx="1573200" cy="636600"/>
            </a:xfrm>
            <a:prstGeom prst="rect">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8" name="Google Shape;478;g5fbcc7159c_0_24"/>
            <p:cNvSpPr txBox="1"/>
            <p:nvPr/>
          </p:nvSpPr>
          <p:spPr>
            <a:xfrm>
              <a:off x="7726362" y="5154612"/>
              <a:ext cx="1335000" cy="4842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600"/>
                <a:buFont typeface="Arial"/>
                <a:buNone/>
              </a:pPr>
              <a:r>
                <a:rPr lang="en-US" sz="2600" b="0" i="0" u="none" strike="noStrike" cap="none">
                  <a:solidFill>
                    <a:srgbClr val="333333"/>
                  </a:solidFill>
                  <a:latin typeface="Arial"/>
                  <a:ea typeface="Arial"/>
                  <a:cs typeface="Arial"/>
                  <a:sym typeface="Arial"/>
                </a:rPr>
                <a:t>Copia</a:t>
              </a:r>
              <a:endParaRPr sz="1400" b="0" i="0" u="none" strike="noStrike" cap="none">
                <a:solidFill>
                  <a:srgbClr val="000000"/>
                </a:solidFill>
                <a:latin typeface="Arial"/>
                <a:ea typeface="Arial"/>
                <a:cs typeface="Arial"/>
                <a:sym typeface="Arial"/>
              </a:endParaRPr>
            </a:p>
          </p:txBody>
        </p:sp>
        <p:cxnSp>
          <p:nvCxnSpPr>
            <p:cNvPr id="479" name="Google Shape;479;g5fbcc7159c_0_24"/>
            <p:cNvCxnSpPr/>
            <p:nvPr/>
          </p:nvCxnSpPr>
          <p:spPr>
            <a:xfrm>
              <a:off x="4967287" y="5441950"/>
              <a:ext cx="2436900" cy="0"/>
            </a:xfrm>
            <a:prstGeom prst="straightConnector1">
              <a:avLst/>
            </a:prstGeom>
            <a:noFill/>
            <a:ln w="25550" cap="sq" cmpd="sng">
              <a:solidFill>
                <a:srgbClr val="000000"/>
              </a:solidFill>
              <a:prstDash val="solid"/>
              <a:miter lim="800000"/>
              <a:headEnd type="none" w="sm" len="sm"/>
              <a:tailEnd type="none" w="sm" len="sm"/>
            </a:ln>
          </p:spPr>
        </p:cxnSp>
        <p:sp>
          <p:nvSpPr>
            <p:cNvPr id="480" name="Google Shape;480;g5fbcc7159c_0_24"/>
            <p:cNvSpPr/>
            <p:nvPr/>
          </p:nvSpPr>
          <p:spPr>
            <a:xfrm>
              <a:off x="5886450" y="5040312"/>
              <a:ext cx="780900" cy="780900"/>
            </a:xfrm>
            <a:prstGeom prst="diamond">
              <a:avLst/>
            </a:prstGeom>
            <a:solidFill>
              <a:srgbClr val="FFFFFF"/>
            </a:solid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1" name="Google Shape;481;g5fbcc7159c_0_24"/>
            <p:cNvSpPr txBox="1"/>
            <p:nvPr/>
          </p:nvSpPr>
          <p:spPr>
            <a:xfrm>
              <a:off x="5896863" y="5219700"/>
              <a:ext cx="9825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400"/>
                <a:buFont typeface="Arial"/>
                <a:buNone/>
              </a:pPr>
              <a:r>
                <a:rPr lang="en-US" sz="2400" b="0" i="0" u="none" strike="noStrike" cap="none">
                  <a:solidFill>
                    <a:srgbClr val="333333"/>
                  </a:solidFill>
                  <a:latin typeface="Arial"/>
                  <a:ea typeface="Arial"/>
                  <a:cs typeface="Arial"/>
                  <a:sym typeface="Arial"/>
                </a:rPr>
                <a:t>tiene</a:t>
              </a:r>
              <a:endParaRPr sz="1400" b="0" i="0" u="none" strike="noStrike" cap="none">
                <a:solidFill>
                  <a:srgbClr val="000000"/>
                </a:solidFill>
                <a:latin typeface="Arial"/>
                <a:ea typeface="Arial"/>
                <a:cs typeface="Arial"/>
                <a:sym typeface="Arial"/>
              </a:endParaRPr>
            </a:p>
          </p:txBody>
        </p:sp>
        <p:sp>
          <p:nvSpPr>
            <p:cNvPr id="482" name="Google Shape;482;g5fbcc7159c_0_24"/>
            <p:cNvSpPr txBox="1"/>
            <p:nvPr/>
          </p:nvSpPr>
          <p:spPr>
            <a:xfrm>
              <a:off x="5038725" y="5083175"/>
              <a:ext cx="8526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(1,N)</a:t>
              </a:r>
              <a:endParaRPr sz="1400" b="0" i="0" u="none" strike="noStrike" cap="none">
                <a:solidFill>
                  <a:srgbClr val="000000"/>
                </a:solidFill>
                <a:latin typeface="Arial"/>
                <a:ea typeface="Arial"/>
                <a:cs typeface="Arial"/>
                <a:sym typeface="Arial"/>
              </a:endParaRPr>
            </a:p>
          </p:txBody>
        </p:sp>
        <p:sp>
          <p:nvSpPr>
            <p:cNvPr id="483" name="Google Shape;483;g5fbcc7159c_0_24"/>
            <p:cNvSpPr txBox="1"/>
            <p:nvPr/>
          </p:nvSpPr>
          <p:spPr>
            <a:xfrm>
              <a:off x="6824662" y="5083175"/>
              <a:ext cx="8526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(1,1)</a:t>
              </a:r>
              <a:endParaRPr sz="1400" b="0" i="0" u="none" strike="noStrike" cap="none">
                <a:solidFill>
                  <a:srgbClr val="000000"/>
                </a:solidFill>
                <a:latin typeface="Arial"/>
                <a:ea typeface="Arial"/>
                <a:cs typeface="Arial"/>
                <a:sym typeface="Arial"/>
              </a:endParaRPr>
            </a:p>
          </p:txBody>
        </p:sp>
        <p:cxnSp>
          <p:nvCxnSpPr>
            <p:cNvPr id="484" name="Google Shape;484;g5fbcc7159c_0_24"/>
            <p:cNvCxnSpPr/>
            <p:nvPr/>
          </p:nvCxnSpPr>
          <p:spPr>
            <a:xfrm rot="10800000" flipH="1">
              <a:off x="4391025" y="4567087"/>
              <a:ext cx="133200" cy="514500"/>
            </a:xfrm>
            <a:prstGeom prst="straightConnector1">
              <a:avLst/>
            </a:prstGeom>
            <a:noFill/>
            <a:ln w="25550" cap="sq" cmpd="sng">
              <a:solidFill>
                <a:srgbClr val="000000"/>
              </a:solidFill>
              <a:prstDash val="solid"/>
              <a:miter lim="800000"/>
              <a:headEnd type="none" w="sm" len="sm"/>
              <a:tailEnd type="none" w="sm" len="sm"/>
            </a:ln>
          </p:spPr>
        </p:cxnSp>
        <p:sp>
          <p:nvSpPr>
            <p:cNvPr id="485" name="Google Shape;485;g5fbcc7159c_0_24"/>
            <p:cNvSpPr txBox="1"/>
            <p:nvPr/>
          </p:nvSpPr>
          <p:spPr>
            <a:xfrm>
              <a:off x="4606925" y="4252912"/>
              <a:ext cx="10716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ISBN</a:t>
              </a:r>
              <a:endParaRPr sz="1400" b="0" i="0" u="none" strike="noStrike" cap="none">
                <a:solidFill>
                  <a:srgbClr val="000000"/>
                </a:solidFill>
                <a:latin typeface="Arial"/>
                <a:ea typeface="Arial"/>
                <a:cs typeface="Arial"/>
                <a:sym typeface="Arial"/>
              </a:endParaRPr>
            </a:p>
          </p:txBody>
        </p:sp>
        <p:cxnSp>
          <p:nvCxnSpPr>
            <p:cNvPr id="486" name="Google Shape;486;g5fbcc7159c_0_24"/>
            <p:cNvCxnSpPr/>
            <p:nvPr/>
          </p:nvCxnSpPr>
          <p:spPr>
            <a:xfrm rot="10800000">
              <a:off x="7764512" y="4638787"/>
              <a:ext cx="82500" cy="442800"/>
            </a:xfrm>
            <a:prstGeom prst="straightConnector1">
              <a:avLst/>
            </a:prstGeom>
            <a:noFill/>
            <a:ln w="25550" cap="sq" cmpd="sng">
              <a:solidFill>
                <a:srgbClr val="000000"/>
              </a:solidFill>
              <a:prstDash val="solid"/>
              <a:miter lim="800000"/>
              <a:headEnd type="none" w="sm" len="sm"/>
              <a:tailEnd type="none" w="sm" len="sm"/>
            </a:ln>
          </p:spPr>
        </p:cxnSp>
        <p:sp>
          <p:nvSpPr>
            <p:cNvPr id="487" name="Google Shape;487;g5fbcc7159c_0_24"/>
            <p:cNvSpPr txBox="1"/>
            <p:nvPr/>
          </p:nvSpPr>
          <p:spPr>
            <a:xfrm>
              <a:off x="7804150" y="4346575"/>
              <a:ext cx="1962000" cy="39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2000"/>
                <a:buFont typeface="Arial"/>
                <a:buNone/>
              </a:pPr>
              <a:r>
                <a:rPr lang="en-US" sz="2000" b="0" i="0" u="none" strike="noStrike" cap="none">
                  <a:solidFill>
                    <a:srgbClr val="333333"/>
                  </a:solidFill>
                  <a:latin typeface="Arial"/>
                  <a:ea typeface="Arial"/>
                  <a:cs typeface="Arial"/>
                  <a:sym typeface="Arial"/>
                </a:rPr>
                <a:t>número copia</a:t>
              </a:r>
              <a:endParaRPr sz="1400" b="0" i="0" u="none" strike="noStrike" cap="none">
                <a:solidFill>
                  <a:srgbClr val="000000"/>
                </a:solidFill>
                <a:latin typeface="Arial"/>
                <a:ea typeface="Arial"/>
                <a:cs typeface="Arial"/>
                <a:sym typeface="Arial"/>
              </a:endParaRPr>
            </a:p>
          </p:txBody>
        </p:sp>
        <p:sp>
          <p:nvSpPr>
            <p:cNvPr id="488" name="Google Shape;488;g5fbcc7159c_0_24"/>
            <p:cNvSpPr/>
            <p:nvPr/>
          </p:nvSpPr>
          <p:spPr>
            <a:xfrm>
              <a:off x="4498975" y="4470400"/>
              <a:ext cx="96900" cy="96900"/>
            </a:xfrm>
            <a:prstGeom prst="ellipse">
              <a:avLst/>
            </a:prstGeom>
            <a:solidFill>
              <a:srgbClr val="0000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89" name="Google Shape;489;g5fbcc7159c_0_24"/>
            <p:cNvSpPr/>
            <p:nvPr/>
          </p:nvSpPr>
          <p:spPr>
            <a:xfrm>
              <a:off x="8056562" y="4743450"/>
              <a:ext cx="96900" cy="96900"/>
            </a:xfrm>
            <a:prstGeom prst="ellipse">
              <a:avLst/>
            </a:prstGeom>
            <a:solidFill>
              <a:srgbClr val="000000"/>
            </a:solid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0" name="Google Shape;490;g5fbcc7159c_0_24"/>
            <p:cNvSpPr/>
            <p:nvPr/>
          </p:nvSpPr>
          <p:spPr>
            <a:xfrm>
              <a:off x="7716837" y="4549775"/>
              <a:ext cx="96900" cy="96900"/>
            </a:xfrm>
            <a:prstGeom prst="ellipse">
              <a:avLst/>
            </a:prstGeom>
            <a:noFill/>
            <a:ln w="9525"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91" name="Google Shape;491;g5fbcc7159c_0_24"/>
            <p:cNvSpPr/>
            <p:nvPr/>
          </p:nvSpPr>
          <p:spPr>
            <a:xfrm>
              <a:off x="5038725" y="4795625"/>
              <a:ext cx="3017823" cy="636575"/>
            </a:xfrm>
            <a:custGeom>
              <a:avLst/>
              <a:gdLst/>
              <a:ahLst/>
              <a:cxnLst/>
              <a:rect l="l" t="t" r="r" b="b"/>
              <a:pathLst>
                <a:path w="2040" h="408" extrusionOk="0">
                  <a:moveTo>
                    <a:pt x="135" y="408"/>
                  </a:moveTo>
                  <a:cubicBezTo>
                    <a:pt x="67" y="283"/>
                    <a:pt x="0" y="159"/>
                    <a:pt x="317" y="91"/>
                  </a:cubicBezTo>
                  <a:cubicBezTo>
                    <a:pt x="634" y="23"/>
                    <a:pt x="1337" y="11"/>
                    <a:pt x="2040" y="0"/>
                  </a:cubicBezTo>
                </a:path>
              </a:pathLst>
            </a:custGeom>
            <a:noFill/>
            <a:ln w="25550"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492" name="Google Shape;492;g5fbcc7159c_0_24"/>
          <p:cNvGrpSpPr/>
          <p:nvPr/>
        </p:nvGrpSpPr>
        <p:grpSpPr>
          <a:xfrm>
            <a:off x="7126424" y="2390775"/>
            <a:ext cx="2725688" cy="363600"/>
            <a:chOff x="7126424" y="2390775"/>
            <a:chExt cx="2725688" cy="363600"/>
          </a:xfrm>
        </p:grpSpPr>
        <p:sp>
          <p:nvSpPr>
            <p:cNvPr id="493" name="Google Shape;493;g5fbcc7159c_0_24"/>
            <p:cNvSpPr txBox="1"/>
            <p:nvPr/>
          </p:nvSpPr>
          <p:spPr>
            <a:xfrm>
              <a:off x="8062912" y="2390775"/>
              <a:ext cx="17892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número</a:t>
              </a:r>
              <a:endParaRPr sz="1800" b="0" i="0" u="none" strike="noStrike" cap="none">
                <a:solidFill>
                  <a:srgbClr val="333333"/>
                </a:solidFill>
                <a:latin typeface="Arial"/>
                <a:ea typeface="Arial"/>
                <a:cs typeface="Arial"/>
                <a:sym typeface="Arial"/>
              </a:endParaRPr>
            </a:p>
            <a:p>
              <a:pPr marL="0" marR="0" lvl="0" indent="0" algn="l" rtl="0">
                <a:lnSpc>
                  <a:spcPct val="93000"/>
                </a:lnSpc>
                <a:spcBef>
                  <a:spcPts val="0"/>
                </a:spcBef>
                <a:spcAft>
                  <a:spcPts val="0"/>
                </a:spcAft>
                <a:buClr>
                  <a:srgbClr val="333333"/>
                </a:buClr>
                <a:buSzPts val="1800"/>
                <a:buFont typeface="Arial"/>
                <a:buNone/>
              </a:pPr>
              <a:endParaRPr sz="1800" b="0" i="0" u="none" strike="noStrike" cap="none">
                <a:solidFill>
                  <a:srgbClr val="333333"/>
                </a:solidFill>
                <a:latin typeface="Arial"/>
                <a:ea typeface="Arial"/>
                <a:cs typeface="Arial"/>
                <a:sym typeface="Arial"/>
              </a:endParaRPr>
            </a:p>
          </p:txBody>
        </p:sp>
        <p:grpSp>
          <p:nvGrpSpPr>
            <p:cNvPr id="494" name="Google Shape;494;g5fbcc7159c_0_24"/>
            <p:cNvGrpSpPr/>
            <p:nvPr/>
          </p:nvGrpSpPr>
          <p:grpSpPr>
            <a:xfrm>
              <a:off x="7126424" y="2474912"/>
              <a:ext cx="945901" cy="238200"/>
              <a:chOff x="7126424" y="2474912"/>
              <a:chExt cx="945901" cy="238200"/>
            </a:xfrm>
          </p:grpSpPr>
          <p:sp>
            <p:nvSpPr>
              <p:cNvPr id="495" name="Google Shape;495;g5fbcc7159c_0_24"/>
              <p:cNvSpPr/>
              <p:nvPr/>
            </p:nvSpPr>
            <p:spPr>
              <a:xfrm>
                <a:off x="7820025" y="2474912"/>
                <a:ext cx="252300" cy="238200"/>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496" name="Google Shape;496;g5fbcc7159c_0_24"/>
              <p:cNvCxnSpPr/>
              <p:nvPr/>
            </p:nvCxnSpPr>
            <p:spPr>
              <a:xfrm rot="10800000">
                <a:off x="7126424" y="2605087"/>
                <a:ext cx="693600" cy="0"/>
              </a:xfrm>
              <a:prstGeom prst="straightConnector1">
                <a:avLst/>
              </a:prstGeom>
              <a:noFill/>
              <a:ln w="25550" cap="sq" cmpd="sng">
                <a:solidFill>
                  <a:srgbClr val="000000"/>
                </a:solidFill>
                <a:prstDash val="solid"/>
                <a:miter lim="800000"/>
                <a:headEnd type="none" w="sm" len="sm"/>
                <a:tailEnd type="none" w="sm" len="sm"/>
              </a:ln>
            </p:spPr>
          </p:cxnSp>
        </p:grpSp>
      </p:grpSp>
      <p:grpSp>
        <p:nvGrpSpPr>
          <p:cNvPr id="497" name="Google Shape;497;g5fbcc7159c_0_24"/>
          <p:cNvGrpSpPr/>
          <p:nvPr/>
        </p:nvGrpSpPr>
        <p:grpSpPr>
          <a:xfrm>
            <a:off x="7126424" y="2679725"/>
            <a:ext cx="2725688" cy="363600"/>
            <a:chOff x="7126424" y="2751137"/>
            <a:chExt cx="2725688" cy="363600"/>
          </a:xfrm>
        </p:grpSpPr>
        <p:sp>
          <p:nvSpPr>
            <p:cNvPr id="498" name="Google Shape;498;g5fbcc7159c_0_24"/>
            <p:cNvSpPr txBox="1"/>
            <p:nvPr/>
          </p:nvSpPr>
          <p:spPr>
            <a:xfrm>
              <a:off x="8062912" y="2751137"/>
              <a:ext cx="17892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fecha_salida</a:t>
              </a:r>
              <a:endParaRPr sz="1400" b="0" i="0" u="none" strike="noStrike" cap="none">
                <a:solidFill>
                  <a:srgbClr val="000000"/>
                </a:solidFill>
                <a:latin typeface="Arial"/>
                <a:ea typeface="Arial"/>
                <a:cs typeface="Arial"/>
                <a:sym typeface="Arial"/>
              </a:endParaRPr>
            </a:p>
          </p:txBody>
        </p:sp>
        <p:grpSp>
          <p:nvGrpSpPr>
            <p:cNvPr id="499" name="Google Shape;499;g5fbcc7159c_0_24"/>
            <p:cNvGrpSpPr/>
            <p:nvPr/>
          </p:nvGrpSpPr>
          <p:grpSpPr>
            <a:xfrm>
              <a:off x="7126424" y="2835275"/>
              <a:ext cx="945901" cy="238200"/>
              <a:chOff x="7126424" y="2835275"/>
              <a:chExt cx="945901" cy="238200"/>
            </a:xfrm>
          </p:grpSpPr>
          <p:sp>
            <p:nvSpPr>
              <p:cNvPr id="500" name="Google Shape;500;g5fbcc7159c_0_24"/>
              <p:cNvSpPr/>
              <p:nvPr/>
            </p:nvSpPr>
            <p:spPr>
              <a:xfrm>
                <a:off x="7820025" y="2835275"/>
                <a:ext cx="252300" cy="238200"/>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01" name="Google Shape;501;g5fbcc7159c_0_24"/>
              <p:cNvCxnSpPr/>
              <p:nvPr/>
            </p:nvCxnSpPr>
            <p:spPr>
              <a:xfrm rot="10800000">
                <a:off x="7126424" y="2965450"/>
                <a:ext cx="693600" cy="0"/>
              </a:xfrm>
              <a:prstGeom prst="straightConnector1">
                <a:avLst/>
              </a:prstGeom>
              <a:noFill/>
              <a:ln w="25550" cap="sq" cmpd="sng">
                <a:solidFill>
                  <a:srgbClr val="000000"/>
                </a:solidFill>
                <a:prstDash val="solid"/>
                <a:miter lim="800000"/>
                <a:headEnd type="none" w="sm" len="sm"/>
                <a:tailEnd type="none" w="sm" len="sm"/>
              </a:ln>
            </p:spPr>
          </p:cxnSp>
        </p:grpSp>
      </p:grpSp>
      <p:cxnSp>
        <p:nvCxnSpPr>
          <p:cNvPr id="502" name="Google Shape;502;g5fbcc7159c_0_24"/>
          <p:cNvCxnSpPr/>
          <p:nvPr/>
        </p:nvCxnSpPr>
        <p:spPr>
          <a:xfrm rot="10800000" flipH="1">
            <a:off x="7411075" y="2235125"/>
            <a:ext cx="5700" cy="665400"/>
          </a:xfrm>
          <a:prstGeom prst="straightConnector1">
            <a:avLst/>
          </a:prstGeom>
          <a:noFill/>
          <a:ln w="25550" cap="sq" cmpd="sng">
            <a:solidFill>
              <a:srgbClr val="000000"/>
            </a:solidFill>
            <a:prstDash val="solid"/>
            <a:miter lim="800000"/>
            <a:headEnd type="none" w="sm" len="sm"/>
            <a:tailEnd type="none" w="sm" len="sm"/>
          </a:ln>
        </p:spPr>
      </p:cxnSp>
      <p:sp>
        <p:nvSpPr>
          <p:cNvPr id="503" name="Google Shape;503;g5fbcc7159c_0_24"/>
          <p:cNvSpPr/>
          <p:nvPr/>
        </p:nvSpPr>
        <p:spPr>
          <a:xfrm>
            <a:off x="7272337" y="1944687"/>
            <a:ext cx="287400" cy="287400"/>
          </a:xfrm>
          <a:prstGeom prst="ellipse">
            <a:avLst/>
          </a:prstGeom>
          <a:solidFill>
            <a:srgbClr val="000000"/>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04" name="Google Shape;504;g5fbcc7159c_0_24"/>
          <p:cNvSpPr txBox="1"/>
          <p:nvPr/>
        </p:nvSpPr>
        <p:spPr>
          <a:xfrm>
            <a:off x="1584325" y="-57150"/>
            <a:ext cx="10655400" cy="1281000"/>
          </a:xfrm>
          <a:prstGeom prst="rect">
            <a:avLst/>
          </a:prstGeom>
          <a:noFill/>
          <a:ln>
            <a:noFill/>
          </a:ln>
        </p:spPr>
        <p:txBody>
          <a:bodyPr spcFirstLastPara="1" wrap="square" lIns="0" tIns="11150" rIns="0" bIns="0" anchor="ctr" anchorCtr="0">
            <a:noAutofit/>
          </a:bodyPr>
          <a:lstStyle/>
          <a:p>
            <a:pPr marL="0" marR="0" lvl="0" indent="0" algn="l" rtl="0">
              <a:lnSpc>
                <a:spcPct val="98000"/>
              </a:lnSpc>
              <a:spcBef>
                <a:spcPts val="0"/>
              </a:spcBef>
              <a:spcAft>
                <a:spcPts val="0"/>
              </a:spcAft>
              <a:buClr>
                <a:srgbClr val="262626"/>
              </a:buClr>
              <a:buSzPts val="4000"/>
              <a:buFont typeface="Century Gothic"/>
              <a:buNone/>
            </a:pPr>
            <a:r>
              <a:rPr lang="en-US" sz="4000" b="0" i="0" u="none" strike="noStrike" cap="none">
                <a:solidFill>
                  <a:srgbClr val="262626"/>
                </a:solidFill>
                <a:latin typeface="Century Gothic"/>
                <a:ea typeface="Century Gothic"/>
                <a:cs typeface="Century Gothic"/>
                <a:sym typeface="Century Gothic"/>
              </a:rPr>
              <a:t>Diseño Conceptual – MER – Simbología</a:t>
            </a:r>
            <a:endParaRPr sz="1400" b="0" i="0" u="none" strike="noStrike" cap="none">
              <a:solidFill>
                <a:srgbClr val="000000"/>
              </a:solidFill>
              <a:latin typeface="Arial"/>
              <a:ea typeface="Arial"/>
              <a:cs typeface="Arial"/>
              <a:sym typeface="Arial"/>
            </a:endParaRPr>
          </a:p>
        </p:txBody>
      </p:sp>
      <p:grpSp>
        <p:nvGrpSpPr>
          <p:cNvPr id="505" name="Google Shape;505;g5fbcc7159c_0_24"/>
          <p:cNvGrpSpPr/>
          <p:nvPr/>
        </p:nvGrpSpPr>
        <p:grpSpPr>
          <a:xfrm>
            <a:off x="7121524" y="2977362"/>
            <a:ext cx="2725688" cy="363600"/>
            <a:chOff x="7126424" y="2751137"/>
            <a:chExt cx="2725688" cy="363600"/>
          </a:xfrm>
        </p:grpSpPr>
        <p:sp>
          <p:nvSpPr>
            <p:cNvPr id="506" name="Google Shape;506;g5fbcc7159c_0_24"/>
            <p:cNvSpPr txBox="1"/>
            <p:nvPr/>
          </p:nvSpPr>
          <p:spPr>
            <a:xfrm>
              <a:off x="8062912" y="2751137"/>
              <a:ext cx="1789200" cy="363600"/>
            </a:xfrm>
            <a:prstGeom prst="rect">
              <a:avLst/>
            </a:prstGeom>
            <a:noFill/>
            <a:ln>
              <a:noFill/>
            </a:ln>
          </p:spPr>
          <p:txBody>
            <a:bodyPr spcFirstLastPara="1" wrap="square" lIns="90000" tIns="45000" rIns="90000" bIns="45000" anchor="t" anchorCtr="0">
              <a:noAutofit/>
            </a:bodyPr>
            <a:lstStyle/>
            <a:p>
              <a:pPr marL="0" marR="0" lvl="0" indent="0" algn="l" rtl="0">
                <a:lnSpc>
                  <a:spcPct val="93000"/>
                </a:lnSpc>
                <a:spcBef>
                  <a:spcPts val="0"/>
                </a:spcBef>
                <a:spcAft>
                  <a:spcPts val="0"/>
                </a:spcAft>
                <a:buClr>
                  <a:srgbClr val="333333"/>
                </a:buClr>
                <a:buSzPts val="1800"/>
                <a:buFont typeface="Arial"/>
                <a:buNone/>
              </a:pPr>
              <a:r>
                <a:rPr lang="en-US" sz="1800" b="0" i="0" u="none" strike="noStrike" cap="none">
                  <a:solidFill>
                    <a:srgbClr val="333333"/>
                  </a:solidFill>
                  <a:latin typeface="Arial"/>
                  <a:ea typeface="Arial"/>
                  <a:cs typeface="Arial"/>
                  <a:sym typeface="Arial"/>
                </a:rPr>
                <a:t>hora_salida</a:t>
              </a:r>
              <a:endParaRPr sz="1400" b="0" i="0" u="none" strike="noStrike" cap="none">
                <a:solidFill>
                  <a:srgbClr val="000000"/>
                </a:solidFill>
                <a:latin typeface="Arial"/>
                <a:ea typeface="Arial"/>
                <a:cs typeface="Arial"/>
                <a:sym typeface="Arial"/>
              </a:endParaRPr>
            </a:p>
          </p:txBody>
        </p:sp>
        <p:grpSp>
          <p:nvGrpSpPr>
            <p:cNvPr id="507" name="Google Shape;507;g5fbcc7159c_0_24"/>
            <p:cNvGrpSpPr/>
            <p:nvPr/>
          </p:nvGrpSpPr>
          <p:grpSpPr>
            <a:xfrm>
              <a:off x="7126424" y="2835275"/>
              <a:ext cx="945901" cy="238200"/>
              <a:chOff x="7126424" y="2835275"/>
              <a:chExt cx="945901" cy="238200"/>
            </a:xfrm>
          </p:grpSpPr>
          <p:sp>
            <p:nvSpPr>
              <p:cNvPr id="508" name="Google Shape;508;g5fbcc7159c_0_24"/>
              <p:cNvSpPr/>
              <p:nvPr/>
            </p:nvSpPr>
            <p:spPr>
              <a:xfrm>
                <a:off x="7820025" y="2835275"/>
                <a:ext cx="252300" cy="238200"/>
              </a:xfrm>
              <a:prstGeom prst="ellipse">
                <a:avLst/>
              </a:prstGeom>
              <a:noFill/>
              <a:ln w="2555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509" name="Google Shape;509;g5fbcc7159c_0_24"/>
              <p:cNvCxnSpPr/>
              <p:nvPr/>
            </p:nvCxnSpPr>
            <p:spPr>
              <a:xfrm rot="10800000">
                <a:off x="7126424" y="2965450"/>
                <a:ext cx="693600" cy="0"/>
              </a:xfrm>
              <a:prstGeom prst="straightConnector1">
                <a:avLst/>
              </a:prstGeom>
              <a:noFill/>
              <a:ln w="25550" cap="sq" cmpd="sng">
                <a:solidFill>
                  <a:srgbClr val="000000"/>
                </a:solidFill>
                <a:prstDash val="solid"/>
                <a:miter lim="800000"/>
                <a:headEnd type="none" w="sm" len="sm"/>
                <a:tailEnd type="none" w="sm" len="sm"/>
              </a:ln>
            </p:spPr>
          </p:cxnSp>
        </p:grpSp>
      </p:grpSp>
    </p:spTree>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1194</Words>
  <Application>Microsoft Office PowerPoint</Application>
  <PresentationFormat>Personalizado</PresentationFormat>
  <Paragraphs>162</Paragraphs>
  <Slides>16</Slides>
  <Notes>16</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16</vt:i4>
      </vt:variant>
    </vt:vector>
  </HeadingPairs>
  <TitlesOfParts>
    <vt:vector size="26" baseType="lpstr">
      <vt:lpstr>Century Gothic</vt:lpstr>
      <vt:lpstr>Calibri</vt:lpstr>
      <vt:lpstr>Twentieth Century</vt:lpstr>
      <vt:lpstr>Arial</vt:lpstr>
      <vt:lpstr>Questrial</vt:lpstr>
      <vt:lpstr>Noto Sans Symbols</vt:lpstr>
      <vt:lpstr>Times New Roman</vt:lpstr>
      <vt:lpstr>Tema de Office</vt:lpstr>
      <vt:lpstr>1_Tema de Office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Vivi's Castelli</dc:creator>
  <cp:lastModifiedBy>Nahuel Pardo</cp:lastModifiedBy>
  <cp:revision>1</cp:revision>
  <dcterms:created xsi:type="dcterms:W3CDTF">1601-01-01T00:00:00Z</dcterms:created>
  <dcterms:modified xsi:type="dcterms:W3CDTF">2025-09-02T14:35:13Z</dcterms:modified>
</cp:coreProperties>
</file>