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3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Merriweather" panose="00000500000000000000" pitchFamily="2" charset="0"/>
      <p:regular r:id="rId12"/>
      <p:bold r:id="rId13"/>
    </p:embeddedFont>
    <p:embeddedFont>
      <p:font typeface="Trebuchet MS" panose="020B0603020202020204" pitchFamily="34" charset="0"/>
      <p:regular r:id="rId14"/>
      <p:bold r:id="rId15"/>
      <p:italic r:id="rId16"/>
      <p:boldItalic r:id="rId17"/>
    </p:embeddedFont>
    <p:embeddedFont>
      <p:font typeface="Wingdings 3" panose="05040102010807070707" pitchFamily="18" charset="2"/>
      <p:regular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D80DE6-B0B8-45A0-ADDF-099EEEFD196A}" v="13" dt="2025-02-18T19:07:33.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2934" autoAdjust="0"/>
  </p:normalViewPr>
  <p:slideViewPr>
    <p:cSldViewPr snapToGrid="0" snapToObjects="1">
      <p:cViewPr varScale="1">
        <p:scale>
          <a:sx n="45" d="100"/>
          <a:sy n="45" d="100"/>
        </p:scale>
        <p:origin x="11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Roco" userId="d2b1aa01-cc4b-4256-a789-e091f3052aa7" providerId="ADAL" clId="{79D80DE6-B0B8-45A0-ADDF-099EEEFD196A}"/>
    <pc:docChg chg="undo redo custSel addSld delSld modSld modMainMaster">
      <pc:chgData name="David Roco" userId="d2b1aa01-cc4b-4256-a789-e091f3052aa7" providerId="ADAL" clId="{79D80DE6-B0B8-45A0-ADDF-099EEEFD196A}" dt="2025-02-18T19:09:40.740" v="60" actId="113"/>
      <pc:docMkLst>
        <pc:docMk/>
      </pc:docMkLst>
      <pc:sldChg chg="addSp delSp modSp mod setBg modClrScheme delDesignElem chgLayout">
        <pc:chgData name="David Roco" userId="d2b1aa01-cc4b-4256-a789-e091f3052aa7" providerId="ADAL" clId="{79D80DE6-B0B8-45A0-ADDF-099EEEFD196A}" dt="2025-02-18T19:07:53.746" v="35" actId="123"/>
        <pc:sldMkLst>
          <pc:docMk/>
          <pc:sldMk cId="0" sldId="256"/>
        </pc:sldMkLst>
        <pc:spChg chg="mod">
          <ac:chgData name="David Roco" userId="d2b1aa01-cc4b-4256-a789-e091f3052aa7" providerId="ADAL" clId="{79D80DE6-B0B8-45A0-ADDF-099EEEFD196A}" dt="2025-02-18T18:56:38.644" v="8" actId="26606"/>
          <ac:spMkLst>
            <pc:docMk/>
            <pc:sldMk cId="0" sldId="256"/>
            <ac:spMk id="3" creationId="{00000000-0000-0000-0000-000000000000}"/>
          </ac:spMkLst>
        </pc:spChg>
        <pc:spChg chg="mod">
          <ac:chgData name="David Roco" userId="d2b1aa01-cc4b-4256-a789-e091f3052aa7" providerId="ADAL" clId="{79D80DE6-B0B8-45A0-ADDF-099EEEFD196A}" dt="2025-02-18T19:07:53.746" v="35" actId="123"/>
          <ac:spMkLst>
            <pc:docMk/>
            <pc:sldMk cId="0" sldId="256"/>
            <ac:spMk id="4" creationId="{00000000-0000-0000-0000-000000000000}"/>
          </ac:spMkLst>
        </pc:spChg>
        <pc:spChg chg="del">
          <ac:chgData name="David Roco" userId="d2b1aa01-cc4b-4256-a789-e091f3052aa7" providerId="ADAL" clId="{79D80DE6-B0B8-45A0-ADDF-099EEEFD196A}" dt="2025-02-18T18:55:11.006" v="6" actId="478"/>
          <ac:spMkLst>
            <pc:docMk/>
            <pc:sldMk cId="0" sldId="256"/>
            <ac:spMk id="5" creationId="{00000000-0000-0000-0000-000000000000}"/>
          </ac:spMkLst>
        </pc:spChg>
        <pc:spChg chg="del mod">
          <ac:chgData name="David Roco" userId="d2b1aa01-cc4b-4256-a789-e091f3052aa7" providerId="ADAL" clId="{79D80DE6-B0B8-45A0-ADDF-099EEEFD196A}" dt="2025-02-18T18:55:09.157" v="4" actId="478"/>
          <ac:spMkLst>
            <pc:docMk/>
            <pc:sldMk cId="0" sldId="256"/>
            <ac:spMk id="7" creationId="{00000000-0000-0000-0000-000000000000}"/>
          </ac:spMkLst>
        </pc:spChg>
        <pc:spChg chg="add del">
          <ac:chgData name="David Roco" userId="d2b1aa01-cc4b-4256-a789-e091f3052aa7" providerId="ADAL" clId="{79D80DE6-B0B8-45A0-ADDF-099EEEFD196A}" dt="2025-02-18T19:05:41.790" v="32"/>
          <ac:spMkLst>
            <pc:docMk/>
            <pc:sldMk cId="0" sldId="256"/>
            <ac:spMk id="9" creationId="{F13C74B1-5B17-4795-BED0-7140497B445A}"/>
          </ac:spMkLst>
        </pc:spChg>
        <pc:spChg chg="add del">
          <ac:chgData name="David Roco" userId="d2b1aa01-cc4b-4256-a789-e091f3052aa7" providerId="ADAL" clId="{79D80DE6-B0B8-45A0-ADDF-099EEEFD196A}" dt="2025-02-18T19:05:41.790" v="32"/>
          <ac:spMkLst>
            <pc:docMk/>
            <pc:sldMk cId="0" sldId="256"/>
            <ac:spMk id="11" creationId="{D4974D33-8DC5-464E-8C6D-BE58F0669C17}"/>
          </ac:spMkLst>
        </pc:spChg>
        <pc:picChg chg="mod ord">
          <ac:chgData name="David Roco" userId="d2b1aa01-cc4b-4256-a789-e091f3052aa7" providerId="ADAL" clId="{79D80DE6-B0B8-45A0-ADDF-099EEEFD196A}" dt="2025-02-18T18:56:38.644" v="8" actId="26606"/>
          <ac:picMkLst>
            <pc:docMk/>
            <pc:sldMk cId="0" sldId="256"/>
            <ac:picMk id="2" creationId="{00000000-0000-0000-0000-000000000000}"/>
          </ac:picMkLst>
        </pc:picChg>
        <pc:picChg chg="del">
          <ac:chgData name="David Roco" userId="d2b1aa01-cc4b-4256-a789-e091f3052aa7" providerId="ADAL" clId="{79D80DE6-B0B8-45A0-ADDF-099EEEFD196A}" dt="2025-02-18T18:55:09.991" v="5" actId="478"/>
          <ac:picMkLst>
            <pc:docMk/>
            <pc:sldMk cId="0" sldId="256"/>
            <ac:picMk id="6" creationId="{00000000-0000-0000-0000-000000000000}"/>
          </ac:picMkLst>
        </pc:picChg>
      </pc:sldChg>
      <pc:sldChg chg="modSp mod setBg modClrScheme chgLayout">
        <pc:chgData name="David Roco" userId="d2b1aa01-cc4b-4256-a789-e091f3052aa7" providerId="ADAL" clId="{79D80DE6-B0B8-45A0-ADDF-099EEEFD196A}" dt="2025-02-18T19:07:57.025" v="36" actId="123"/>
        <pc:sldMkLst>
          <pc:docMk/>
          <pc:sldMk cId="0" sldId="257"/>
        </pc:sldMkLst>
        <pc:spChg chg="mod">
          <ac:chgData name="David Roco" userId="d2b1aa01-cc4b-4256-a789-e091f3052aa7" providerId="ADAL" clId="{79D80DE6-B0B8-45A0-ADDF-099EEEFD196A}" dt="2025-02-18T19:07:57.025" v="36" actId="123"/>
          <ac:spMkLst>
            <pc:docMk/>
            <pc:sldMk cId="0" sldId="257"/>
            <ac:spMk id="17" creationId="{00000000-0000-0000-0000-000000000000}"/>
          </ac:spMkLst>
        </pc:spChg>
      </pc:sldChg>
      <pc:sldChg chg="modSp mod">
        <pc:chgData name="David Roco" userId="d2b1aa01-cc4b-4256-a789-e091f3052aa7" providerId="ADAL" clId="{79D80DE6-B0B8-45A0-ADDF-099EEEFD196A}" dt="2025-02-18T19:08:00.255" v="37" actId="123"/>
        <pc:sldMkLst>
          <pc:docMk/>
          <pc:sldMk cId="0" sldId="258"/>
        </pc:sldMkLst>
        <pc:spChg chg="mod">
          <ac:chgData name="David Roco" userId="d2b1aa01-cc4b-4256-a789-e091f3052aa7" providerId="ADAL" clId="{79D80DE6-B0B8-45A0-ADDF-099EEEFD196A}" dt="2025-02-18T19:08:00.255" v="37" actId="123"/>
          <ac:spMkLst>
            <pc:docMk/>
            <pc:sldMk cId="0" sldId="258"/>
            <ac:spMk id="15" creationId="{00000000-0000-0000-0000-000000000000}"/>
          </ac:spMkLst>
        </pc:spChg>
      </pc:sldChg>
      <pc:sldChg chg="modSp mod">
        <pc:chgData name="David Roco" userId="d2b1aa01-cc4b-4256-a789-e091f3052aa7" providerId="ADAL" clId="{79D80DE6-B0B8-45A0-ADDF-099EEEFD196A}" dt="2025-02-18T19:08:40.412" v="49" actId="113"/>
        <pc:sldMkLst>
          <pc:docMk/>
          <pc:sldMk cId="0" sldId="259"/>
        </pc:sldMkLst>
        <pc:spChg chg="mod">
          <ac:chgData name="David Roco" userId="d2b1aa01-cc4b-4256-a789-e091f3052aa7" providerId="ADAL" clId="{79D80DE6-B0B8-45A0-ADDF-099EEEFD196A}" dt="2025-02-18T19:08:40.412" v="49" actId="113"/>
          <ac:spMkLst>
            <pc:docMk/>
            <pc:sldMk cId="0" sldId="259"/>
            <ac:spMk id="21" creationId="{00000000-0000-0000-0000-000000000000}"/>
          </ac:spMkLst>
        </pc:spChg>
      </pc:sldChg>
      <pc:sldChg chg="modSp mod">
        <pc:chgData name="David Roco" userId="d2b1aa01-cc4b-4256-a789-e091f3052aa7" providerId="ADAL" clId="{79D80DE6-B0B8-45A0-ADDF-099EEEFD196A}" dt="2025-02-18T19:08:55.838" v="51" actId="403"/>
        <pc:sldMkLst>
          <pc:docMk/>
          <pc:sldMk cId="0" sldId="260"/>
        </pc:sldMkLst>
        <pc:spChg chg="mod">
          <ac:chgData name="David Roco" userId="d2b1aa01-cc4b-4256-a789-e091f3052aa7" providerId="ADAL" clId="{79D80DE6-B0B8-45A0-ADDF-099EEEFD196A}" dt="2025-02-18T19:08:55.838" v="51" actId="403"/>
          <ac:spMkLst>
            <pc:docMk/>
            <pc:sldMk cId="0" sldId="260"/>
            <ac:spMk id="12" creationId="{00000000-0000-0000-0000-000000000000}"/>
          </ac:spMkLst>
        </pc:spChg>
      </pc:sldChg>
      <pc:sldChg chg="modSp mod">
        <pc:chgData name="David Roco" userId="d2b1aa01-cc4b-4256-a789-e091f3052aa7" providerId="ADAL" clId="{79D80DE6-B0B8-45A0-ADDF-099EEEFD196A}" dt="2025-02-18T19:09:10.683" v="53" actId="123"/>
        <pc:sldMkLst>
          <pc:docMk/>
          <pc:sldMk cId="0" sldId="261"/>
        </pc:sldMkLst>
        <pc:spChg chg="mod">
          <ac:chgData name="David Roco" userId="d2b1aa01-cc4b-4256-a789-e091f3052aa7" providerId="ADAL" clId="{79D80DE6-B0B8-45A0-ADDF-099EEEFD196A}" dt="2025-02-18T19:09:10.683" v="53" actId="123"/>
          <ac:spMkLst>
            <pc:docMk/>
            <pc:sldMk cId="0" sldId="261"/>
            <ac:spMk id="18" creationId="{00000000-0000-0000-0000-000000000000}"/>
          </ac:spMkLst>
        </pc:spChg>
      </pc:sldChg>
      <pc:sldChg chg="modSp mod">
        <pc:chgData name="David Roco" userId="d2b1aa01-cc4b-4256-a789-e091f3052aa7" providerId="ADAL" clId="{79D80DE6-B0B8-45A0-ADDF-099EEEFD196A}" dt="2025-02-18T19:09:29.169" v="58" actId="113"/>
        <pc:sldMkLst>
          <pc:docMk/>
          <pc:sldMk cId="0" sldId="262"/>
        </pc:sldMkLst>
        <pc:spChg chg="mod">
          <ac:chgData name="David Roco" userId="d2b1aa01-cc4b-4256-a789-e091f3052aa7" providerId="ADAL" clId="{79D80DE6-B0B8-45A0-ADDF-099EEEFD196A}" dt="2025-02-18T19:09:29.169" v="58" actId="113"/>
          <ac:spMkLst>
            <pc:docMk/>
            <pc:sldMk cId="0" sldId="262"/>
            <ac:spMk id="19" creationId="{00000000-0000-0000-0000-000000000000}"/>
          </ac:spMkLst>
        </pc:spChg>
      </pc:sldChg>
      <pc:sldChg chg="modSp mod">
        <pc:chgData name="David Roco" userId="d2b1aa01-cc4b-4256-a789-e091f3052aa7" providerId="ADAL" clId="{79D80DE6-B0B8-45A0-ADDF-099EEEFD196A}" dt="2025-02-18T19:09:40.740" v="60" actId="113"/>
        <pc:sldMkLst>
          <pc:docMk/>
          <pc:sldMk cId="0" sldId="264"/>
        </pc:sldMkLst>
        <pc:spChg chg="mod">
          <ac:chgData name="David Roco" userId="d2b1aa01-cc4b-4256-a789-e091f3052aa7" providerId="ADAL" clId="{79D80DE6-B0B8-45A0-ADDF-099EEEFD196A}" dt="2025-02-18T19:09:40.740" v="60" actId="113"/>
          <ac:spMkLst>
            <pc:docMk/>
            <pc:sldMk cId="0" sldId="264"/>
            <ac:spMk id="18" creationId="{00000000-0000-0000-0000-000000000000}"/>
          </ac:spMkLst>
        </pc:spChg>
      </pc:sldChg>
      <pc:sldChg chg="add del">
        <pc:chgData name="David Roco" userId="d2b1aa01-cc4b-4256-a789-e091f3052aa7" providerId="ADAL" clId="{79D80DE6-B0B8-45A0-ADDF-099EEEFD196A}" dt="2025-02-18T19:03:40" v="27" actId="47"/>
        <pc:sldMkLst>
          <pc:docMk/>
          <pc:sldMk cId="1778135565" sldId="265"/>
        </pc:sldMkLst>
      </pc:sldChg>
      <pc:sldMasterChg chg="setBg modSldLayout">
        <pc:chgData name="David Roco" userId="d2b1aa01-cc4b-4256-a789-e091f3052aa7" providerId="ADAL" clId="{79D80DE6-B0B8-45A0-ADDF-099EEEFD196A}" dt="2025-02-18T19:05:33.790" v="30"/>
        <pc:sldMasterMkLst>
          <pc:docMk/>
          <pc:sldMasterMk cId="0" sldId="2147483648"/>
        </pc:sldMasterMkLst>
        <pc:sldLayoutChg chg="setBg">
          <pc:chgData name="David Roco" userId="d2b1aa01-cc4b-4256-a789-e091f3052aa7" providerId="ADAL" clId="{79D80DE6-B0B8-45A0-ADDF-099EEEFD196A}" dt="2025-02-18T19:05:33.790" v="30"/>
          <pc:sldLayoutMkLst>
            <pc:docMk/>
            <pc:sldMasterMk cId="0" sldId="2147483648"/>
            <pc:sldLayoutMk cId="0" sldId="2147483649"/>
          </pc:sldLayoutMkLst>
        </pc:sldLayoutChg>
        <pc:sldLayoutChg chg="setBg">
          <pc:chgData name="David Roco" userId="d2b1aa01-cc4b-4256-a789-e091f3052aa7" providerId="ADAL" clId="{79D80DE6-B0B8-45A0-ADDF-099EEEFD196A}" dt="2025-02-18T19:05:33.790" v="30"/>
          <pc:sldLayoutMkLst>
            <pc:docMk/>
            <pc:sldMasterMk cId="0" sldId="2147483648"/>
            <pc:sldLayoutMk cId="0" sldId="2147483650"/>
          </pc:sldLayoutMkLst>
        </pc:sldLayoutChg>
        <pc:sldLayoutChg chg="setBg">
          <pc:chgData name="David Roco" userId="d2b1aa01-cc4b-4256-a789-e091f3052aa7" providerId="ADAL" clId="{79D80DE6-B0B8-45A0-ADDF-099EEEFD196A}" dt="2025-02-18T19:05:33.790" v="30"/>
          <pc:sldLayoutMkLst>
            <pc:docMk/>
            <pc:sldMasterMk cId="0" sldId="2147483648"/>
            <pc:sldLayoutMk cId="0" sldId="2147483651"/>
          </pc:sldLayoutMkLst>
        </pc:sldLayoutChg>
        <pc:sldLayoutChg chg="setBg">
          <pc:chgData name="David Roco" userId="d2b1aa01-cc4b-4256-a789-e091f3052aa7" providerId="ADAL" clId="{79D80DE6-B0B8-45A0-ADDF-099EEEFD196A}" dt="2025-02-18T19:05:33.790" v="30"/>
          <pc:sldLayoutMkLst>
            <pc:docMk/>
            <pc:sldMasterMk cId="0" sldId="2147483648"/>
            <pc:sldLayoutMk cId="0" sldId="2147483652"/>
          </pc:sldLayoutMkLst>
        </pc:sldLayoutChg>
        <pc:sldLayoutChg chg="setBg">
          <pc:chgData name="David Roco" userId="d2b1aa01-cc4b-4256-a789-e091f3052aa7" providerId="ADAL" clId="{79D80DE6-B0B8-45A0-ADDF-099EEEFD196A}" dt="2025-02-18T19:05:33.790" v="30"/>
          <pc:sldLayoutMkLst>
            <pc:docMk/>
            <pc:sldMasterMk cId="0" sldId="2147483648"/>
            <pc:sldLayoutMk cId="0" sldId="2147483653"/>
          </pc:sldLayoutMkLst>
        </pc:sldLayoutChg>
        <pc:sldLayoutChg chg="setBg">
          <pc:chgData name="David Roco" userId="d2b1aa01-cc4b-4256-a789-e091f3052aa7" providerId="ADAL" clId="{79D80DE6-B0B8-45A0-ADDF-099EEEFD196A}" dt="2025-02-18T19:05:33.790" v="30"/>
          <pc:sldLayoutMkLst>
            <pc:docMk/>
            <pc:sldMasterMk cId="0" sldId="2147483648"/>
            <pc:sldLayoutMk cId="0" sldId="2147483654"/>
          </pc:sldLayoutMkLst>
        </pc:sldLayoutChg>
        <pc:sldLayoutChg chg="setBg">
          <pc:chgData name="David Roco" userId="d2b1aa01-cc4b-4256-a789-e091f3052aa7" providerId="ADAL" clId="{79D80DE6-B0B8-45A0-ADDF-099EEEFD196A}" dt="2025-02-18T19:05:33.790" v="30"/>
          <pc:sldLayoutMkLst>
            <pc:docMk/>
            <pc:sldMasterMk cId="0" sldId="2147483648"/>
            <pc:sldLayoutMk cId="0" sldId="2147483655"/>
          </pc:sldLayoutMkLst>
        </pc:sldLayoutChg>
        <pc:sldLayoutChg chg="setBg">
          <pc:chgData name="David Roco" userId="d2b1aa01-cc4b-4256-a789-e091f3052aa7" providerId="ADAL" clId="{79D80DE6-B0B8-45A0-ADDF-099EEEFD196A}" dt="2025-02-18T19:05:33.790" v="30"/>
          <pc:sldLayoutMkLst>
            <pc:docMk/>
            <pc:sldMasterMk cId="0" sldId="2147483648"/>
            <pc:sldLayoutMk cId="0" sldId="2147483656"/>
          </pc:sldLayoutMkLst>
        </pc:sldLayoutChg>
        <pc:sldLayoutChg chg="setBg">
          <pc:chgData name="David Roco" userId="d2b1aa01-cc4b-4256-a789-e091f3052aa7" providerId="ADAL" clId="{79D80DE6-B0B8-45A0-ADDF-099EEEFD196A}" dt="2025-02-18T19:05:33.790" v="30"/>
          <pc:sldLayoutMkLst>
            <pc:docMk/>
            <pc:sldMasterMk cId="0" sldId="2147483648"/>
            <pc:sldLayoutMk cId="0" sldId="2147483657"/>
          </pc:sldLayoutMkLst>
        </pc:sldLayoutChg>
        <pc:sldLayoutChg chg="setBg">
          <pc:chgData name="David Roco" userId="d2b1aa01-cc4b-4256-a789-e091f3052aa7" providerId="ADAL" clId="{79D80DE6-B0B8-45A0-ADDF-099EEEFD196A}" dt="2025-02-18T19:05:33.790" v="30"/>
          <pc:sldLayoutMkLst>
            <pc:docMk/>
            <pc:sldMasterMk cId="0" sldId="2147483648"/>
            <pc:sldLayoutMk cId="0" sldId="2147483658"/>
          </pc:sldLayoutMkLst>
        </pc:sldLayoutChg>
      </pc:sldMasterChg>
      <pc:sldMasterChg chg="modSldLayout">
        <pc:chgData name="David Roco" userId="d2b1aa01-cc4b-4256-a789-e091f3052aa7" providerId="ADAL" clId="{79D80DE6-B0B8-45A0-ADDF-099EEEFD196A}" dt="2025-02-18T19:05:41.790" v="32"/>
        <pc:sldMasterMkLst>
          <pc:docMk/>
          <pc:sldMasterMk cId="3895437357" sldId="2147483659"/>
        </pc:sldMasterMkLst>
        <pc:sldLayoutChg chg="delSp">
          <pc:chgData name="David Roco" userId="d2b1aa01-cc4b-4256-a789-e091f3052aa7" providerId="ADAL" clId="{79D80DE6-B0B8-45A0-ADDF-099EEEFD196A}" dt="2025-02-18T19:05:41.790" v="32"/>
          <pc:sldLayoutMkLst>
            <pc:docMk/>
            <pc:sldMasterMk cId="3895437357" sldId="2147483659"/>
            <pc:sldLayoutMk cId="261205068" sldId="2147483677"/>
          </pc:sldLayoutMkLst>
          <pc:spChg chg="del">
            <ac:chgData name="David Roco" userId="d2b1aa01-cc4b-4256-a789-e091f3052aa7" providerId="ADAL" clId="{79D80DE6-B0B8-45A0-ADDF-099EEEFD196A}" dt="2025-02-18T19:05:41.790" v="32"/>
            <ac:spMkLst>
              <pc:docMk/>
              <pc:sldMasterMk cId="3895437357" sldId="2147483659"/>
              <pc:sldLayoutMk cId="261205068" sldId="2147483677"/>
              <ac:spMk id="3" creationId="{00000000-0000-0000-0000-000000000000}"/>
            </ac:spMkLst>
          </pc:spChg>
          <pc:picChg chg="del">
            <ac:chgData name="David Roco" userId="d2b1aa01-cc4b-4256-a789-e091f3052aa7" providerId="ADAL" clId="{79D80DE6-B0B8-45A0-ADDF-099EEEFD196A}" dt="2025-02-18T19:05:41.790" v="32"/>
            <ac:picMkLst>
              <pc:docMk/>
              <pc:sldMasterMk cId="3895437357" sldId="2147483659"/>
              <pc:sldLayoutMk cId="261205068" sldId="2147483677"/>
              <ac:picMk id="2" creationId="{00000000-0000-0000-0000-000000000000}"/>
            </ac:picMkLst>
          </pc:picChg>
          <pc:picChg chg="del">
            <ac:chgData name="David Roco" userId="d2b1aa01-cc4b-4256-a789-e091f3052aa7" providerId="ADAL" clId="{79D80DE6-B0B8-45A0-ADDF-099EEEFD196A}" dt="2025-02-18T19:05:41.790" v="32"/>
            <ac:picMkLst>
              <pc:docMk/>
              <pc:sldMasterMk cId="3895437357" sldId="2147483659"/>
              <pc:sldLayoutMk cId="261205068" sldId="2147483677"/>
              <ac:picMk id="4" creationId="{00000000-0000-0000-0000-000000000000}"/>
            </ac:picMkLst>
          </pc:picChg>
        </pc:sldLayoutChg>
        <pc:sldLayoutChg chg="delSp">
          <pc:chgData name="David Roco" userId="d2b1aa01-cc4b-4256-a789-e091f3052aa7" providerId="ADAL" clId="{79D80DE6-B0B8-45A0-ADDF-099EEEFD196A}" dt="2025-02-18T19:05:41.790" v="32"/>
          <pc:sldLayoutMkLst>
            <pc:docMk/>
            <pc:sldMasterMk cId="3895437357" sldId="2147483659"/>
            <pc:sldLayoutMk cId="1294669199" sldId="2147483678"/>
          </pc:sldLayoutMkLst>
          <pc:spChg chg="del">
            <ac:chgData name="David Roco" userId="d2b1aa01-cc4b-4256-a789-e091f3052aa7" providerId="ADAL" clId="{79D80DE6-B0B8-45A0-ADDF-099EEEFD196A}" dt="2025-02-18T19:05:41.790" v="32"/>
            <ac:spMkLst>
              <pc:docMk/>
              <pc:sldMasterMk cId="3895437357" sldId="2147483659"/>
              <pc:sldLayoutMk cId="1294669199" sldId="2147483678"/>
              <ac:spMk id="3" creationId="{00000000-0000-0000-0000-000000000000}"/>
            </ac:spMkLst>
          </pc:spChg>
          <pc:picChg chg="del">
            <ac:chgData name="David Roco" userId="d2b1aa01-cc4b-4256-a789-e091f3052aa7" providerId="ADAL" clId="{79D80DE6-B0B8-45A0-ADDF-099EEEFD196A}" dt="2025-02-18T19:05:41.790" v="32"/>
            <ac:picMkLst>
              <pc:docMk/>
              <pc:sldMasterMk cId="3895437357" sldId="2147483659"/>
              <pc:sldLayoutMk cId="1294669199" sldId="2147483678"/>
              <ac:picMk id="2" creationId="{00000000-0000-0000-0000-000000000000}"/>
            </ac:picMkLst>
          </pc:picChg>
          <pc:picChg chg="del">
            <ac:chgData name="David Roco" userId="d2b1aa01-cc4b-4256-a789-e091f3052aa7" providerId="ADAL" clId="{79D80DE6-B0B8-45A0-ADDF-099EEEFD196A}" dt="2025-02-18T19:05:41.790" v="32"/>
            <ac:picMkLst>
              <pc:docMk/>
              <pc:sldMasterMk cId="3895437357" sldId="2147483659"/>
              <pc:sldLayoutMk cId="1294669199" sldId="2147483678"/>
              <ac:picMk id="4" creationId="{00000000-0000-0000-0000-000000000000}"/>
            </ac:picMkLst>
          </pc:picChg>
        </pc:sldLayoutChg>
        <pc:sldLayoutChg chg="delSp">
          <pc:chgData name="David Roco" userId="d2b1aa01-cc4b-4256-a789-e091f3052aa7" providerId="ADAL" clId="{79D80DE6-B0B8-45A0-ADDF-099EEEFD196A}" dt="2025-02-18T19:05:41.790" v="32"/>
          <pc:sldLayoutMkLst>
            <pc:docMk/>
            <pc:sldMasterMk cId="3895437357" sldId="2147483659"/>
            <pc:sldLayoutMk cId="3718820725" sldId="2147483679"/>
          </pc:sldLayoutMkLst>
          <pc:spChg chg="del">
            <ac:chgData name="David Roco" userId="d2b1aa01-cc4b-4256-a789-e091f3052aa7" providerId="ADAL" clId="{79D80DE6-B0B8-45A0-ADDF-099EEEFD196A}" dt="2025-02-18T19:05:41.790" v="32"/>
            <ac:spMkLst>
              <pc:docMk/>
              <pc:sldMasterMk cId="3895437357" sldId="2147483659"/>
              <pc:sldLayoutMk cId="3718820725" sldId="2147483679"/>
              <ac:spMk id="3" creationId="{00000000-0000-0000-0000-000000000000}"/>
            </ac:spMkLst>
          </pc:spChg>
          <pc:picChg chg="del">
            <ac:chgData name="David Roco" userId="d2b1aa01-cc4b-4256-a789-e091f3052aa7" providerId="ADAL" clId="{79D80DE6-B0B8-45A0-ADDF-099EEEFD196A}" dt="2025-02-18T19:05:41.790" v="32"/>
            <ac:picMkLst>
              <pc:docMk/>
              <pc:sldMasterMk cId="3895437357" sldId="2147483659"/>
              <pc:sldLayoutMk cId="3718820725" sldId="2147483679"/>
              <ac:picMk id="2" creationId="{00000000-0000-0000-0000-000000000000}"/>
            </ac:picMkLst>
          </pc:picChg>
          <pc:picChg chg="del">
            <ac:chgData name="David Roco" userId="d2b1aa01-cc4b-4256-a789-e091f3052aa7" providerId="ADAL" clId="{79D80DE6-B0B8-45A0-ADDF-099EEEFD196A}" dt="2025-02-18T19:05:41.790" v="32"/>
            <ac:picMkLst>
              <pc:docMk/>
              <pc:sldMasterMk cId="3895437357" sldId="2147483659"/>
              <pc:sldLayoutMk cId="3718820725" sldId="2147483679"/>
              <ac:picMk id="4" creationId="{00000000-0000-0000-0000-000000000000}"/>
            </ac:picMkLst>
          </pc:picChg>
        </pc:sldLayoutChg>
        <pc:sldLayoutChg chg="delSp">
          <pc:chgData name="David Roco" userId="d2b1aa01-cc4b-4256-a789-e091f3052aa7" providerId="ADAL" clId="{79D80DE6-B0B8-45A0-ADDF-099EEEFD196A}" dt="2025-02-18T19:05:41.790" v="32"/>
          <pc:sldLayoutMkLst>
            <pc:docMk/>
            <pc:sldMasterMk cId="3895437357" sldId="2147483659"/>
            <pc:sldLayoutMk cId="190754764" sldId="2147483680"/>
          </pc:sldLayoutMkLst>
          <pc:spChg chg="del">
            <ac:chgData name="David Roco" userId="d2b1aa01-cc4b-4256-a789-e091f3052aa7" providerId="ADAL" clId="{79D80DE6-B0B8-45A0-ADDF-099EEEFD196A}" dt="2025-02-18T19:05:41.790" v="32"/>
            <ac:spMkLst>
              <pc:docMk/>
              <pc:sldMasterMk cId="3895437357" sldId="2147483659"/>
              <pc:sldLayoutMk cId="190754764" sldId="2147483680"/>
              <ac:spMk id="3" creationId="{00000000-0000-0000-0000-000000000000}"/>
            </ac:spMkLst>
          </pc:spChg>
          <pc:picChg chg="del">
            <ac:chgData name="David Roco" userId="d2b1aa01-cc4b-4256-a789-e091f3052aa7" providerId="ADAL" clId="{79D80DE6-B0B8-45A0-ADDF-099EEEFD196A}" dt="2025-02-18T19:05:41.790" v="32"/>
            <ac:picMkLst>
              <pc:docMk/>
              <pc:sldMasterMk cId="3895437357" sldId="2147483659"/>
              <pc:sldLayoutMk cId="190754764" sldId="2147483680"/>
              <ac:picMk id="2" creationId="{00000000-0000-0000-0000-000000000000}"/>
            </ac:picMkLst>
          </pc:picChg>
          <pc:picChg chg="del">
            <ac:chgData name="David Roco" userId="d2b1aa01-cc4b-4256-a789-e091f3052aa7" providerId="ADAL" clId="{79D80DE6-B0B8-45A0-ADDF-099EEEFD196A}" dt="2025-02-18T19:05:41.790" v="32"/>
            <ac:picMkLst>
              <pc:docMk/>
              <pc:sldMasterMk cId="3895437357" sldId="2147483659"/>
              <pc:sldLayoutMk cId="190754764" sldId="2147483680"/>
              <ac:picMk id="4" creationId="{00000000-0000-0000-0000-000000000000}"/>
            </ac:picMkLst>
          </pc:picChg>
        </pc:sldLayoutChg>
        <pc:sldLayoutChg chg="delSp">
          <pc:chgData name="David Roco" userId="d2b1aa01-cc4b-4256-a789-e091f3052aa7" providerId="ADAL" clId="{79D80DE6-B0B8-45A0-ADDF-099EEEFD196A}" dt="2025-02-18T19:05:41.790" v="32"/>
          <pc:sldLayoutMkLst>
            <pc:docMk/>
            <pc:sldMasterMk cId="3895437357" sldId="2147483659"/>
            <pc:sldLayoutMk cId="2399006641" sldId="2147483681"/>
          </pc:sldLayoutMkLst>
          <pc:spChg chg="del">
            <ac:chgData name="David Roco" userId="d2b1aa01-cc4b-4256-a789-e091f3052aa7" providerId="ADAL" clId="{79D80DE6-B0B8-45A0-ADDF-099EEEFD196A}" dt="2025-02-18T19:05:41.790" v="32"/>
            <ac:spMkLst>
              <pc:docMk/>
              <pc:sldMasterMk cId="3895437357" sldId="2147483659"/>
              <pc:sldLayoutMk cId="2399006641" sldId="2147483681"/>
              <ac:spMk id="3" creationId="{00000000-0000-0000-0000-000000000000}"/>
            </ac:spMkLst>
          </pc:spChg>
          <pc:picChg chg="del">
            <ac:chgData name="David Roco" userId="d2b1aa01-cc4b-4256-a789-e091f3052aa7" providerId="ADAL" clId="{79D80DE6-B0B8-45A0-ADDF-099EEEFD196A}" dt="2025-02-18T19:05:41.790" v="32"/>
            <ac:picMkLst>
              <pc:docMk/>
              <pc:sldMasterMk cId="3895437357" sldId="2147483659"/>
              <pc:sldLayoutMk cId="2399006641" sldId="2147483681"/>
              <ac:picMk id="2" creationId="{00000000-0000-0000-0000-000000000000}"/>
            </ac:picMkLst>
          </pc:picChg>
          <pc:picChg chg="del">
            <ac:chgData name="David Roco" userId="d2b1aa01-cc4b-4256-a789-e091f3052aa7" providerId="ADAL" clId="{79D80DE6-B0B8-45A0-ADDF-099EEEFD196A}" dt="2025-02-18T19:05:41.790" v="32"/>
            <ac:picMkLst>
              <pc:docMk/>
              <pc:sldMasterMk cId="3895437357" sldId="2147483659"/>
              <pc:sldLayoutMk cId="2399006641" sldId="2147483681"/>
              <ac:picMk id="4" creationId="{00000000-0000-0000-0000-000000000000}"/>
            </ac:picMkLst>
          </pc:picChg>
        </pc:sldLayoutChg>
        <pc:sldLayoutChg chg="delSp">
          <pc:chgData name="David Roco" userId="d2b1aa01-cc4b-4256-a789-e091f3052aa7" providerId="ADAL" clId="{79D80DE6-B0B8-45A0-ADDF-099EEEFD196A}" dt="2025-02-18T19:05:41.790" v="32"/>
          <pc:sldLayoutMkLst>
            <pc:docMk/>
            <pc:sldMasterMk cId="3895437357" sldId="2147483659"/>
            <pc:sldLayoutMk cId="1689143961" sldId="2147483682"/>
          </pc:sldLayoutMkLst>
          <pc:spChg chg="del">
            <ac:chgData name="David Roco" userId="d2b1aa01-cc4b-4256-a789-e091f3052aa7" providerId="ADAL" clId="{79D80DE6-B0B8-45A0-ADDF-099EEEFD196A}" dt="2025-02-18T19:05:41.790" v="32"/>
            <ac:spMkLst>
              <pc:docMk/>
              <pc:sldMasterMk cId="3895437357" sldId="2147483659"/>
              <pc:sldLayoutMk cId="1689143961" sldId="2147483682"/>
              <ac:spMk id="3" creationId="{00000000-0000-0000-0000-000000000000}"/>
            </ac:spMkLst>
          </pc:spChg>
          <pc:picChg chg="del">
            <ac:chgData name="David Roco" userId="d2b1aa01-cc4b-4256-a789-e091f3052aa7" providerId="ADAL" clId="{79D80DE6-B0B8-45A0-ADDF-099EEEFD196A}" dt="2025-02-18T19:05:41.790" v="32"/>
            <ac:picMkLst>
              <pc:docMk/>
              <pc:sldMasterMk cId="3895437357" sldId="2147483659"/>
              <pc:sldLayoutMk cId="1689143961" sldId="2147483682"/>
              <ac:picMk id="2" creationId="{00000000-0000-0000-0000-000000000000}"/>
            </ac:picMkLst>
          </pc:picChg>
          <pc:picChg chg="del">
            <ac:chgData name="David Roco" userId="d2b1aa01-cc4b-4256-a789-e091f3052aa7" providerId="ADAL" clId="{79D80DE6-B0B8-45A0-ADDF-099EEEFD196A}" dt="2025-02-18T19:05:41.790" v="32"/>
            <ac:picMkLst>
              <pc:docMk/>
              <pc:sldMasterMk cId="3895437357" sldId="2147483659"/>
              <pc:sldLayoutMk cId="1689143961" sldId="2147483682"/>
              <ac:picMk id="4" creationId="{00000000-0000-0000-0000-000000000000}"/>
            </ac:picMkLst>
          </pc:picChg>
        </pc:sldLayoutChg>
        <pc:sldLayoutChg chg="delSp">
          <pc:chgData name="David Roco" userId="d2b1aa01-cc4b-4256-a789-e091f3052aa7" providerId="ADAL" clId="{79D80DE6-B0B8-45A0-ADDF-099EEEFD196A}" dt="2025-02-18T19:05:41.790" v="32"/>
          <pc:sldLayoutMkLst>
            <pc:docMk/>
            <pc:sldMasterMk cId="3895437357" sldId="2147483659"/>
            <pc:sldLayoutMk cId="137135882" sldId="2147483683"/>
          </pc:sldLayoutMkLst>
          <pc:spChg chg="del">
            <ac:chgData name="David Roco" userId="d2b1aa01-cc4b-4256-a789-e091f3052aa7" providerId="ADAL" clId="{79D80DE6-B0B8-45A0-ADDF-099EEEFD196A}" dt="2025-02-18T19:05:41.790" v="32"/>
            <ac:spMkLst>
              <pc:docMk/>
              <pc:sldMasterMk cId="3895437357" sldId="2147483659"/>
              <pc:sldLayoutMk cId="137135882" sldId="2147483683"/>
              <ac:spMk id="3" creationId="{00000000-0000-0000-0000-000000000000}"/>
            </ac:spMkLst>
          </pc:spChg>
          <pc:picChg chg="del">
            <ac:chgData name="David Roco" userId="d2b1aa01-cc4b-4256-a789-e091f3052aa7" providerId="ADAL" clId="{79D80DE6-B0B8-45A0-ADDF-099EEEFD196A}" dt="2025-02-18T19:05:41.790" v="32"/>
            <ac:picMkLst>
              <pc:docMk/>
              <pc:sldMasterMk cId="3895437357" sldId="2147483659"/>
              <pc:sldLayoutMk cId="137135882" sldId="2147483683"/>
              <ac:picMk id="2" creationId="{00000000-0000-0000-0000-000000000000}"/>
            </ac:picMkLst>
          </pc:picChg>
          <pc:picChg chg="del">
            <ac:chgData name="David Roco" userId="d2b1aa01-cc4b-4256-a789-e091f3052aa7" providerId="ADAL" clId="{79D80DE6-B0B8-45A0-ADDF-099EEEFD196A}" dt="2025-02-18T19:05:41.790" v="32"/>
            <ac:picMkLst>
              <pc:docMk/>
              <pc:sldMasterMk cId="3895437357" sldId="2147483659"/>
              <pc:sldLayoutMk cId="137135882" sldId="2147483683"/>
              <ac:picMk id="4"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764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4500741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016842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13531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03096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692204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0866767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‹Nº›</a:t>
            </a:fld>
            <a:endParaRPr lang="en-US" dirty="0"/>
          </a:p>
        </p:txBody>
      </p:sp>
    </p:spTree>
    <p:extLst>
      <p:ext uri="{BB962C8B-B14F-4D97-AF65-F5344CB8AC3E}">
        <p14:creationId xmlns:p14="http://schemas.microsoft.com/office/powerpoint/2010/main" val="337118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999386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6670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803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64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00750326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37875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490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989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7000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87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710401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‹Nº›</a:t>
            </a:fld>
            <a:endParaRPr lang="en-US" dirty="0"/>
          </a:p>
        </p:txBody>
      </p:sp>
    </p:spTree>
    <p:extLst>
      <p:ext uri="{BB962C8B-B14F-4D97-AF65-F5344CB8AC3E}">
        <p14:creationId xmlns:p14="http://schemas.microsoft.com/office/powerpoint/2010/main" val="304900333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a:t>Haga clic para modificar los estilos de texto del patrón</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s-ES"/>
              <a:t>Haga clic para modificar los estilos de texto del patrón</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1081719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701604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06336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smtClean="0"/>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‹Nº›</a:t>
            </a:fld>
            <a:endParaRPr lang="en-US" dirty="0"/>
          </a:p>
        </p:txBody>
      </p:sp>
    </p:spTree>
    <p:extLst>
      <p:ext uri="{BB962C8B-B14F-4D97-AF65-F5344CB8AC3E}">
        <p14:creationId xmlns:p14="http://schemas.microsoft.com/office/powerpoint/2010/main" val="251618700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6671326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smtClean="0"/>
              <a:pPr/>
              <a:t>2/18/2025</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15382669"/>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68096" y="390442"/>
            <a:ext cx="5242322" cy="2348210"/>
          </a:xfrm>
          <a:prstGeom prst="rect">
            <a:avLst/>
          </a:prstGeom>
        </p:spPr>
        <p:txBody>
          <a:bodyPr vert="horz" lIns="91440" tIns="45720" rIns="91440" bIns="45720" rtlCol="0" anchor="b">
            <a:normAutofit/>
          </a:bodyPr>
          <a:lstStyle/>
          <a:p>
            <a:pPr marL="0" indent="0">
              <a:lnSpc>
                <a:spcPct val="90000"/>
              </a:lnSpc>
              <a:spcBef>
                <a:spcPct val="0"/>
              </a:spcBef>
              <a:spcAft>
                <a:spcPts val="600"/>
              </a:spcAft>
            </a:pPr>
            <a:r>
              <a:rPr lang="en-US" sz="5000">
                <a:latin typeface="+mj-lt"/>
                <a:ea typeface="+mj-ea"/>
                <a:cs typeface="+mj-cs"/>
              </a:rPr>
              <a:t>Seguridad en Sistemas Operativos</a:t>
            </a:r>
          </a:p>
        </p:txBody>
      </p:sp>
      <p:sp>
        <p:nvSpPr>
          <p:cNvPr id="4" name="Text 1"/>
          <p:cNvSpPr/>
          <p:nvPr/>
        </p:nvSpPr>
        <p:spPr>
          <a:xfrm>
            <a:off x="768096" y="3447478"/>
            <a:ext cx="5092306" cy="3984802"/>
          </a:xfrm>
          <a:prstGeom prst="rect">
            <a:avLst/>
          </a:prstGeom>
        </p:spPr>
        <p:txBody>
          <a:bodyPr vert="horz" lIns="91440" tIns="45720" rIns="91440" bIns="45720" rtlCol="0">
            <a:normAutofit/>
          </a:bodyPr>
          <a:lstStyle/>
          <a:p>
            <a:pPr algn="just">
              <a:lnSpc>
                <a:spcPct val="90000"/>
              </a:lnSpc>
              <a:spcAft>
                <a:spcPts val="600"/>
              </a:spcAft>
            </a:pPr>
            <a:r>
              <a:rPr lang="en-US" sz="2000" dirty="0"/>
              <a:t>La </a:t>
            </a:r>
            <a:r>
              <a:rPr lang="en-US" sz="2000" dirty="0" err="1"/>
              <a:t>seguridad</a:t>
            </a:r>
            <a:r>
              <a:rPr lang="en-US" sz="2000" dirty="0"/>
              <a:t> </a:t>
            </a:r>
            <a:r>
              <a:rPr lang="en-US" sz="2000" dirty="0" err="1"/>
              <a:t>en</a:t>
            </a:r>
            <a:r>
              <a:rPr lang="en-US" sz="2000" dirty="0"/>
              <a:t> </a:t>
            </a:r>
            <a:r>
              <a:rPr lang="en-US" sz="2000" dirty="0" err="1"/>
              <a:t>sistemas</a:t>
            </a:r>
            <a:r>
              <a:rPr lang="en-US" sz="2000" dirty="0"/>
              <a:t> </a:t>
            </a:r>
            <a:r>
              <a:rPr lang="en-US" sz="2000" dirty="0" err="1"/>
              <a:t>operativos</a:t>
            </a:r>
            <a:r>
              <a:rPr lang="en-US" sz="2000" dirty="0"/>
              <a:t> es un pilar fundamental para </a:t>
            </a:r>
            <a:r>
              <a:rPr lang="en-US" sz="2000" dirty="0" err="1"/>
              <a:t>proteger</a:t>
            </a:r>
            <a:r>
              <a:rPr lang="en-US" sz="2000" dirty="0"/>
              <a:t> la </a:t>
            </a:r>
            <a:r>
              <a:rPr lang="en-US" sz="2000" dirty="0" err="1"/>
              <a:t>información</a:t>
            </a:r>
            <a:r>
              <a:rPr lang="en-US" sz="2000" dirty="0"/>
              <a:t> y </a:t>
            </a:r>
            <a:r>
              <a:rPr lang="en-US" sz="2000" dirty="0" err="1"/>
              <a:t>los</a:t>
            </a:r>
            <a:r>
              <a:rPr lang="en-US" sz="2000" dirty="0"/>
              <a:t> </a:t>
            </a:r>
            <a:r>
              <a:rPr lang="en-US" sz="2000" dirty="0" err="1"/>
              <a:t>recursos</a:t>
            </a:r>
            <a:r>
              <a:rPr lang="en-US" sz="2000" dirty="0"/>
              <a:t> de </a:t>
            </a:r>
            <a:r>
              <a:rPr lang="en-US" sz="2000" dirty="0" err="1"/>
              <a:t>una</a:t>
            </a:r>
            <a:r>
              <a:rPr lang="en-US" sz="2000" dirty="0"/>
              <a:t> </a:t>
            </a:r>
            <a:r>
              <a:rPr lang="en-US" sz="2000" dirty="0" err="1"/>
              <a:t>organización</a:t>
            </a:r>
            <a:r>
              <a:rPr lang="en-US" sz="2000" dirty="0"/>
              <a:t>. </a:t>
            </a:r>
            <a:r>
              <a:rPr lang="en-US" sz="2000" dirty="0" err="1"/>
              <a:t>Implica</a:t>
            </a:r>
            <a:r>
              <a:rPr lang="en-US" sz="2000" dirty="0"/>
              <a:t> la </a:t>
            </a:r>
            <a:r>
              <a:rPr lang="en-US" sz="2000" dirty="0" err="1"/>
              <a:t>implementación</a:t>
            </a:r>
            <a:r>
              <a:rPr lang="en-US" sz="2000" dirty="0"/>
              <a:t> de </a:t>
            </a:r>
            <a:r>
              <a:rPr lang="en-US" sz="2000" dirty="0" err="1"/>
              <a:t>medidas</a:t>
            </a:r>
            <a:r>
              <a:rPr lang="en-US" sz="2000" dirty="0"/>
              <a:t> de </a:t>
            </a:r>
            <a:r>
              <a:rPr lang="en-US" sz="2000" dirty="0" err="1"/>
              <a:t>protección</a:t>
            </a:r>
            <a:r>
              <a:rPr lang="en-US" sz="2000" dirty="0"/>
              <a:t> para </a:t>
            </a:r>
            <a:r>
              <a:rPr lang="en-US" sz="2000" dirty="0" err="1"/>
              <a:t>identificar</a:t>
            </a:r>
            <a:r>
              <a:rPr lang="en-US" sz="2000" dirty="0"/>
              <a:t> y </a:t>
            </a:r>
            <a:r>
              <a:rPr lang="en-US" sz="2000" dirty="0" err="1"/>
              <a:t>mitigar</a:t>
            </a:r>
            <a:r>
              <a:rPr lang="en-US" sz="2000" dirty="0"/>
              <a:t> </a:t>
            </a:r>
            <a:r>
              <a:rPr lang="en-US" sz="2000" dirty="0" err="1"/>
              <a:t>riesgos</a:t>
            </a:r>
            <a:r>
              <a:rPr lang="en-US" sz="2000" dirty="0"/>
              <a:t>, </a:t>
            </a:r>
            <a:r>
              <a:rPr lang="en-US" sz="2000" dirty="0" err="1"/>
              <a:t>garantizando</a:t>
            </a:r>
            <a:r>
              <a:rPr lang="en-US" sz="2000" dirty="0"/>
              <a:t> la </a:t>
            </a:r>
            <a:r>
              <a:rPr lang="en-US" sz="2000" dirty="0" err="1"/>
              <a:t>confidencialidad</a:t>
            </a:r>
            <a:r>
              <a:rPr lang="en-US" sz="2000" dirty="0"/>
              <a:t>, </a:t>
            </a:r>
            <a:r>
              <a:rPr lang="en-US" sz="2000" dirty="0" err="1"/>
              <a:t>integridad</a:t>
            </a:r>
            <a:r>
              <a:rPr lang="en-US" sz="2000" dirty="0"/>
              <a:t> y </a:t>
            </a:r>
            <a:r>
              <a:rPr lang="en-US" sz="2000" dirty="0" err="1"/>
              <a:t>disponibilidad</a:t>
            </a:r>
            <a:r>
              <a:rPr lang="en-US" sz="2000" dirty="0"/>
              <a:t> de </a:t>
            </a:r>
            <a:r>
              <a:rPr lang="en-US" sz="2000" dirty="0" err="1"/>
              <a:t>los</a:t>
            </a:r>
            <a:r>
              <a:rPr lang="en-US" sz="2000" dirty="0"/>
              <a:t> </a:t>
            </a:r>
            <a:r>
              <a:rPr lang="en-US" sz="2000" dirty="0" err="1"/>
              <a:t>sistemas</a:t>
            </a:r>
            <a:r>
              <a:rPr lang="en-US" sz="2000" dirty="0"/>
              <a:t>. Una </a:t>
            </a:r>
            <a:r>
              <a:rPr lang="en-US" sz="2000" dirty="0" err="1"/>
              <a:t>estrategia</a:t>
            </a:r>
            <a:r>
              <a:rPr lang="en-US" sz="2000" dirty="0"/>
              <a:t> de </a:t>
            </a:r>
            <a:r>
              <a:rPr lang="en-US" sz="2000" dirty="0" err="1"/>
              <a:t>seguridad</a:t>
            </a:r>
            <a:r>
              <a:rPr lang="en-US" sz="2000" dirty="0"/>
              <a:t> </a:t>
            </a:r>
            <a:r>
              <a:rPr lang="en-US" sz="2000" dirty="0" err="1"/>
              <a:t>efectiva</a:t>
            </a:r>
            <a:r>
              <a:rPr lang="en-US" sz="2000" dirty="0"/>
              <a:t> </a:t>
            </a:r>
            <a:r>
              <a:rPr lang="en-US" sz="2000" dirty="0" err="1"/>
              <a:t>comienza</a:t>
            </a:r>
            <a:r>
              <a:rPr lang="en-US" sz="2000" dirty="0"/>
              <a:t> con la </a:t>
            </a:r>
            <a:r>
              <a:rPr lang="en-US" sz="2000" dirty="0" err="1"/>
              <a:t>comprensión</a:t>
            </a:r>
            <a:r>
              <a:rPr lang="en-US" sz="2000" dirty="0"/>
              <a:t> profunda de las </a:t>
            </a:r>
            <a:r>
              <a:rPr lang="en-US" sz="2000" dirty="0" err="1"/>
              <a:t>vulnerabilidades</a:t>
            </a:r>
            <a:r>
              <a:rPr lang="en-US" sz="2000" dirty="0"/>
              <a:t> </a:t>
            </a:r>
            <a:r>
              <a:rPr lang="en-US" sz="2000" dirty="0" err="1"/>
              <a:t>inherentes</a:t>
            </a:r>
            <a:r>
              <a:rPr lang="en-US" sz="2000" dirty="0"/>
              <a:t> a </a:t>
            </a:r>
            <a:r>
              <a:rPr lang="en-US" sz="2000" dirty="0" err="1"/>
              <a:t>cada</a:t>
            </a:r>
            <a:r>
              <a:rPr lang="en-US" sz="2000" dirty="0"/>
              <a:t> </a:t>
            </a:r>
            <a:r>
              <a:rPr lang="en-US" sz="2000" dirty="0" err="1"/>
              <a:t>sistema</a:t>
            </a:r>
            <a:r>
              <a:rPr lang="en-US" sz="2000" dirty="0"/>
              <a:t> </a:t>
            </a:r>
            <a:r>
              <a:rPr lang="en-US" sz="2000" dirty="0" err="1"/>
              <a:t>operativo</a:t>
            </a:r>
            <a:r>
              <a:rPr lang="en-US" sz="2000" dirty="0"/>
              <a:t> y la </a:t>
            </a:r>
            <a:r>
              <a:rPr lang="en-US" sz="2000" dirty="0" err="1"/>
              <a:t>aplicación</a:t>
            </a:r>
            <a:r>
              <a:rPr lang="en-US" sz="2000" dirty="0"/>
              <a:t> de </a:t>
            </a:r>
            <a:r>
              <a:rPr lang="en-US" sz="2000" dirty="0" err="1"/>
              <a:t>controles</a:t>
            </a:r>
            <a:r>
              <a:rPr lang="en-US" sz="2000" dirty="0"/>
              <a:t> </a:t>
            </a:r>
            <a:r>
              <a:rPr lang="en-US" sz="2000" dirty="0" err="1"/>
              <a:t>adecuados</a:t>
            </a:r>
            <a:r>
              <a:rPr lang="en-US" sz="2000" dirty="0"/>
              <a:t>.</a:t>
            </a:r>
          </a:p>
        </p:txBody>
      </p:sp>
      <p:pic>
        <p:nvPicPr>
          <p:cNvPr id="2" name="Image 0" descr="preencoded.png"/>
          <p:cNvPicPr>
            <a:picLocks noChangeAspect="1"/>
          </p:cNvPicPr>
          <p:nvPr/>
        </p:nvPicPr>
        <p:blipFill>
          <a:blip r:embed="rId3"/>
          <a:srcRect t="2872" r="1" b="30580"/>
          <a:stretch/>
        </p:blipFill>
        <p:spPr>
          <a:xfrm>
            <a:off x="6374042" y="10"/>
            <a:ext cx="8254530" cy="82295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53559" y="672465"/>
            <a:ext cx="12923282" cy="1524238"/>
          </a:xfrm>
          <a:prstGeom prst="rect">
            <a:avLst/>
          </a:prstGeom>
          <a:noFill/>
          <a:ln/>
        </p:spPr>
        <p:txBody>
          <a:bodyPr wrap="square" lIns="0" tIns="0" rIns="0" bIns="0" rtlCol="0" anchor="t"/>
          <a:lstStyle/>
          <a:p>
            <a:pPr marL="0" indent="0">
              <a:lnSpc>
                <a:spcPts val="6000"/>
              </a:lnSpc>
              <a:buNone/>
            </a:pPr>
            <a:r>
              <a:rPr lang="en-US" sz="4800" dirty="0">
                <a:solidFill>
                  <a:srgbClr val="F5F0F0"/>
                </a:solidFill>
                <a:latin typeface="Merriweather" pitchFamily="34" charset="0"/>
                <a:ea typeface="Merriweather" pitchFamily="34" charset="-122"/>
                <a:cs typeface="Merriweather" pitchFamily="34" charset="-120"/>
              </a:rPr>
              <a:t>Herramientas Básicas de Seguridad - Firewall</a:t>
            </a:r>
            <a:endParaRPr lang="en-US" sz="4800" dirty="0"/>
          </a:p>
        </p:txBody>
      </p:sp>
      <p:sp>
        <p:nvSpPr>
          <p:cNvPr id="3" name="Text 1"/>
          <p:cNvSpPr/>
          <p:nvPr/>
        </p:nvSpPr>
        <p:spPr>
          <a:xfrm>
            <a:off x="853559" y="2806303"/>
            <a:ext cx="3048595" cy="381119"/>
          </a:xfrm>
          <a:prstGeom prst="rect">
            <a:avLst/>
          </a:prstGeom>
          <a:noFill/>
          <a:ln/>
        </p:spPr>
        <p:txBody>
          <a:bodyPr wrap="none" lIns="0" tIns="0" rIns="0" bIns="0" rtlCol="0" anchor="t"/>
          <a:lstStyle/>
          <a:p>
            <a:pPr marL="0" indent="0">
              <a:lnSpc>
                <a:spcPts val="3000"/>
              </a:lnSpc>
              <a:buNone/>
            </a:pPr>
            <a:r>
              <a:rPr lang="en-US" sz="2400" dirty="0">
                <a:solidFill>
                  <a:srgbClr val="F5F0F0"/>
                </a:solidFill>
                <a:latin typeface="Merriweather" pitchFamily="34" charset="0"/>
                <a:ea typeface="Merriweather" pitchFamily="34" charset="-122"/>
                <a:cs typeface="Merriweather" pitchFamily="34" charset="-120"/>
              </a:rPr>
              <a:t>Tipos de Firewall</a:t>
            </a:r>
            <a:endParaRPr lang="en-US" sz="2400" dirty="0"/>
          </a:p>
        </p:txBody>
      </p:sp>
      <p:sp>
        <p:nvSpPr>
          <p:cNvPr id="4" name="Text 2"/>
          <p:cNvSpPr/>
          <p:nvPr/>
        </p:nvSpPr>
        <p:spPr>
          <a:xfrm>
            <a:off x="853559" y="3431262"/>
            <a:ext cx="3910489" cy="390049"/>
          </a:xfrm>
          <a:prstGeom prst="rect">
            <a:avLst/>
          </a:prstGeom>
          <a:noFill/>
          <a:ln/>
        </p:spPr>
        <p:txBody>
          <a:bodyPr wrap="none" lIns="0" tIns="0" rIns="0" bIns="0" rtlCol="0" anchor="t"/>
          <a:lstStyle/>
          <a:p>
            <a:pPr marL="342900" indent="-342900">
              <a:lnSpc>
                <a:spcPts val="3050"/>
              </a:lnSpc>
              <a:buSzPct val="100000"/>
              <a:buChar char="•"/>
            </a:pPr>
            <a:r>
              <a:rPr lang="en-US" sz="1900" dirty="0">
                <a:solidFill>
                  <a:srgbClr val="E2E6E9"/>
                </a:solidFill>
                <a:latin typeface="Merriweather" pitchFamily="34" charset="0"/>
                <a:ea typeface="Merriweather" pitchFamily="34" charset="-122"/>
                <a:cs typeface="Merriweather" pitchFamily="34" charset="-120"/>
              </a:rPr>
              <a:t>Red</a:t>
            </a:r>
            <a:endParaRPr lang="en-US" sz="1900" dirty="0"/>
          </a:p>
        </p:txBody>
      </p:sp>
      <p:sp>
        <p:nvSpPr>
          <p:cNvPr id="5" name="Text 3"/>
          <p:cNvSpPr/>
          <p:nvPr/>
        </p:nvSpPr>
        <p:spPr>
          <a:xfrm>
            <a:off x="853559" y="3906560"/>
            <a:ext cx="3910489" cy="390049"/>
          </a:xfrm>
          <a:prstGeom prst="rect">
            <a:avLst/>
          </a:prstGeom>
          <a:noFill/>
          <a:ln/>
        </p:spPr>
        <p:txBody>
          <a:bodyPr wrap="none" lIns="0" tIns="0" rIns="0" bIns="0" rtlCol="0" anchor="t"/>
          <a:lstStyle/>
          <a:p>
            <a:pPr marL="342900" indent="-342900">
              <a:lnSpc>
                <a:spcPts val="3050"/>
              </a:lnSpc>
              <a:buSzPct val="100000"/>
              <a:buChar char="•"/>
            </a:pPr>
            <a:r>
              <a:rPr lang="en-US" sz="1900" dirty="0">
                <a:solidFill>
                  <a:srgbClr val="E2E6E9"/>
                </a:solidFill>
                <a:latin typeface="Merriweather" pitchFamily="34" charset="0"/>
                <a:ea typeface="Merriweather" pitchFamily="34" charset="-122"/>
                <a:cs typeface="Merriweather" pitchFamily="34" charset="-120"/>
              </a:rPr>
              <a:t>Aplicación (WAF)</a:t>
            </a:r>
            <a:endParaRPr lang="en-US" sz="1900" dirty="0"/>
          </a:p>
        </p:txBody>
      </p:sp>
      <p:sp>
        <p:nvSpPr>
          <p:cNvPr id="6" name="Text 4"/>
          <p:cNvSpPr/>
          <p:nvPr/>
        </p:nvSpPr>
        <p:spPr>
          <a:xfrm>
            <a:off x="853559" y="4381857"/>
            <a:ext cx="3910489" cy="390049"/>
          </a:xfrm>
          <a:prstGeom prst="rect">
            <a:avLst/>
          </a:prstGeom>
          <a:noFill/>
          <a:ln/>
        </p:spPr>
        <p:txBody>
          <a:bodyPr wrap="none" lIns="0" tIns="0" rIns="0" bIns="0" rtlCol="0" anchor="t"/>
          <a:lstStyle/>
          <a:p>
            <a:pPr marL="342900" indent="-342900">
              <a:lnSpc>
                <a:spcPts val="3050"/>
              </a:lnSpc>
              <a:buSzPct val="100000"/>
              <a:buChar char="•"/>
            </a:pPr>
            <a:r>
              <a:rPr lang="en-US" sz="1900" dirty="0">
                <a:solidFill>
                  <a:srgbClr val="E2E6E9"/>
                </a:solidFill>
                <a:latin typeface="Merriweather" pitchFamily="34" charset="0"/>
                <a:ea typeface="Merriweather" pitchFamily="34" charset="-122"/>
                <a:cs typeface="Merriweather" pitchFamily="34" charset="-120"/>
              </a:rPr>
              <a:t>Host</a:t>
            </a:r>
            <a:endParaRPr lang="en-US" sz="1900" dirty="0"/>
          </a:p>
        </p:txBody>
      </p:sp>
      <p:sp>
        <p:nvSpPr>
          <p:cNvPr id="7" name="Text 5"/>
          <p:cNvSpPr/>
          <p:nvPr/>
        </p:nvSpPr>
        <p:spPr>
          <a:xfrm>
            <a:off x="853559" y="4857155"/>
            <a:ext cx="3910489" cy="390049"/>
          </a:xfrm>
          <a:prstGeom prst="rect">
            <a:avLst/>
          </a:prstGeom>
          <a:noFill/>
          <a:ln/>
        </p:spPr>
        <p:txBody>
          <a:bodyPr wrap="none" lIns="0" tIns="0" rIns="0" bIns="0" rtlCol="0" anchor="t"/>
          <a:lstStyle/>
          <a:p>
            <a:pPr marL="342900" indent="-342900">
              <a:lnSpc>
                <a:spcPts val="3050"/>
              </a:lnSpc>
              <a:buSzPct val="100000"/>
              <a:buChar char="•"/>
            </a:pPr>
            <a:r>
              <a:rPr lang="en-US" sz="1900" dirty="0">
                <a:solidFill>
                  <a:srgbClr val="E2E6E9"/>
                </a:solidFill>
                <a:latin typeface="Merriweather" pitchFamily="34" charset="0"/>
                <a:ea typeface="Merriweather" pitchFamily="34" charset="-122"/>
                <a:cs typeface="Merriweather" pitchFamily="34" charset="-120"/>
              </a:rPr>
              <a:t>NGFW</a:t>
            </a:r>
            <a:endParaRPr lang="en-US" sz="1900" dirty="0"/>
          </a:p>
        </p:txBody>
      </p:sp>
      <p:sp>
        <p:nvSpPr>
          <p:cNvPr id="8" name="Text 6"/>
          <p:cNvSpPr/>
          <p:nvPr/>
        </p:nvSpPr>
        <p:spPr>
          <a:xfrm>
            <a:off x="5366742" y="2806303"/>
            <a:ext cx="3048595" cy="381119"/>
          </a:xfrm>
          <a:prstGeom prst="rect">
            <a:avLst/>
          </a:prstGeom>
          <a:noFill/>
          <a:ln/>
        </p:spPr>
        <p:txBody>
          <a:bodyPr wrap="none" lIns="0" tIns="0" rIns="0" bIns="0" rtlCol="0" anchor="t"/>
          <a:lstStyle/>
          <a:p>
            <a:pPr marL="0" indent="0">
              <a:lnSpc>
                <a:spcPts val="3000"/>
              </a:lnSpc>
              <a:buNone/>
            </a:pPr>
            <a:r>
              <a:rPr lang="en-US" sz="2400" dirty="0">
                <a:solidFill>
                  <a:srgbClr val="F5F0F0"/>
                </a:solidFill>
                <a:latin typeface="Merriweather" pitchFamily="34" charset="0"/>
                <a:ea typeface="Merriweather" pitchFamily="34" charset="-122"/>
                <a:cs typeface="Merriweather" pitchFamily="34" charset="-120"/>
              </a:rPr>
              <a:t>Métodos de Filtrado</a:t>
            </a:r>
            <a:endParaRPr lang="en-US" sz="2400" dirty="0"/>
          </a:p>
        </p:txBody>
      </p:sp>
      <p:sp>
        <p:nvSpPr>
          <p:cNvPr id="9" name="Text 7"/>
          <p:cNvSpPr/>
          <p:nvPr/>
        </p:nvSpPr>
        <p:spPr>
          <a:xfrm>
            <a:off x="5366742" y="3431262"/>
            <a:ext cx="3910489" cy="390049"/>
          </a:xfrm>
          <a:prstGeom prst="rect">
            <a:avLst/>
          </a:prstGeom>
          <a:noFill/>
          <a:ln/>
        </p:spPr>
        <p:txBody>
          <a:bodyPr wrap="none" lIns="0" tIns="0" rIns="0" bIns="0" rtlCol="0" anchor="t"/>
          <a:lstStyle/>
          <a:p>
            <a:pPr marL="342900" indent="-342900">
              <a:lnSpc>
                <a:spcPts val="3050"/>
              </a:lnSpc>
              <a:buSzPct val="100000"/>
              <a:buChar char="•"/>
            </a:pPr>
            <a:r>
              <a:rPr lang="en-US" sz="1900" dirty="0">
                <a:solidFill>
                  <a:srgbClr val="E2E6E9"/>
                </a:solidFill>
                <a:latin typeface="Merriweather" pitchFamily="34" charset="0"/>
                <a:ea typeface="Merriweather" pitchFamily="34" charset="-122"/>
                <a:cs typeface="Merriweather" pitchFamily="34" charset="-120"/>
              </a:rPr>
              <a:t>Paquetes</a:t>
            </a:r>
            <a:endParaRPr lang="en-US" sz="1900" dirty="0"/>
          </a:p>
        </p:txBody>
      </p:sp>
      <p:sp>
        <p:nvSpPr>
          <p:cNvPr id="10" name="Text 8"/>
          <p:cNvSpPr/>
          <p:nvPr/>
        </p:nvSpPr>
        <p:spPr>
          <a:xfrm>
            <a:off x="5366742" y="3906560"/>
            <a:ext cx="3910489" cy="390049"/>
          </a:xfrm>
          <a:prstGeom prst="rect">
            <a:avLst/>
          </a:prstGeom>
          <a:noFill/>
          <a:ln/>
        </p:spPr>
        <p:txBody>
          <a:bodyPr wrap="none" lIns="0" tIns="0" rIns="0" bIns="0" rtlCol="0" anchor="t"/>
          <a:lstStyle/>
          <a:p>
            <a:pPr marL="342900" indent="-342900">
              <a:lnSpc>
                <a:spcPts val="3050"/>
              </a:lnSpc>
              <a:buSzPct val="100000"/>
              <a:buChar char="•"/>
            </a:pPr>
            <a:r>
              <a:rPr lang="en-US" sz="1900" dirty="0">
                <a:solidFill>
                  <a:srgbClr val="E2E6E9"/>
                </a:solidFill>
                <a:latin typeface="Merriweather" pitchFamily="34" charset="0"/>
                <a:ea typeface="Merriweather" pitchFamily="34" charset="-122"/>
                <a:cs typeface="Merriweather" pitchFamily="34" charset="-120"/>
              </a:rPr>
              <a:t>Inspección con estado</a:t>
            </a:r>
            <a:endParaRPr lang="en-US" sz="1900" dirty="0"/>
          </a:p>
        </p:txBody>
      </p:sp>
      <p:sp>
        <p:nvSpPr>
          <p:cNvPr id="11" name="Text 9"/>
          <p:cNvSpPr/>
          <p:nvPr/>
        </p:nvSpPr>
        <p:spPr>
          <a:xfrm>
            <a:off x="5366742" y="4381857"/>
            <a:ext cx="3910489" cy="390049"/>
          </a:xfrm>
          <a:prstGeom prst="rect">
            <a:avLst/>
          </a:prstGeom>
          <a:noFill/>
          <a:ln/>
        </p:spPr>
        <p:txBody>
          <a:bodyPr wrap="none" lIns="0" tIns="0" rIns="0" bIns="0" rtlCol="0" anchor="t"/>
          <a:lstStyle/>
          <a:p>
            <a:pPr marL="342900" indent="-342900">
              <a:lnSpc>
                <a:spcPts val="3050"/>
              </a:lnSpc>
              <a:buSzPct val="100000"/>
              <a:buChar char="•"/>
            </a:pPr>
            <a:r>
              <a:rPr lang="en-US" sz="1900" dirty="0">
                <a:solidFill>
                  <a:srgbClr val="E2E6E9"/>
                </a:solidFill>
                <a:latin typeface="Merriweather" pitchFamily="34" charset="0"/>
                <a:ea typeface="Merriweather" pitchFamily="34" charset="-122"/>
                <a:cs typeface="Merriweather" pitchFamily="34" charset="-120"/>
              </a:rPr>
              <a:t>Proxy</a:t>
            </a:r>
            <a:endParaRPr lang="en-US" sz="1900" dirty="0"/>
          </a:p>
        </p:txBody>
      </p:sp>
      <p:sp>
        <p:nvSpPr>
          <p:cNvPr id="12" name="Text 10"/>
          <p:cNvSpPr/>
          <p:nvPr/>
        </p:nvSpPr>
        <p:spPr>
          <a:xfrm>
            <a:off x="5366742" y="4857155"/>
            <a:ext cx="3910489" cy="390049"/>
          </a:xfrm>
          <a:prstGeom prst="rect">
            <a:avLst/>
          </a:prstGeom>
          <a:noFill/>
          <a:ln/>
        </p:spPr>
        <p:txBody>
          <a:bodyPr wrap="none" lIns="0" tIns="0" rIns="0" bIns="0" rtlCol="0" anchor="t"/>
          <a:lstStyle/>
          <a:p>
            <a:pPr marL="342900" indent="-342900">
              <a:lnSpc>
                <a:spcPts val="3050"/>
              </a:lnSpc>
              <a:buSzPct val="100000"/>
              <a:buChar char="•"/>
            </a:pPr>
            <a:r>
              <a:rPr lang="en-US" sz="1900" dirty="0">
                <a:solidFill>
                  <a:srgbClr val="E2E6E9"/>
                </a:solidFill>
                <a:latin typeface="Merriweather" pitchFamily="34" charset="0"/>
                <a:ea typeface="Merriweather" pitchFamily="34" charset="-122"/>
                <a:cs typeface="Merriweather" pitchFamily="34" charset="-120"/>
              </a:rPr>
              <a:t>NGFW</a:t>
            </a:r>
            <a:endParaRPr lang="en-US" sz="1900" dirty="0"/>
          </a:p>
        </p:txBody>
      </p:sp>
      <p:sp>
        <p:nvSpPr>
          <p:cNvPr id="13" name="Text 11"/>
          <p:cNvSpPr/>
          <p:nvPr/>
        </p:nvSpPr>
        <p:spPr>
          <a:xfrm>
            <a:off x="9879925" y="2806303"/>
            <a:ext cx="3048595" cy="381119"/>
          </a:xfrm>
          <a:prstGeom prst="rect">
            <a:avLst/>
          </a:prstGeom>
          <a:noFill/>
          <a:ln/>
        </p:spPr>
        <p:txBody>
          <a:bodyPr wrap="none" lIns="0" tIns="0" rIns="0" bIns="0" rtlCol="0" anchor="t"/>
          <a:lstStyle/>
          <a:p>
            <a:pPr marL="0" indent="0">
              <a:lnSpc>
                <a:spcPts val="3000"/>
              </a:lnSpc>
              <a:buNone/>
            </a:pPr>
            <a:r>
              <a:rPr lang="en-US" sz="2400" dirty="0">
                <a:solidFill>
                  <a:srgbClr val="F5F0F0"/>
                </a:solidFill>
                <a:latin typeface="Merriweather" pitchFamily="34" charset="0"/>
                <a:ea typeface="Merriweather" pitchFamily="34" charset="-122"/>
                <a:cs typeface="Merriweather" pitchFamily="34" charset="-120"/>
              </a:rPr>
              <a:t>Beneficios</a:t>
            </a:r>
            <a:endParaRPr lang="en-US" sz="2400" dirty="0"/>
          </a:p>
        </p:txBody>
      </p:sp>
      <p:sp>
        <p:nvSpPr>
          <p:cNvPr id="14" name="Text 12"/>
          <p:cNvSpPr/>
          <p:nvPr/>
        </p:nvSpPr>
        <p:spPr>
          <a:xfrm>
            <a:off x="9879925" y="3431262"/>
            <a:ext cx="3910489" cy="780098"/>
          </a:xfrm>
          <a:prstGeom prst="rect">
            <a:avLst/>
          </a:prstGeom>
          <a:noFill/>
          <a:ln/>
        </p:spPr>
        <p:txBody>
          <a:bodyPr wrap="square" lIns="0" tIns="0" rIns="0" bIns="0" rtlCol="0" anchor="t"/>
          <a:lstStyle/>
          <a:p>
            <a:pPr marL="342900" indent="-342900">
              <a:lnSpc>
                <a:spcPts val="3050"/>
              </a:lnSpc>
              <a:buSzPct val="100000"/>
              <a:buChar char="•"/>
            </a:pPr>
            <a:r>
              <a:rPr lang="en-US" sz="1900" dirty="0">
                <a:solidFill>
                  <a:srgbClr val="E2E6E9"/>
                </a:solidFill>
                <a:latin typeface="Merriweather" pitchFamily="34" charset="0"/>
                <a:ea typeface="Merriweather" pitchFamily="34" charset="-122"/>
                <a:cs typeface="Merriweather" pitchFamily="34" charset="-120"/>
              </a:rPr>
              <a:t>Protección contra accesos no autorizados</a:t>
            </a:r>
            <a:endParaRPr lang="en-US" sz="1900" dirty="0"/>
          </a:p>
        </p:txBody>
      </p:sp>
      <p:sp>
        <p:nvSpPr>
          <p:cNvPr id="15" name="Text 13"/>
          <p:cNvSpPr/>
          <p:nvPr/>
        </p:nvSpPr>
        <p:spPr>
          <a:xfrm>
            <a:off x="9879925" y="4296608"/>
            <a:ext cx="3910489" cy="390049"/>
          </a:xfrm>
          <a:prstGeom prst="rect">
            <a:avLst/>
          </a:prstGeom>
          <a:noFill/>
          <a:ln/>
        </p:spPr>
        <p:txBody>
          <a:bodyPr wrap="none" lIns="0" tIns="0" rIns="0" bIns="0" rtlCol="0" anchor="t"/>
          <a:lstStyle/>
          <a:p>
            <a:pPr marL="342900" indent="-342900">
              <a:lnSpc>
                <a:spcPts val="3050"/>
              </a:lnSpc>
              <a:buSzPct val="100000"/>
              <a:buChar char="•"/>
            </a:pPr>
            <a:r>
              <a:rPr lang="en-US" sz="1900" dirty="0">
                <a:solidFill>
                  <a:srgbClr val="E2E6E9"/>
                </a:solidFill>
                <a:latin typeface="Merriweather" pitchFamily="34" charset="0"/>
                <a:ea typeface="Merriweather" pitchFamily="34" charset="-122"/>
                <a:cs typeface="Merriweather" pitchFamily="34" charset="-120"/>
              </a:rPr>
              <a:t>Filtrado de tráfico malicioso</a:t>
            </a:r>
            <a:endParaRPr lang="en-US" sz="1900" dirty="0"/>
          </a:p>
        </p:txBody>
      </p:sp>
      <p:sp>
        <p:nvSpPr>
          <p:cNvPr id="16" name="Text 14"/>
          <p:cNvSpPr/>
          <p:nvPr/>
        </p:nvSpPr>
        <p:spPr>
          <a:xfrm>
            <a:off x="9879925" y="4771906"/>
            <a:ext cx="3910489" cy="390049"/>
          </a:xfrm>
          <a:prstGeom prst="rect">
            <a:avLst/>
          </a:prstGeom>
          <a:noFill/>
          <a:ln/>
        </p:spPr>
        <p:txBody>
          <a:bodyPr wrap="none" lIns="0" tIns="0" rIns="0" bIns="0" rtlCol="0" anchor="t"/>
          <a:lstStyle/>
          <a:p>
            <a:pPr marL="342900" indent="-342900">
              <a:lnSpc>
                <a:spcPts val="3050"/>
              </a:lnSpc>
              <a:buSzPct val="100000"/>
              <a:buChar char="•"/>
            </a:pPr>
            <a:r>
              <a:rPr lang="en-US" sz="1900" dirty="0">
                <a:solidFill>
                  <a:srgbClr val="E2E6E9"/>
                </a:solidFill>
                <a:latin typeface="Merriweather" pitchFamily="34" charset="0"/>
                <a:ea typeface="Merriweather" pitchFamily="34" charset="-122"/>
                <a:cs typeface="Merriweather" pitchFamily="34" charset="-120"/>
              </a:rPr>
              <a:t>Políticas de seguridad</a:t>
            </a:r>
            <a:endParaRPr lang="en-US" sz="1900" dirty="0"/>
          </a:p>
        </p:txBody>
      </p:sp>
      <p:sp>
        <p:nvSpPr>
          <p:cNvPr id="17" name="Text 15"/>
          <p:cNvSpPr/>
          <p:nvPr/>
        </p:nvSpPr>
        <p:spPr>
          <a:xfrm>
            <a:off x="853559" y="5470038"/>
            <a:ext cx="12923282" cy="1950244"/>
          </a:xfrm>
          <a:prstGeom prst="rect">
            <a:avLst/>
          </a:prstGeom>
          <a:noFill/>
          <a:ln/>
        </p:spPr>
        <p:txBody>
          <a:bodyPr wrap="square" lIns="0" tIns="0" rIns="0" bIns="0" rtlCol="0" anchor="t"/>
          <a:lstStyle/>
          <a:p>
            <a:pPr marL="0" indent="0" algn="just">
              <a:lnSpc>
                <a:spcPts val="3050"/>
              </a:lnSpc>
              <a:buNone/>
            </a:pPr>
            <a:r>
              <a:rPr lang="en-US" sz="1900" dirty="0">
                <a:solidFill>
                  <a:srgbClr val="E2E6E9"/>
                </a:solidFill>
                <a:latin typeface="Merriweather" pitchFamily="34" charset="0"/>
                <a:ea typeface="Merriweather" pitchFamily="34" charset="-122"/>
                <a:cs typeface="Merriweather" pitchFamily="34" charset="-120"/>
              </a:rPr>
              <a:t>Los firewalls son esenciales para la seguridad de la red. Existen diferentes tipos, como los de red, aplicación (WAF), host y NGFW, cada uno con enfoques específicos. Los métodos de filtrado varían desde el análisis de paquetes hasta la inspección con estado y el uso de proxies. Los firewalls ofrecen protección contra accesos no autorizados, filtran tráfico malicioso y permiten la implementación de políticas de seguridad personalizadas.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05696" y="816650"/>
            <a:ext cx="13019008" cy="1438751"/>
          </a:xfrm>
          <a:prstGeom prst="rect">
            <a:avLst/>
          </a:prstGeom>
          <a:noFill/>
          <a:ln/>
        </p:spPr>
        <p:txBody>
          <a:bodyPr wrap="square" lIns="0" tIns="0" rIns="0" bIns="0" rtlCol="0" anchor="t"/>
          <a:lstStyle/>
          <a:p>
            <a:pPr marL="0" indent="0">
              <a:lnSpc>
                <a:spcPts val="5650"/>
              </a:lnSpc>
              <a:buNone/>
            </a:pPr>
            <a:r>
              <a:rPr lang="en-US" sz="4500" dirty="0">
                <a:solidFill>
                  <a:srgbClr val="F5F0F0"/>
                </a:solidFill>
                <a:latin typeface="Merriweather" pitchFamily="34" charset="0"/>
                <a:ea typeface="Merriweather" pitchFamily="34" charset="-122"/>
                <a:cs typeface="Merriweather" pitchFamily="34" charset="-120"/>
              </a:rPr>
              <a:t>Herramientas Básicas de Seguridad - Antivirus</a:t>
            </a:r>
            <a:endParaRPr lang="en-US" sz="4500" dirty="0"/>
          </a:p>
        </p:txBody>
      </p:sp>
      <p:sp>
        <p:nvSpPr>
          <p:cNvPr id="3" name="Shape 1"/>
          <p:cNvSpPr/>
          <p:nvPr/>
        </p:nvSpPr>
        <p:spPr>
          <a:xfrm>
            <a:off x="805696" y="2974658"/>
            <a:ext cx="517922" cy="517922"/>
          </a:xfrm>
          <a:prstGeom prst="roundRect">
            <a:avLst>
              <a:gd name="adj" fmla="val 18668"/>
            </a:avLst>
          </a:prstGeom>
          <a:solidFill>
            <a:srgbClr val="003180"/>
          </a:solidFill>
          <a:ln w="7620">
            <a:solidFill>
              <a:srgbClr val="194A99"/>
            </a:solidFill>
            <a:prstDash val="solid"/>
          </a:ln>
        </p:spPr>
        <p:txBody>
          <a:bodyPr/>
          <a:lstStyle/>
          <a:p>
            <a:endParaRPr lang="es-AR"/>
          </a:p>
        </p:txBody>
      </p:sp>
      <p:sp>
        <p:nvSpPr>
          <p:cNvPr id="4" name="Text 2"/>
          <p:cNvSpPr/>
          <p:nvPr/>
        </p:nvSpPr>
        <p:spPr>
          <a:xfrm>
            <a:off x="988695" y="3060978"/>
            <a:ext cx="151924" cy="345281"/>
          </a:xfrm>
          <a:prstGeom prst="rect">
            <a:avLst/>
          </a:prstGeom>
          <a:noFill/>
          <a:ln/>
        </p:spPr>
        <p:txBody>
          <a:bodyPr wrap="none" lIns="0" tIns="0" rIns="0" bIns="0" rtlCol="0" anchor="t"/>
          <a:lstStyle/>
          <a:p>
            <a:pPr marL="0" indent="0" algn="ctr">
              <a:lnSpc>
                <a:spcPts val="2700"/>
              </a:lnSpc>
              <a:buNone/>
            </a:pPr>
            <a:r>
              <a:rPr lang="en-US" sz="2700" dirty="0">
                <a:solidFill>
                  <a:srgbClr val="E2E6E9"/>
                </a:solidFill>
                <a:latin typeface="Merriweather" pitchFamily="34" charset="0"/>
                <a:ea typeface="Merriweather" pitchFamily="34" charset="-122"/>
                <a:cs typeface="Merriweather" pitchFamily="34" charset="-120"/>
              </a:rPr>
              <a:t>1</a:t>
            </a:r>
            <a:endParaRPr lang="en-US" sz="2700" dirty="0"/>
          </a:p>
        </p:txBody>
      </p:sp>
      <p:sp>
        <p:nvSpPr>
          <p:cNvPr id="5" name="Text 3"/>
          <p:cNvSpPr/>
          <p:nvPr/>
        </p:nvSpPr>
        <p:spPr>
          <a:xfrm>
            <a:off x="1553766" y="2974658"/>
            <a:ext cx="2877503" cy="359688"/>
          </a:xfrm>
          <a:prstGeom prst="rect">
            <a:avLst/>
          </a:prstGeom>
          <a:noFill/>
          <a:ln/>
        </p:spPr>
        <p:txBody>
          <a:bodyPr wrap="none" lIns="0" tIns="0" rIns="0" bIns="0" rtlCol="0" anchor="t"/>
          <a:lstStyle/>
          <a:p>
            <a:pPr marL="0" indent="0">
              <a:lnSpc>
                <a:spcPts val="2800"/>
              </a:lnSpc>
              <a:buNone/>
            </a:pPr>
            <a:r>
              <a:rPr lang="en-US" sz="2250" dirty="0">
                <a:solidFill>
                  <a:srgbClr val="E2E6E9"/>
                </a:solidFill>
                <a:latin typeface="Merriweather" pitchFamily="34" charset="0"/>
                <a:ea typeface="Merriweather" pitchFamily="34" charset="-122"/>
                <a:cs typeface="Merriweather" pitchFamily="34" charset="-120"/>
              </a:rPr>
              <a:t>Funciones Clave</a:t>
            </a:r>
            <a:endParaRPr lang="en-US" sz="2250" dirty="0"/>
          </a:p>
        </p:txBody>
      </p:sp>
      <p:sp>
        <p:nvSpPr>
          <p:cNvPr id="6" name="Text 4"/>
          <p:cNvSpPr/>
          <p:nvPr/>
        </p:nvSpPr>
        <p:spPr>
          <a:xfrm>
            <a:off x="1553766" y="3472458"/>
            <a:ext cx="3438168" cy="1840706"/>
          </a:xfrm>
          <a:prstGeom prst="rect">
            <a:avLst/>
          </a:prstGeom>
          <a:noFill/>
          <a:ln/>
        </p:spPr>
        <p:txBody>
          <a:bodyPr wrap="square" lIns="0" tIns="0" rIns="0" bIns="0" rtlCol="0" anchor="t"/>
          <a:lstStyle/>
          <a:p>
            <a:pPr marL="0" indent="0">
              <a:lnSpc>
                <a:spcPts val="2900"/>
              </a:lnSpc>
              <a:buNone/>
            </a:pPr>
            <a:r>
              <a:rPr lang="en-US" sz="1800" dirty="0">
                <a:solidFill>
                  <a:srgbClr val="E2E6E9"/>
                </a:solidFill>
                <a:latin typeface="Merriweather" pitchFamily="34" charset="0"/>
                <a:ea typeface="Merriweather" pitchFamily="34" charset="-122"/>
                <a:cs typeface="Merriweather" pitchFamily="34" charset="-120"/>
              </a:rPr>
              <a:t>Detección y eliminación de malware, análisis en tiempo real, protección contra phishing y actualización constante de bases de datos.</a:t>
            </a:r>
            <a:endParaRPr lang="en-US" sz="1800" dirty="0"/>
          </a:p>
        </p:txBody>
      </p:sp>
      <p:sp>
        <p:nvSpPr>
          <p:cNvPr id="7" name="Shape 5"/>
          <p:cNvSpPr/>
          <p:nvPr/>
        </p:nvSpPr>
        <p:spPr>
          <a:xfrm>
            <a:off x="5222081" y="2974658"/>
            <a:ext cx="517922" cy="517922"/>
          </a:xfrm>
          <a:prstGeom prst="roundRect">
            <a:avLst>
              <a:gd name="adj" fmla="val 18668"/>
            </a:avLst>
          </a:prstGeom>
          <a:solidFill>
            <a:srgbClr val="003180"/>
          </a:solidFill>
          <a:ln w="7620">
            <a:solidFill>
              <a:srgbClr val="194A99"/>
            </a:solidFill>
            <a:prstDash val="solid"/>
          </a:ln>
        </p:spPr>
        <p:txBody>
          <a:bodyPr/>
          <a:lstStyle/>
          <a:p>
            <a:endParaRPr lang="es-AR"/>
          </a:p>
        </p:txBody>
      </p:sp>
      <p:sp>
        <p:nvSpPr>
          <p:cNvPr id="8" name="Text 6"/>
          <p:cNvSpPr/>
          <p:nvPr/>
        </p:nvSpPr>
        <p:spPr>
          <a:xfrm>
            <a:off x="5377815" y="3060978"/>
            <a:ext cx="206454" cy="345281"/>
          </a:xfrm>
          <a:prstGeom prst="rect">
            <a:avLst/>
          </a:prstGeom>
          <a:noFill/>
          <a:ln/>
        </p:spPr>
        <p:txBody>
          <a:bodyPr wrap="none" lIns="0" tIns="0" rIns="0" bIns="0" rtlCol="0" anchor="t"/>
          <a:lstStyle/>
          <a:p>
            <a:pPr marL="0" indent="0" algn="ctr">
              <a:lnSpc>
                <a:spcPts val="2700"/>
              </a:lnSpc>
              <a:buNone/>
            </a:pPr>
            <a:r>
              <a:rPr lang="en-US" sz="2700" dirty="0">
                <a:solidFill>
                  <a:srgbClr val="E2E6E9"/>
                </a:solidFill>
                <a:latin typeface="Merriweather" pitchFamily="34" charset="0"/>
                <a:ea typeface="Merriweather" pitchFamily="34" charset="-122"/>
                <a:cs typeface="Merriweather" pitchFamily="34" charset="-120"/>
              </a:rPr>
              <a:t>2</a:t>
            </a:r>
            <a:endParaRPr lang="en-US" sz="2700" dirty="0"/>
          </a:p>
        </p:txBody>
      </p:sp>
      <p:sp>
        <p:nvSpPr>
          <p:cNvPr id="9" name="Text 7"/>
          <p:cNvSpPr/>
          <p:nvPr/>
        </p:nvSpPr>
        <p:spPr>
          <a:xfrm>
            <a:off x="5970151" y="2974658"/>
            <a:ext cx="2877503" cy="359688"/>
          </a:xfrm>
          <a:prstGeom prst="rect">
            <a:avLst/>
          </a:prstGeom>
          <a:noFill/>
          <a:ln/>
        </p:spPr>
        <p:txBody>
          <a:bodyPr wrap="none" lIns="0" tIns="0" rIns="0" bIns="0" rtlCol="0" anchor="t"/>
          <a:lstStyle/>
          <a:p>
            <a:pPr marL="0" indent="0">
              <a:lnSpc>
                <a:spcPts val="2800"/>
              </a:lnSpc>
              <a:buNone/>
            </a:pPr>
            <a:r>
              <a:rPr lang="en-US" sz="2250" dirty="0">
                <a:solidFill>
                  <a:srgbClr val="E2E6E9"/>
                </a:solidFill>
                <a:latin typeface="Merriweather" pitchFamily="34" charset="0"/>
                <a:ea typeface="Merriweather" pitchFamily="34" charset="-122"/>
                <a:cs typeface="Merriweather" pitchFamily="34" charset="-120"/>
              </a:rPr>
              <a:t>Tipos de Análisis</a:t>
            </a:r>
            <a:endParaRPr lang="en-US" sz="2250" dirty="0"/>
          </a:p>
        </p:txBody>
      </p:sp>
      <p:sp>
        <p:nvSpPr>
          <p:cNvPr id="10" name="Text 8"/>
          <p:cNvSpPr/>
          <p:nvPr/>
        </p:nvSpPr>
        <p:spPr>
          <a:xfrm>
            <a:off x="5970151" y="3472458"/>
            <a:ext cx="3438168" cy="1472565"/>
          </a:xfrm>
          <a:prstGeom prst="rect">
            <a:avLst/>
          </a:prstGeom>
          <a:noFill/>
          <a:ln/>
        </p:spPr>
        <p:txBody>
          <a:bodyPr wrap="square" lIns="0" tIns="0" rIns="0" bIns="0" rtlCol="0" anchor="t"/>
          <a:lstStyle/>
          <a:p>
            <a:pPr marL="0" indent="0">
              <a:lnSpc>
                <a:spcPts val="2900"/>
              </a:lnSpc>
              <a:buNone/>
            </a:pPr>
            <a:r>
              <a:rPr lang="en-US" sz="1800" dirty="0">
                <a:solidFill>
                  <a:srgbClr val="E2E6E9"/>
                </a:solidFill>
                <a:latin typeface="Merriweather" pitchFamily="34" charset="0"/>
                <a:ea typeface="Merriweather" pitchFamily="34" charset="-122"/>
                <a:cs typeface="Merriweather" pitchFamily="34" charset="-120"/>
              </a:rPr>
              <a:t>Análisis bajo demanda, en segundo plano y heurístico para identificar amenazas desconocidas.</a:t>
            </a:r>
            <a:endParaRPr lang="en-US" sz="1800" dirty="0"/>
          </a:p>
        </p:txBody>
      </p:sp>
      <p:sp>
        <p:nvSpPr>
          <p:cNvPr id="11" name="Shape 9"/>
          <p:cNvSpPr/>
          <p:nvPr/>
        </p:nvSpPr>
        <p:spPr>
          <a:xfrm>
            <a:off x="9638467" y="2974658"/>
            <a:ext cx="517922" cy="517922"/>
          </a:xfrm>
          <a:prstGeom prst="roundRect">
            <a:avLst>
              <a:gd name="adj" fmla="val 18668"/>
            </a:avLst>
          </a:prstGeom>
          <a:solidFill>
            <a:srgbClr val="003180"/>
          </a:solidFill>
          <a:ln w="7620">
            <a:solidFill>
              <a:srgbClr val="194A99"/>
            </a:solidFill>
            <a:prstDash val="solid"/>
          </a:ln>
        </p:spPr>
        <p:txBody>
          <a:bodyPr/>
          <a:lstStyle/>
          <a:p>
            <a:endParaRPr lang="es-AR"/>
          </a:p>
        </p:txBody>
      </p:sp>
      <p:sp>
        <p:nvSpPr>
          <p:cNvPr id="12" name="Text 10"/>
          <p:cNvSpPr/>
          <p:nvPr/>
        </p:nvSpPr>
        <p:spPr>
          <a:xfrm>
            <a:off x="9800749" y="3060978"/>
            <a:ext cx="193358" cy="345281"/>
          </a:xfrm>
          <a:prstGeom prst="rect">
            <a:avLst/>
          </a:prstGeom>
          <a:noFill/>
          <a:ln/>
        </p:spPr>
        <p:txBody>
          <a:bodyPr wrap="none" lIns="0" tIns="0" rIns="0" bIns="0" rtlCol="0" anchor="t"/>
          <a:lstStyle/>
          <a:p>
            <a:pPr marL="0" indent="0" algn="ctr">
              <a:lnSpc>
                <a:spcPts val="2700"/>
              </a:lnSpc>
              <a:buNone/>
            </a:pPr>
            <a:r>
              <a:rPr lang="en-US" sz="2700" dirty="0">
                <a:solidFill>
                  <a:srgbClr val="E2E6E9"/>
                </a:solidFill>
                <a:latin typeface="Merriweather" pitchFamily="34" charset="0"/>
                <a:ea typeface="Merriweather" pitchFamily="34" charset="-122"/>
                <a:cs typeface="Merriweather" pitchFamily="34" charset="-120"/>
              </a:rPr>
              <a:t>3</a:t>
            </a:r>
            <a:endParaRPr lang="en-US" sz="2700" dirty="0"/>
          </a:p>
        </p:txBody>
      </p:sp>
      <p:sp>
        <p:nvSpPr>
          <p:cNvPr id="13" name="Text 11"/>
          <p:cNvSpPr/>
          <p:nvPr/>
        </p:nvSpPr>
        <p:spPr>
          <a:xfrm>
            <a:off x="10386536" y="2974658"/>
            <a:ext cx="2877503" cy="359688"/>
          </a:xfrm>
          <a:prstGeom prst="rect">
            <a:avLst/>
          </a:prstGeom>
          <a:noFill/>
          <a:ln/>
        </p:spPr>
        <p:txBody>
          <a:bodyPr wrap="none" lIns="0" tIns="0" rIns="0" bIns="0" rtlCol="0" anchor="t"/>
          <a:lstStyle/>
          <a:p>
            <a:pPr marL="0" indent="0">
              <a:lnSpc>
                <a:spcPts val="2800"/>
              </a:lnSpc>
              <a:buNone/>
            </a:pPr>
            <a:r>
              <a:rPr lang="en-US" sz="2250" dirty="0">
                <a:solidFill>
                  <a:srgbClr val="E2E6E9"/>
                </a:solidFill>
                <a:latin typeface="Merriweather" pitchFamily="34" charset="0"/>
                <a:ea typeface="Merriweather" pitchFamily="34" charset="-122"/>
                <a:cs typeface="Merriweather" pitchFamily="34" charset="-120"/>
              </a:rPr>
              <a:t>Buenas Prácticas</a:t>
            </a:r>
            <a:endParaRPr lang="en-US" sz="2250" dirty="0"/>
          </a:p>
        </p:txBody>
      </p:sp>
      <p:sp>
        <p:nvSpPr>
          <p:cNvPr id="14" name="Text 12"/>
          <p:cNvSpPr/>
          <p:nvPr/>
        </p:nvSpPr>
        <p:spPr>
          <a:xfrm>
            <a:off x="10386536" y="3472458"/>
            <a:ext cx="3438168" cy="1840706"/>
          </a:xfrm>
          <a:prstGeom prst="rect">
            <a:avLst/>
          </a:prstGeom>
          <a:noFill/>
          <a:ln/>
        </p:spPr>
        <p:txBody>
          <a:bodyPr wrap="square" lIns="0" tIns="0" rIns="0" bIns="0" rtlCol="0" anchor="t"/>
          <a:lstStyle/>
          <a:p>
            <a:pPr marL="0" indent="0">
              <a:lnSpc>
                <a:spcPts val="2900"/>
              </a:lnSpc>
              <a:buNone/>
            </a:pPr>
            <a:r>
              <a:rPr lang="en-US" sz="1800" dirty="0">
                <a:solidFill>
                  <a:srgbClr val="E2E6E9"/>
                </a:solidFill>
                <a:latin typeface="Merriweather" pitchFamily="34" charset="0"/>
                <a:ea typeface="Merriweather" pitchFamily="34" charset="-122"/>
                <a:cs typeface="Merriweather" pitchFamily="34" charset="-120"/>
              </a:rPr>
              <a:t>Mantener el antivirus actualizado, realizar análisis periódicos y evitar descargar archivos de fuentes no confiables.</a:t>
            </a:r>
            <a:endParaRPr lang="en-US" sz="1800" dirty="0"/>
          </a:p>
        </p:txBody>
      </p:sp>
      <p:sp>
        <p:nvSpPr>
          <p:cNvPr id="15" name="Text 13"/>
          <p:cNvSpPr/>
          <p:nvPr/>
        </p:nvSpPr>
        <p:spPr>
          <a:xfrm>
            <a:off x="805696" y="5572125"/>
            <a:ext cx="13019008" cy="1840706"/>
          </a:xfrm>
          <a:prstGeom prst="rect">
            <a:avLst/>
          </a:prstGeom>
          <a:noFill/>
          <a:ln/>
        </p:spPr>
        <p:txBody>
          <a:bodyPr wrap="square" lIns="0" tIns="0" rIns="0" bIns="0" rtlCol="0" anchor="t"/>
          <a:lstStyle/>
          <a:p>
            <a:pPr marL="0" indent="0" algn="just">
              <a:lnSpc>
                <a:spcPts val="2900"/>
              </a:lnSpc>
              <a:buNone/>
            </a:pPr>
            <a:r>
              <a:rPr lang="en-US" sz="1800" dirty="0">
                <a:solidFill>
                  <a:srgbClr val="E2E6E9"/>
                </a:solidFill>
                <a:latin typeface="Merriweather" pitchFamily="34" charset="0"/>
                <a:ea typeface="Merriweather" pitchFamily="34" charset="-122"/>
                <a:cs typeface="Merriweather" pitchFamily="34" charset="-120"/>
              </a:rPr>
              <a:t>El antivirus es una herramienta imprescindible para la protección contra software malicioso. Sus funciones incluyen la detección y eliminación de malware, el análisis en tiempo real y la protección contra phishing. Existen diferentes tipos de análisis, como el análisis bajo demanda, en segundo plano y heurístico. Para maximizar su efectividad, es crucial mantener el antivirus actualizado, realizar análisis periódicos y evitar descargar archivos de fuentes no confiables.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43639" y="427196"/>
            <a:ext cx="11639431" cy="485418"/>
          </a:xfrm>
          <a:prstGeom prst="rect">
            <a:avLst/>
          </a:prstGeom>
          <a:noFill/>
          <a:ln/>
        </p:spPr>
        <p:txBody>
          <a:bodyPr wrap="none" lIns="0" tIns="0" rIns="0" bIns="0" rtlCol="0" anchor="t"/>
          <a:lstStyle/>
          <a:p>
            <a:pPr marL="0" indent="0">
              <a:lnSpc>
                <a:spcPts val="3800"/>
              </a:lnSpc>
              <a:buNone/>
            </a:pPr>
            <a:r>
              <a:rPr lang="en-US" sz="3050" dirty="0">
                <a:solidFill>
                  <a:srgbClr val="F5F0F0"/>
                </a:solidFill>
                <a:latin typeface="Merriweather" pitchFamily="34" charset="0"/>
                <a:ea typeface="Merriweather" pitchFamily="34" charset="-122"/>
                <a:cs typeface="Merriweather" pitchFamily="34" charset="-120"/>
              </a:rPr>
              <a:t>Herramientas Básicas de Seguridad - Monitoreo de Actividad</a:t>
            </a:r>
            <a:endParaRPr lang="en-US" sz="3050" dirty="0"/>
          </a:p>
        </p:txBody>
      </p:sp>
      <p:pic>
        <p:nvPicPr>
          <p:cNvPr id="3" name="Image 0" descr="preencoded.png"/>
          <p:cNvPicPr>
            <a:picLocks noChangeAspect="1"/>
          </p:cNvPicPr>
          <p:nvPr/>
        </p:nvPicPr>
        <p:blipFill>
          <a:blip r:embed="rId3"/>
          <a:stretch>
            <a:fillRect/>
          </a:stretch>
        </p:blipFill>
        <p:spPr>
          <a:xfrm>
            <a:off x="543639" y="1223248"/>
            <a:ext cx="776764" cy="1803559"/>
          </a:xfrm>
          <a:prstGeom prst="rect">
            <a:avLst/>
          </a:prstGeom>
        </p:spPr>
      </p:pic>
      <p:sp>
        <p:nvSpPr>
          <p:cNvPr id="4" name="Text 1"/>
          <p:cNvSpPr/>
          <p:nvPr/>
        </p:nvSpPr>
        <p:spPr>
          <a:xfrm>
            <a:off x="1553408" y="1378506"/>
            <a:ext cx="2662118" cy="242649"/>
          </a:xfrm>
          <a:prstGeom prst="rect">
            <a:avLst/>
          </a:prstGeom>
          <a:noFill/>
          <a:ln/>
        </p:spPr>
        <p:txBody>
          <a:bodyPr wrap="none" lIns="0" tIns="0" rIns="0" bIns="0" rtlCol="0" anchor="t"/>
          <a:lstStyle/>
          <a:p>
            <a:pPr marL="0" indent="0" algn="l">
              <a:lnSpc>
                <a:spcPts val="1900"/>
              </a:lnSpc>
              <a:buNone/>
            </a:pPr>
            <a:r>
              <a:rPr lang="en-US" sz="1500" dirty="0">
                <a:solidFill>
                  <a:srgbClr val="E2E6E9"/>
                </a:solidFill>
                <a:latin typeface="Merriweather" pitchFamily="34" charset="0"/>
                <a:ea typeface="Merriweather" pitchFamily="34" charset="-122"/>
                <a:cs typeface="Merriweather" pitchFamily="34" charset="-120"/>
              </a:rPr>
              <a:t>Herramientas de Monitoreo</a:t>
            </a:r>
            <a:endParaRPr lang="en-US" sz="1500" dirty="0"/>
          </a:p>
        </p:txBody>
      </p:sp>
      <p:sp>
        <p:nvSpPr>
          <p:cNvPr id="5" name="Text 2"/>
          <p:cNvSpPr/>
          <p:nvPr/>
        </p:nvSpPr>
        <p:spPr>
          <a:xfrm>
            <a:off x="1553408" y="1714262"/>
            <a:ext cx="12533352" cy="248603"/>
          </a:xfrm>
          <a:prstGeom prst="rect">
            <a:avLst/>
          </a:prstGeom>
          <a:noFill/>
          <a:ln/>
        </p:spPr>
        <p:txBody>
          <a:bodyPr wrap="none" lIns="0" tIns="0" rIns="0" bIns="0" rtlCol="0" anchor="t"/>
          <a:lstStyle/>
          <a:p>
            <a:pPr marL="342900" indent="-342900">
              <a:lnSpc>
                <a:spcPts val="1950"/>
              </a:lnSpc>
              <a:buSzPct val="100000"/>
              <a:buChar char="•"/>
            </a:pPr>
            <a:r>
              <a:rPr lang="en-US" sz="1200" dirty="0">
                <a:solidFill>
                  <a:srgbClr val="E2E6E9"/>
                </a:solidFill>
                <a:latin typeface="Merriweather" pitchFamily="34" charset="0"/>
                <a:ea typeface="Merriweather" pitchFamily="34" charset="-122"/>
                <a:cs typeface="Merriweather" pitchFamily="34" charset="-120"/>
              </a:rPr>
              <a:t>SIEM</a:t>
            </a:r>
            <a:endParaRPr lang="en-US" sz="1200" dirty="0"/>
          </a:p>
        </p:txBody>
      </p:sp>
      <p:sp>
        <p:nvSpPr>
          <p:cNvPr id="6" name="Text 3"/>
          <p:cNvSpPr/>
          <p:nvPr/>
        </p:nvSpPr>
        <p:spPr>
          <a:xfrm>
            <a:off x="1553408" y="2017157"/>
            <a:ext cx="12533352" cy="248603"/>
          </a:xfrm>
          <a:prstGeom prst="rect">
            <a:avLst/>
          </a:prstGeom>
          <a:noFill/>
          <a:ln/>
        </p:spPr>
        <p:txBody>
          <a:bodyPr wrap="none" lIns="0" tIns="0" rIns="0" bIns="0" rtlCol="0" anchor="t"/>
          <a:lstStyle/>
          <a:p>
            <a:pPr marL="342900" indent="-342900">
              <a:lnSpc>
                <a:spcPts val="1950"/>
              </a:lnSpc>
              <a:buSzPct val="100000"/>
              <a:buChar char="•"/>
            </a:pPr>
            <a:r>
              <a:rPr lang="en-US" sz="1200" dirty="0">
                <a:solidFill>
                  <a:srgbClr val="E2E6E9"/>
                </a:solidFill>
                <a:latin typeface="Merriweather" pitchFamily="34" charset="0"/>
                <a:ea typeface="Merriweather" pitchFamily="34" charset="-122"/>
                <a:cs typeface="Merriweather" pitchFamily="34" charset="-120"/>
              </a:rPr>
              <a:t>IDS/IPS</a:t>
            </a:r>
            <a:endParaRPr lang="en-US" sz="1200" dirty="0"/>
          </a:p>
        </p:txBody>
      </p:sp>
      <p:sp>
        <p:nvSpPr>
          <p:cNvPr id="7" name="Text 4"/>
          <p:cNvSpPr/>
          <p:nvPr/>
        </p:nvSpPr>
        <p:spPr>
          <a:xfrm>
            <a:off x="1553408" y="2320052"/>
            <a:ext cx="12533352" cy="248603"/>
          </a:xfrm>
          <a:prstGeom prst="rect">
            <a:avLst/>
          </a:prstGeom>
          <a:noFill/>
          <a:ln/>
        </p:spPr>
        <p:txBody>
          <a:bodyPr wrap="none" lIns="0" tIns="0" rIns="0" bIns="0" rtlCol="0" anchor="t"/>
          <a:lstStyle/>
          <a:p>
            <a:pPr marL="342900" indent="-342900">
              <a:lnSpc>
                <a:spcPts val="1950"/>
              </a:lnSpc>
              <a:buSzPct val="100000"/>
              <a:buChar char="•"/>
            </a:pPr>
            <a:r>
              <a:rPr lang="en-US" sz="1200" dirty="0">
                <a:solidFill>
                  <a:srgbClr val="E2E6E9"/>
                </a:solidFill>
                <a:latin typeface="Merriweather" pitchFamily="34" charset="0"/>
                <a:ea typeface="Merriweather" pitchFamily="34" charset="-122"/>
                <a:cs typeface="Merriweather" pitchFamily="34" charset="-120"/>
              </a:rPr>
              <a:t>Monitoreo de Red</a:t>
            </a:r>
            <a:endParaRPr lang="en-US" sz="1200" dirty="0"/>
          </a:p>
        </p:txBody>
      </p:sp>
      <p:sp>
        <p:nvSpPr>
          <p:cNvPr id="8" name="Text 5"/>
          <p:cNvSpPr/>
          <p:nvPr/>
        </p:nvSpPr>
        <p:spPr>
          <a:xfrm>
            <a:off x="1553408" y="2622947"/>
            <a:ext cx="12533352" cy="248603"/>
          </a:xfrm>
          <a:prstGeom prst="rect">
            <a:avLst/>
          </a:prstGeom>
          <a:noFill/>
          <a:ln/>
        </p:spPr>
        <p:txBody>
          <a:bodyPr wrap="none" lIns="0" tIns="0" rIns="0" bIns="0" rtlCol="0" anchor="t"/>
          <a:lstStyle/>
          <a:p>
            <a:pPr marL="342900" indent="-342900">
              <a:lnSpc>
                <a:spcPts val="1950"/>
              </a:lnSpc>
              <a:buSzPct val="100000"/>
              <a:buChar char="•"/>
            </a:pPr>
            <a:r>
              <a:rPr lang="en-US" sz="1200" dirty="0">
                <a:solidFill>
                  <a:srgbClr val="E2E6E9"/>
                </a:solidFill>
                <a:latin typeface="Merriweather" pitchFamily="34" charset="0"/>
                <a:ea typeface="Merriweather" pitchFamily="34" charset="-122"/>
                <a:cs typeface="Merriweather" pitchFamily="34" charset="-120"/>
              </a:rPr>
              <a:t>Registro de Eventos</a:t>
            </a:r>
            <a:endParaRPr lang="en-US" sz="1200" dirty="0"/>
          </a:p>
        </p:txBody>
      </p:sp>
      <p:pic>
        <p:nvPicPr>
          <p:cNvPr id="9" name="Image 1" descr="preencoded.png"/>
          <p:cNvPicPr>
            <a:picLocks noChangeAspect="1"/>
          </p:cNvPicPr>
          <p:nvPr/>
        </p:nvPicPr>
        <p:blipFill>
          <a:blip r:embed="rId4"/>
          <a:stretch>
            <a:fillRect/>
          </a:stretch>
        </p:blipFill>
        <p:spPr>
          <a:xfrm>
            <a:off x="543639" y="3026807"/>
            <a:ext cx="776764" cy="1803559"/>
          </a:xfrm>
          <a:prstGeom prst="rect">
            <a:avLst/>
          </a:prstGeom>
        </p:spPr>
      </p:pic>
      <p:sp>
        <p:nvSpPr>
          <p:cNvPr id="10" name="Text 6"/>
          <p:cNvSpPr/>
          <p:nvPr/>
        </p:nvSpPr>
        <p:spPr>
          <a:xfrm>
            <a:off x="1553408" y="3182064"/>
            <a:ext cx="3509129" cy="242649"/>
          </a:xfrm>
          <a:prstGeom prst="rect">
            <a:avLst/>
          </a:prstGeom>
          <a:noFill/>
          <a:ln/>
        </p:spPr>
        <p:txBody>
          <a:bodyPr wrap="none" lIns="0" tIns="0" rIns="0" bIns="0" rtlCol="0" anchor="t"/>
          <a:lstStyle/>
          <a:p>
            <a:pPr marL="0" indent="0" algn="l">
              <a:lnSpc>
                <a:spcPts val="1900"/>
              </a:lnSpc>
              <a:buNone/>
            </a:pPr>
            <a:r>
              <a:rPr lang="en-US" sz="1500" dirty="0">
                <a:solidFill>
                  <a:srgbClr val="E2E6E9"/>
                </a:solidFill>
                <a:latin typeface="Merriweather" pitchFamily="34" charset="0"/>
                <a:ea typeface="Merriweather" pitchFamily="34" charset="-122"/>
                <a:cs typeface="Merriweather" pitchFamily="34" charset="-120"/>
              </a:rPr>
              <a:t>Indicadores de Actividad Sospechosa</a:t>
            </a:r>
            <a:endParaRPr lang="en-US" sz="1500" dirty="0"/>
          </a:p>
        </p:txBody>
      </p:sp>
      <p:sp>
        <p:nvSpPr>
          <p:cNvPr id="11" name="Text 7"/>
          <p:cNvSpPr/>
          <p:nvPr/>
        </p:nvSpPr>
        <p:spPr>
          <a:xfrm>
            <a:off x="1553408" y="3517821"/>
            <a:ext cx="12533352" cy="248603"/>
          </a:xfrm>
          <a:prstGeom prst="rect">
            <a:avLst/>
          </a:prstGeom>
          <a:noFill/>
          <a:ln/>
        </p:spPr>
        <p:txBody>
          <a:bodyPr wrap="none" lIns="0" tIns="0" rIns="0" bIns="0" rtlCol="0" anchor="t"/>
          <a:lstStyle/>
          <a:p>
            <a:pPr marL="342900" indent="-342900">
              <a:lnSpc>
                <a:spcPts val="1950"/>
              </a:lnSpc>
              <a:buSzPct val="100000"/>
              <a:buChar char="•"/>
            </a:pPr>
            <a:r>
              <a:rPr lang="en-US" sz="1200" dirty="0">
                <a:solidFill>
                  <a:srgbClr val="E2E6E9"/>
                </a:solidFill>
                <a:latin typeface="Merriweather" pitchFamily="34" charset="0"/>
                <a:ea typeface="Merriweather" pitchFamily="34" charset="-122"/>
                <a:cs typeface="Merriweather" pitchFamily="34" charset="-120"/>
              </a:rPr>
              <a:t>Aumentos inesperados en tráfico</a:t>
            </a:r>
            <a:endParaRPr lang="en-US" sz="1200" dirty="0"/>
          </a:p>
        </p:txBody>
      </p:sp>
      <p:sp>
        <p:nvSpPr>
          <p:cNvPr id="12" name="Text 8"/>
          <p:cNvSpPr/>
          <p:nvPr/>
        </p:nvSpPr>
        <p:spPr>
          <a:xfrm>
            <a:off x="1553408" y="3820716"/>
            <a:ext cx="12533352" cy="248603"/>
          </a:xfrm>
          <a:prstGeom prst="rect">
            <a:avLst/>
          </a:prstGeom>
          <a:noFill/>
          <a:ln/>
        </p:spPr>
        <p:txBody>
          <a:bodyPr wrap="none" lIns="0" tIns="0" rIns="0" bIns="0" rtlCol="0" anchor="t"/>
          <a:lstStyle/>
          <a:p>
            <a:pPr marL="342900" indent="-342900">
              <a:lnSpc>
                <a:spcPts val="1950"/>
              </a:lnSpc>
              <a:buSzPct val="100000"/>
              <a:buChar char="•"/>
            </a:pPr>
            <a:r>
              <a:rPr lang="en-US" sz="1200" dirty="0">
                <a:solidFill>
                  <a:srgbClr val="E2E6E9"/>
                </a:solidFill>
                <a:latin typeface="Merriweather" pitchFamily="34" charset="0"/>
                <a:ea typeface="Merriweather" pitchFamily="34" charset="-122"/>
                <a:cs typeface="Merriweather" pitchFamily="34" charset="-120"/>
              </a:rPr>
              <a:t>Accesos no autorizados</a:t>
            </a:r>
            <a:endParaRPr lang="en-US" sz="1200" dirty="0"/>
          </a:p>
        </p:txBody>
      </p:sp>
      <p:sp>
        <p:nvSpPr>
          <p:cNvPr id="13" name="Text 9"/>
          <p:cNvSpPr/>
          <p:nvPr/>
        </p:nvSpPr>
        <p:spPr>
          <a:xfrm>
            <a:off x="1553408" y="4123611"/>
            <a:ext cx="12533352" cy="248603"/>
          </a:xfrm>
          <a:prstGeom prst="rect">
            <a:avLst/>
          </a:prstGeom>
          <a:noFill/>
          <a:ln/>
        </p:spPr>
        <p:txBody>
          <a:bodyPr wrap="none" lIns="0" tIns="0" rIns="0" bIns="0" rtlCol="0" anchor="t"/>
          <a:lstStyle/>
          <a:p>
            <a:pPr marL="342900" indent="-342900">
              <a:lnSpc>
                <a:spcPts val="1950"/>
              </a:lnSpc>
              <a:buSzPct val="100000"/>
              <a:buChar char="•"/>
            </a:pPr>
            <a:r>
              <a:rPr lang="en-US" sz="1200" dirty="0">
                <a:solidFill>
                  <a:srgbClr val="E2E6E9"/>
                </a:solidFill>
                <a:latin typeface="Merriweather" pitchFamily="34" charset="0"/>
                <a:ea typeface="Merriweather" pitchFamily="34" charset="-122"/>
                <a:cs typeface="Merriweather" pitchFamily="34" charset="-120"/>
              </a:rPr>
              <a:t>Modificaciones inusuales</a:t>
            </a:r>
            <a:endParaRPr lang="en-US" sz="1200" dirty="0"/>
          </a:p>
        </p:txBody>
      </p:sp>
      <p:sp>
        <p:nvSpPr>
          <p:cNvPr id="14" name="Text 10"/>
          <p:cNvSpPr/>
          <p:nvPr/>
        </p:nvSpPr>
        <p:spPr>
          <a:xfrm>
            <a:off x="1553408" y="4426506"/>
            <a:ext cx="12533352" cy="248603"/>
          </a:xfrm>
          <a:prstGeom prst="rect">
            <a:avLst/>
          </a:prstGeom>
          <a:noFill/>
          <a:ln/>
        </p:spPr>
        <p:txBody>
          <a:bodyPr wrap="none" lIns="0" tIns="0" rIns="0" bIns="0" rtlCol="0" anchor="t"/>
          <a:lstStyle/>
          <a:p>
            <a:pPr marL="342900" indent="-342900">
              <a:lnSpc>
                <a:spcPts val="1950"/>
              </a:lnSpc>
              <a:buSzPct val="100000"/>
              <a:buChar char="•"/>
            </a:pPr>
            <a:r>
              <a:rPr lang="en-US" sz="1200" dirty="0">
                <a:solidFill>
                  <a:srgbClr val="E2E6E9"/>
                </a:solidFill>
                <a:latin typeface="Merriweather" pitchFamily="34" charset="0"/>
                <a:ea typeface="Merriweather" pitchFamily="34" charset="-122"/>
                <a:cs typeface="Merriweather" pitchFamily="34" charset="-120"/>
              </a:rPr>
              <a:t>Comunicación con IPs desconocidas</a:t>
            </a:r>
            <a:endParaRPr lang="en-US" sz="1200" dirty="0"/>
          </a:p>
        </p:txBody>
      </p:sp>
      <p:pic>
        <p:nvPicPr>
          <p:cNvPr id="15" name="Image 2" descr="preencoded.png"/>
          <p:cNvPicPr>
            <a:picLocks noChangeAspect="1"/>
          </p:cNvPicPr>
          <p:nvPr/>
        </p:nvPicPr>
        <p:blipFill>
          <a:blip r:embed="rId5"/>
          <a:stretch>
            <a:fillRect/>
          </a:stretch>
        </p:blipFill>
        <p:spPr>
          <a:xfrm>
            <a:off x="543639" y="4830366"/>
            <a:ext cx="776764" cy="1803559"/>
          </a:xfrm>
          <a:prstGeom prst="rect">
            <a:avLst/>
          </a:prstGeom>
        </p:spPr>
      </p:pic>
      <p:sp>
        <p:nvSpPr>
          <p:cNvPr id="16" name="Text 11"/>
          <p:cNvSpPr/>
          <p:nvPr/>
        </p:nvSpPr>
        <p:spPr>
          <a:xfrm>
            <a:off x="1553408" y="4985623"/>
            <a:ext cx="2585680" cy="242649"/>
          </a:xfrm>
          <a:prstGeom prst="rect">
            <a:avLst/>
          </a:prstGeom>
          <a:noFill/>
          <a:ln/>
        </p:spPr>
        <p:txBody>
          <a:bodyPr wrap="none" lIns="0" tIns="0" rIns="0" bIns="0" rtlCol="0" anchor="t"/>
          <a:lstStyle/>
          <a:p>
            <a:pPr marL="0" indent="0" algn="l">
              <a:lnSpc>
                <a:spcPts val="1900"/>
              </a:lnSpc>
              <a:buNone/>
            </a:pPr>
            <a:r>
              <a:rPr lang="en-US" sz="1500" dirty="0">
                <a:solidFill>
                  <a:srgbClr val="E2E6E9"/>
                </a:solidFill>
                <a:latin typeface="Merriweather" pitchFamily="34" charset="0"/>
                <a:ea typeface="Merriweather" pitchFamily="34" charset="-122"/>
                <a:cs typeface="Merriweather" pitchFamily="34" charset="-120"/>
              </a:rPr>
              <a:t>Importancia del Monitoreo</a:t>
            </a:r>
            <a:endParaRPr lang="en-US" sz="1500" dirty="0"/>
          </a:p>
        </p:txBody>
      </p:sp>
      <p:sp>
        <p:nvSpPr>
          <p:cNvPr id="17" name="Text 12"/>
          <p:cNvSpPr/>
          <p:nvPr/>
        </p:nvSpPr>
        <p:spPr>
          <a:xfrm>
            <a:off x="1553408" y="5321379"/>
            <a:ext cx="12533352" cy="248603"/>
          </a:xfrm>
          <a:prstGeom prst="rect">
            <a:avLst/>
          </a:prstGeom>
          <a:noFill/>
          <a:ln/>
        </p:spPr>
        <p:txBody>
          <a:bodyPr wrap="none" lIns="0" tIns="0" rIns="0" bIns="0" rtlCol="0" anchor="t"/>
          <a:lstStyle/>
          <a:p>
            <a:pPr marL="342900" indent="-342900">
              <a:lnSpc>
                <a:spcPts val="1950"/>
              </a:lnSpc>
              <a:buSzPct val="100000"/>
              <a:buChar char="•"/>
            </a:pPr>
            <a:r>
              <a:rPr lang="en-US" sz="1200" dirty="0">
                <a:solidFill>
                  <a:srgbClr val="E2E6E9"/>
                </a:solidFill>
                <a:latin typeface="Merriweather" pitchFamily="34" charset="0"/>
                <a:ea typeface="Merriweather" pitchFamily="34" charset="-122"/>
                <a:cs typeface="Merriweather" pitchFamily="34" charset="-120"/>
              </a:rPr>
              <a:t>Detección temprana de amenazas</a:t>
            </a:r>
            <a:endParaRPr lang="en-US" sz="1200" dirty="0"/>
          </a:p>
        </p:txBody>
      </p:sp>
      <p:sp>
        <p:nvSpPr>
          <p:cNvPr id="18" name="Text 13"/>
          <p:cNvSpPr/>
          <p:nvPr/>
        </p:nvSpPr>
        <p:spPr>
          <a:xfrm>
            <a:off x="1553408" y="5624274"/>
            <a:ext cx="12533352" cy="248603"/>
          </a:xfrm>
          <a:prstGeom prst="rect">
            <a:avLst/>
          </a:prstGeom>
          <a:noFill/>
          <a:ln/>
        </p:spPr>
        <p:txBody>
          <a:bodyPr wrap="none" lIns="0" tIns="0" rIns="0" bIns="0" rtlCol="0" anchor="t"/>
          <a:lstStyle/>
          <a:p>
            <a:pPr marL="342900" indent="-342900">
              <a:lnSpc>
                <a:spcPts val="1950"/>
              </a:lnSpc>
              <a:buSzPct val="100000"/>
              <a:buChar char="•"/>
            </a:pPr>
            <a:r>
              <a:rPr lang="en-US" sz="1200" dirty="0">
                <a:solidFill>
                  <a:srgbClr val="E2E6E9"/>
                </a:solidFill>
                <a:latin typeface="Merriweather" pitchFamily="34" charset="0"/>
                <a:ea typeface="Merriweather" pitchFamily="34" charset="-122"/>
                <a:cs typeface="Merriweather" pitchFamily="34" charset="-120"/>
              </a:rPr>
              <a:t>Respuestas rápidas a incidentes</a:t>
            </a:r>
            <a:endParaRPr lang="en-US" sz="1200" dirty="0"/>
          </a:p>
        </p:txBody>
      </p:sp>
      <p:sp>
        <p:nvSpPr>
          <p:cNvPr id="19" name="Text 14"/>
          <p:cNvSpPr/>
          <p:nvPr/>
        </p:nvSpPr>
        <p:spPr>
          <a:xfrm>
            <a:off x="1553408" y="5927169"/>
            <a:ext cx="12533352" cy="248603"/>
          </a:xfrm>
          <a:prstGeom prst="rect">
            <a:avLst/>
          </a:prstGeom>
          <a:noFill/>
          <a:ln/>
        </p:spPr>
        <p:txBody>
          <a:bodyPr wrap="none" lIns="0" tIns="0" rIns="0" bIns="0" rtlCol="0" anchor="t"/>
          <a:lstStyle/>
          <a:p>
            <a:pPr marL="342900" indent="-342900">
              <a:lnSpc>
                <a:spcPts val="1950"/>
              </a:lnSpc>
              <a:buSzPct val="100000"/>
              <a:buChar char="•"/>
            </a:pPr>
            <a:r>
              <a:rPr lang="en-US" sz="1200" dirty="0">
                <a:solidFill>
                  <a:srgbClr val="E2E6E9"/>
                </a:solidFill>
                <a:latin typeface="Merriweather" pitchFamily="34" charset="0"/>
                <a:ea typeface="Merriweather" pitchFamily="34" charset="-122"/>
                <a:cs typeface="Merriweather" pitchFamily="34" charset="-120"/>
              </a:rPr>
              <a:t>Cumplimiento de normativas</a:t>
            </a:r>
            <a:endParaRPr lang="en-US" sz="1200" dirty="0"/>
          </a:p>
        </p:txBody>
      </p:sp>
      <p:sp>
        <p:nvSpPr>
          <p:cNvPr id="20" name="Text 15"/>
          <p:cNvSpPr/>
          <p:nvPr/>
        </p:nvSpPr>
        <p:spPr>
          <a:xfrm>
            <a:off x="1553408" y="6230064"/>
            <a:ext cx="12533352" cy="248603"/>
          </a:xfrm>
          <a:prstGeom prst="rect">
            <a:avLst/>
          </a:prstGeom>
          <a:noFill/>
          <a:ln/>
        </p:spPr>
        <p:txBody>
          <a:bodyPr wrap="none" lIns="0" tIns="0" rIns="0" bIns="0" rtlCol="0" anchor="t"/>
          <a:lstStyle/>
          <a:p>
            <a:pPr marL="342900" indent="-342900">
              <a:lnSpc>
                <a:spcPts val="1950"/>
              </a:lnSpc>
              <a:buSzPct val="100000"/>
              <a:buChar char="•"/>
            </a:pPr>
            <a:r>
              <a:rPr lang="en-US" sz="1200" dirty="0">
                <a:solidFill>
                  <a:srgbClr val="E2E6E9"/>
                </a:solidFill>
                <a:latin typeface="Merriweather" pitchFamily="34" charset="0"/>
                <a:ea typeface="Merriweather" pitchFamily="34" charset="-122"/>
                <a:cs typeface="Merriweather" pitchFamily="34" charset="-120"/>
              </a:rPr>
              <a:t>Mejora de la postura de seguridad</a:t>
            </a:r>
            <a:endParaRPr lang="en-US" sz="1200" dirty="0"/>
          </a:p>
        </p:txBody>
      </p:sp>
      <p:sp>
        <p:nvSpPr>
          <p:cNvPr id="21" name="Text 16"/>
          <p:cNvSpPr/>
          <p:nvPr/>
        </p:nvSpPr>
        <p:spPr>
          <a:xfrm>
            <a:off x="543639" y="6808589"/>
            <a:ext cx="13543121" cy="994410"/>
          </a:xfrm>
          <a:prstGeom prst="rect">
            <a:avLst/>
          </a:prstGeom>
          <a:noFill/>
          <a:ln/>
        </p:spPr>
        <p:txBody>
          <a:bodyPr wrap="square" lIns="0" tIns="0" rIns="0" bIns="0" rtlCol="0" anchor="t"/>
          <a:lstStyle/>
          <a:p>
            <a:pPr marL="0" indent="0" algn="just">
              <a:lnSpc>
                <a:spcPts val="1950"/>
              </a:lnSpc>
              <a:buNone/>
            </a:pPr>
            <a:r>
              <a:rPr lang="en-US" b="1" dirty="0">
                <a:latin typeface="Merriweather" pitchFamily="34" charset="0"/>
                <a:ea typeface="Merriweather" pitchFamily="34" charset="-122"/>
                <a:cs typeface="Merriweather" pitchFamily="34" charset="-120"/>
              </a:rPr>
              <a:t>El monitoreo de actividad es fundamental para la detección temprana de amenazas. Herramientas como SIEM, IDS/IPS, el monitoreo de red y el registro de eventos permiten identificar indicadores de actividad sospechosa, como aumentos inesperados en el tráfico, accesos no autorizados, modificaciones inusuales y comunicación con IPs desconocidas. El monitoreo continuo facilita la detección temprana, las respuestas rápidas a incidentes, el cumplimiento de normativas y la mejora general de la postura de seguridad.</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84265" y="616268"/>
            <a:ext cx="9840397" cy="700326"/>
          </a:xfrm>
          <a:prstGeom prst="rect">
            <a:avLst/>
          </a:prstGeom>
          <a:noFill/>
          <a:ln/>
        </p:spPr>
        <p:txBody>
          <a:bodyPr wrap="none" lIns="0" tIns="0" rIns="0" bIns="0" rtlCol="0" anchor="t"/>
          <a:lstStyle/>
          <a:p>
            <a:pPr marL="0" indent="0">
              <a:lnSpc>
                <a:spcPts val="5500"/>
              </a:lnSpc>
              <a:buNone/>
            </a:pPr>
            <a:r>
              <a:rPr lang="en-US" sz="4400" dirty="0">
                <a:solidFill>
                  <a:srgbClr val="F5F0F0"/>
                </a:solidFill>
                <a:latin typeface="Merriweather" pitchFamily="34" charset="0"/>
                <a:ea typeface="Merriweather" pitchFamily="34" charset="-122"/>
                <a:cs typeface="Merriweather" pitchFamily="34" charset="-120"/>
              </a:rPr>
              <a:t>Configuración del Firewall en Linux</a:t>
            </a:r>
            <a:endParaRPr lang="en-US" sz="4400" dirty="0"/>
          </a:p>
        </p:txBody>
      </p:sp>
      <p:sp>
        <p:nvSpPr>
          <p:cNvPr id="3" name="Shape 1"/>
          <p:cNvSpPr/>
          <p:nvPr/>
        </p:nvSpPr>
        <p:spPr>
          <a:xfrm>
            <a:off x="784265" y="1764744"/>
            <a:ext cx="4204573" cy="4166116"/>
          </a:xfrm>
          <a:prstGeom prst="roundRect">
            <a:avLst>
              <a:gd name="adj" fmla="val 2259"/>
            </a:avLst>
          </a:prstGeom>
          <a:solidFill>
            <a:srgbClr val="003180"/>
          </a:solidFill>
          <a:ln w="7620">
            <a:solidFill>
              <a:srgbClr val="194A99"/>
            </a:solidFill>
            <a:prstDash val="solid"/>
          </a:ln>
        </p:spPr>
        <p:txBody>
          <a:bodyPr/>
          <a:lstStyle/>
          <a:p>
            <a:endParaRPr lang="es-AR"/>
          </a:p>
        </p:txBody>
      </p:sp>
      <p:sp>
        <p:nvSpPr>
          <p:cNvPr id="4" name="Text 2"/>
          <p:cNvSpPr/>
          <p:nvPr/>
        </p:nvSpPr>
        <p:spPr>
          <a:xfrm>
            <a:off x="1015960" y="1996440"/>
            <a:ext cx="2801183" cy="350163"/>
          </a:xfrm>
          <a:prstGeom prst="rect">
            <a:avLst/>
          </a:prstGeom>
          <a:noFill/>
          <a:ln/>
        </p:spPr>
        <p:txBody>
          <a:bodyPr wrap="none" lIns="0" tIns="0" rIns="0" bIns="0" rtlCol="0" anchor="t"/>
          <a:lstStyle/>
          <a:p>
            <a:pPr marL="0" indent="0">
              <a:lnSpc>
                <a:spcPts val="2750"/>
              </a:lnSpc>
              <a:buNone/>
            </a:pPr>
            <a:r>
              <a:rPr lang="en-US" sz="2200" dirty="0">
                <a:solidFill>
                  <a:srgbClr val="E2E6E9"/>
                </a:solidFill>
                <a:latin typeface="Merriweather" pitchFamily="34" charset="0"/>
                <a:ea typeface="Merriweather" pitchFamily="34" charset="-122"/>
                <a:cs typeface="Merriweather" pitchFamily="34" charset="-120"/>
              </a:rPr>
              <a:t>Uso de iptables</a:t>
            </a:r>
            <a:endParaRPr lang="en-US" sz="2200" dirty="0"/>
          </a:p>
        </p:txBody>
      </p:sp>
      <p:sp>
        <p:nvSpPr>
          <p:cNvPr id="5" name="Text 3"/>
          <p:cNvSpPr/>
          <p:nvPr/>
        </p:nvSpPr>
        <p:spPr>
          <a:xfrm>
            <a:off x="1015960" y="2481024"/>
            <a:ext cx="3741182" cy="2867978"/>
          </a:xfrm>
          <a:prstGeom prst="rect">
            <a:avLst/>
          </a:prstGeom>
          <a:noFill/>
          <a:ln/>
        </p:spPr>
        <p:txBody>
          <a:bodyPr wrap="square" lIns="0" tIns="0" rIns="0" bIns="0" rtlCol="0" anchor="t"/>
          <a:lstStyle/>
          <a:p>
            <a:pPr marL="0" indent="0">
              <a:lnSpc>
                <a:spcPts val="2800"/>
              </a:lnSpc>
              <a:buNone/>
            </a:pPr>
            <a:r>
              <a:rPr lang="en-US" sz="1750" dirty="0">
                <a:solidFill>
                  <a:srgbClr val="E2E6E9"/>
                </a:solidFill>
                <a:latin typeface="Merriweather" pitchFamily="34" charset="0"/>
                <a:ea typeface="Merriweather" pitchFamily="34" charset="-122"/>
                <a:cs typeface="Merriweather" pitchFamily="34" charset="-120"/>
              </a:rPr>
              <a:t>Iptables es una herramienta de línea de comandos para configurar las tablas del firewall de Netfilter en el kernel de Linux. Permite definir reglas para el filtrado de paquetes, la traducción de direcciones de red (NAT) y otras operaciones.</a:t>
            </a:r>
            <a:endParaRPr lang="en-US" sz="1750" dirty="0"/>
          </a:p>
        </p:txBody>
      </p:sp>
      <p:sp>
        <p:nvSpPr>
          <p:cNvPr id="6" name="Shape 4"/>
          <p:cNvSpPr/>
          <p:nvPr/>
        </p:nvSpPr>
        <p:spPr>
          <a:xfrm>
            <a:off x="5212913" y="1764744"/>
            <a:ext cx="4204573" cy="4166116"/>
          </a:xfrm>
          <a:prstGeom prst="roundRect">
            <a:avLst>
              <a:gd name="adj" fmla="val 2259"/>
            </a:avLst>
          </a:prstGeom>
          <a:solidFill>
            <a:srgbClr val="003180"/>
          </a:solidFill>
          <a:ln w="7620">
            <a:solidFill>
              <a:srgbClr val="194A99"/>
            </a:solidFill>
            <a:prstDash val="solid"/>
          </a:ln>
        </p:spPr>
        <p:txBody>
          <a:bodyPr/>
          <a:lstStyle/>
          <a:p>
            <a:endParaRPr lang="es-AR"/>
          </a:p>
        </p:txBody>
      </p:sp>
      <p:sp>
        <p:nvSpPr>
          <p:cNvPr id="7" name="Text 5"/>
          <p:cNvSpPr/>
          <p:nvPr/>
        </p:nvSpPr>
        <p:spPr>
          <a:xfrm>
            <a:off x="5444609" y="1996440"/>
            <a:ext cx="2801183" cy="350163"/>
          </a:xfrm>
          <a:prstGeom prst="rect">
            <a:avLst/>
          </a:prstGeom>
          <a:noFill/>
          <a:ln/>
        </p:spPr>
        <p:txBody>
          <a:bodyPr wrap="none" lIns="0" tIns="0" rIns="0" bIns="0" rtlCol="0" anchor="t"/>
          <a:lstStyle/>
          <a:p>
            <a:pPr marL="0" indent="0">
              <a:lnSpc>
                <a:spcPts val="2750"/>
              </a:lnSpc>
              <a:buNone/>
            </a:pPr>
            <a:r>
              <a:rPr lang="en-US" sz="2200" dirty="0">
                <a:solidFill>
                  <a:srgbClr val="E2E6E9"/>
                </a:solidFill>
                <a:latin typeface="Merriweather" pitchFamily="34" charset="0"/>
                <a:ea typeface="Merriweather" pitchFamily="34" charset="-122"/>
                <a:cs typeface="Merriweather" pitchFamily="34" charset="-120"/>
              </a:rPr>
              <a:t>Uso de firewalld</a:t>
            </a:r>
            <a:endParaRPr lang="en-US" sz="2200" dirty="0"/>
          </a:p>
        </p:txBody>
      </p:sp>
      <p:sp>
        <p:nvSpPr>
          <p:cNvPr id="8" name="Text 6"/>
          <p:cNvSpPr/>
          <p:nvPr/>
        </p:nvSpPr>
        <p:spPr>
          <a:xfrm>
            <a:off x="5444609" y="2481024"/>
            <a:ext cx="3741182" cy="2867978"/>
          </a:xfrm>
          <a:prstGeom prst="rect">
            <a:avLst/>
          </a:prstGeom>
          <a:noFill/>
          <a:ln/>
        </p:spPr>
        <p:txBody>
          <a:bodyPr wrap="square" lIns="0" tIns="0" rIns="0" bIns="0" rtlCol="0" anchor="t"/>
          <a:lstStyle/>
          <a:p>
            <a:pPr marL="0" indent="0">
              <a:lnSpc>
                <a:spcPts val="2800"/>
              </a:lnSpc>
              <a:buNone/>
            </a:pPr>
            <a:r>
              <a:rPr lang="en-US" sz="1750" dirty="0">
                <a:solidFill>
                  <a:srgbClr val="E2E6E9"/>
                </a:solidFill>
                <a:latin typeface="Merriweather" pitchFamily="34" charset="0"/>
                <a:ea typeface="Merriweather" pitchFamily="34" charset="-122"/>
                <a:cs typeface="Merriweather" pitchFamily="34" charset="-120"/>
              </a:rPr>
              <a:t>Firewalld es un administrador de firewall que proporciona una interfaz de alto nivel para configurar las reglas del firewall en Linux. Utiliza zonas para simplificar la gestión de reglas y permite una configuración más dinámica.</a:t>
            </a:r>
            <a:endParaRPr lang="en-US" sz="1750" dirty="0"/>
          </a:p>
        </p:txBody>
      </p:sp>
      <p:sp>
        <p:nvSpPr>
          <p:cNvPr id="9" name="Shape 7"/>
          <p:cNvSpPr/>
          <p:nvPr/>
        </p:nvSpPr>
        <p:spPr>
          <a:xfrm>
            <a:off x="9641562" y="1764744"/>
            <a:ext cx="4204573" cy="4166116"/>
          </a:xfrm>
          <a:prstGeom prst="roundRect">
            <a:avLst>
              <a:gd name="adj" fmla="val 2259"/>
            </a:avLst>
          </a:prstGeom>
          <a:solidFill>
            <a:srgbClr val="003180"/>
          </a:solidFill>
          <a:ln w="7620">
            <a:solidFill>
              <a:srgbClr val="194A99"/>
            </a:solidFill>
            <a:prstDash val="solid"/>
          </a:ln>
        </p:spPr>
        <p:txBody>
          <a:bodyPr/>
          <a:lstStyle/>
          <a:p>
            <a:endParaRPr lang="es-AR"/>
          </a:p>
        </p:txBody>
      </p:sp>
      <p:sp>
        <p:nvSpPr>
          <p:cNvPr id="10" name="Text 8"/>
          <p:cNvSpPr/>
          <p:nvPr/>
        </p:nvSpPr>
        <p:spPr>
          <a:xfrm>
            <a:off x="9873258" y="1996440"/>
            <a:ext cx="3741182" cy="700326"/>
          </a:xfrm>
          <a:prstGeom prst="rect">
            <a:avLst/>
          </a:prstGeom>
          <a:noFill/>
          <a:ln/>
        </p:spPr>
        <p:txBody>
          <a:bodyPr wrap="square" lIns="0" tIns="0" rIns="0" bIns="0" rtlCol="0" anchor="t"/>
          <a:lstStyle/>
          <a:p>
            <a:pPr marL="0" indent="0">
              <a:lnSpc>
                <a:spcPts val="2750"/>
              </a:lnSpc>
              <a:buNone/>
            </a:pPr>
            <a:r>
              <a:rPr lang="en-US" sz="2200" dirty="0">
                <a:solidFill>
                  <a:srgbClr val="E2E6E9"/>
                </a:solidFill>
                <a:latin typeface="Merriweather" pitchFamily="34" charset="0"/>
                <a:ea typeface="Merriweather" pitchFamily="34" charset="-122"/>
                <a:cs typeface="Merriweather" pitchFamily="34" charset="-120"/>
              </a:rPr>
              <a:t>Bloqueo de puertos innecesarios</a:t>
            </a:r>
            <a:endParaRPr lang="en-US" sz="2200" dirty="0"/>
          </a:p>
        </p:txBody>
      </p:sp>
      <p:sp>
        <p:nvSpPr>
          <p:cNvPr id="11" name="Text 9"/>
          <p:cNvSpPr/>
          <p:nvPr/>
        </p:nvSpPr>
        <p:spPr>
          <a:xfrm>
            <a:off x="9873258" y="2831187"/>
            <a:ext cx="3741182" cy="2867978"/>
          </a:xfrm>
          <a:prstGeom prst="rect">
            <a:avLst/>
          </a:prstGeom>
          <a:noFill/>
          <a:ln/>
        </p:spPr>
        <p:txBody>
          <a:bodyPr wrap="square" lIns="0" tIns="0" rIns="0" bIns="0" rtlCol="0" anchor="t"/>
          <a:lstStyle/>
          <a:p>
            <a:pPr marL="0" indent="0">
              <a:lnSpc>
                <a:spcPts val="2800"/>
              </a:lnSpc>
              <a:buNone/>
            </a:pPr>
            <a:r>
              <a:rPr lang="en-US" sz="1750" dirty="0">
                <a:solidFill>
                  <a:srgbClr val="E2E6E9"/>
                </a:solidFill>
                <a:latin typeface="Merriweather" pitchFamily="34" charset="0"/>
                <a:ea typeface="Merriweather" pitchFamily="34" charset="-122"/>
                <a:cs typeface="Merriweather" pitchFamily="34" charset="-120"/>
              </a:rPr>
              <a:t>Una práctica esencial es bloquear los puertos innecesarios para reducir la superficie de ataque. Esto implica permitir solo el tráfico necesario y denegar todo lo demás, minimizando las posibles vías de entrada para los atacantes.</a:t>
            </a:r>
            <a:endParaRPr lang="en-US" sz="1750" dirty="0"/>
          </a:p>
        </p:txBody>
      </p:sp>
      <p:sp>
        <p:nvSpPr>
          <p:cNvPr id="12" name="Text 10"/>
          <p:cNvSpPr/>
          <p:nvPr/>
        </p:nvSpPr>
        <p:spPr>
          <a:xfrm>
            <a:off x="784265" y="6182916"/>
            <a:ext cx="13061871" cy="1433989"/>
          </a:xfrm>
          <a:prstGeom prst="rect">
            <a:avLst/>
          </a:prstGeom>
          <a:noFill/>
          <a:ln/>
        </p:spPr>
        <p:txBody>
          <a:bodyPr wrap="square" lIns="0" tIns="0" rIns="0" bIns="0" rtlCol="0" anchor="t"/>
          <a:lstStyle/>
          <a:p>
            <a:pPr marL="0" indent="0" algn="just">
              <a:lnSpc>
                <a:spcPts val="2800"/>
              </a:lnSpc>
              <a:buNone/>
            </a:pPr>
            <a:r>
              <a:rPr lang="en-US" dirty="0">
                <a:solidFill>
                  <a:srgbClr val="E2E6E9"/>
                </a:solidFill>
                <a:latin typeface="Merriweather" pitchFamily="34" charset="0"/>
                <a:ea typeface="Merriweather" pitchFamily="34" charset="-122"/>
                <a:cs typeface="Merriweather" pitchFamily="34" charset="-120"/>
              </a:rPr>
              <a:t>La configuración del firewall en Linux es crucial para proteger el sistema contra accesos no autorizados. Se pueden utilizar herramientas como iptables y firewalld para definir reglas de filtrado de paquetes y gestionar las conexiones de red. Es fundamental bloquear los puertos innecesarios para reducir la superficie de ataque y minimizar los riesgos de seguridad.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49975" y="763786"/>
            <a:ext cx="10313194" cy="669727"/>
          </a:xfrm>
          <a:prstGeom prst="rect">
            <a:avLst/>
          </a:prstGeom>
          <a:noFill/>
          <a:ln/>
        </p:spPr>
        <p:txBody>
          <a:bodyPr wrap="none" lIns="0" tIns="0" rIns="0" bIns="0" rtlCol="0" anchor="t"/>
          <a:lstStyle/>
          <a:p>
            <a:pPr marL="0" indent="0">
              <a:lnSpc>
                <a:spcPts val="5250"/>
              </a:lnSpc>
              <a:buNone/>
            </a:pPr>
            <a:r>
              <a:rPr lang="en-US" sz="4200" dirty="0">
                <a:solidFill>
                  <a:srgbClr val="F5F0F0"/>
                </a:solidFill>
                <a:latin typeface="Merriweather" pitchFamily="34" charset="0"/>
                <a:ea typeface="Merriweather" pitchFamily="34" charset="-122"/>
                <a:cs typeface="Merriweather" pitchFamily="34" charset="-120"/>
              </a:rPr>
              <a:t>Gestión de Permisos y Roles de Usuario</a:t>
            </a:r>
            <a:endParaRPr lang="en-US" sz="4200" dirty="0"/>
          </a:p>
        </p:txBody>
      </p:sp>
      <p:sp>
        <p:nvSpPr>
          <p:cNvPr id="3" name="Text 1"/>
          <p:cNvSpPr/>
          <p:nvPr/>
        </p:nvSpPr>
        <p:spPr>
          <a:xfrm>
            <a:off x="2319933" y="1862018"/>
            <a:ext cx="2678787" cy="334804"/>
          </a:xfrm>
          <a:prstGeom prst="rect">
            <a:avLst/>
          </a:prstGeom>
          <a:noFill/>
          <a:ln/>
        </p:spPr>
        <p:txBody>
          <a:bodyPr wrap="none" lIns="0" tIns="0" rIns="0" bIns="0" rtlCol="0" anchor="t"/>
          <a:lstStyle/>
          <a:p>
            <a:pPr marL="0" indent="0" algn="r">
              <a:lnSpc>
                <a:spcPts val="2600"/>
              </a:lnSpc>
              <a:buNone/>
            </a:pPr>
            <a:r>
              <a:rPr lang="en-US" sz="2100" dirty="0">
                <a:solidFill>
                  <a:srgbClr val="E2E6E9"/>
                </a:solidFill>
                <a:latin typeface="Merriweather" pitchFamily="34" charset="0"/>
                <a:ea typeface="Merriweather" pitchFamily="34" charset="-122"/>
                <a:cs typeface="Merriweather" pitchFamily="34" charset="-120"/>
              </a:rPr>
              <a:t>Uso de chmod</a:t>
            </a:r>
            <a:endParaRPr lang="en-US" sz="2100" dirty="0"/>
          </a:p>
        </p:txBody>
      </p:sp>
      <p:sp>
        <p:nvSpPr>
          <p:cNvPr id="4" name="Text 2"/>
          <p:cNvSpPr/>
          <p:nvPr/>
        </p:nvSpPr>
        <p:spPr>
          <a:xfrm>
            <a:off x="749975" y="2325291"/>
            <a:ext cx="4248745" cy="1371600"/>
          </a:xfrm>
          <a:prstGeom prst="rect">
            <a:avLst/>
          </a:prstGeom>
          <a:noFill/>
          <a:ln/>
        </p:spPr>
        <p:txBody>
          <a:bodyPr wrap="square" lIns="0" tIns="0" rIns="0" bIns="0" rtlCol="0" anchor="t"/>
          <a:lstStyle/>
          <a:p>
            <a:pPr marL="0" indent="0" algn="r">
              <a:lnSpc>
                <a:spcPts val="2650"/>
              </a:lnSpc>
              <a:buNone/>
            </a:pPr>
            <a:r>
              <a:rPr lang="en-US" sz="1650" dirty="0">
                <a:solidFill>
                  <a:srgbClr val="E2E6E9"/>
                </a:solidFill>
                <a:latin typeface="Merriweather" pitchFamily="34" charset="0"/>
                <a:ea typeface="Merriweather" pitchFamily="34" charset="-122"/>
                <a:cs typeface="Merriweather" pitchFamily="34" charset="-120"/>
              </a:rPr>
              <a:t>Modifica los permisos de archivos y directorios. Permite establecer quién puede leer, escribir y ejecutar cada elemento.</a:t>
            </a:r>
            <a:endParaRPr lang="en-US" sz="1650" dirty="0"/>
          </a:p>
        </p:txBody>
      </p:sp>
      <p:pic>
        <p:nvPicPr>
          <p:cNvPr id="5" name="Image 0" descr="preencoded.png"/>
          <p:cNvPicPr>
            <a:picLocks noChangeAspect="1"/>
          </p:cNvPicPr>
          <p:nvPr/>
        </p:nvPicPr>
        <p:blipFill>
          <a:blip r:embed="rId3"/>
          <a:stretch>
            <a:fillRect/>
          </a:stretch>
        </p:blipFill>
        <p:spPr>
          <a:xfrm>
            <a:off x="5320070" y="1862495"/>
            <a:ext cx="3990142" cy="3990142"/>
          </a:xfrm>
          <a:prstGeom prst="rect">
            <a:avLst/>
          </a:prstGeom>
        </p:spPr>
      </p:pic>
      <p:sp>
        <p:nvSpPr>
          <p:cNvPr id="6" name="Text 3"/>
          <p:cNvSpPr/>
          <p:nvPr/>
        </p:nvSpPr>
        <p:spPr>
          <a:xfrm>
            <a:off x="6453009" y="2500491"/>
            <a:ext cx="117872" cy="428625"/>
          </a:xfrm>
          <a:prstGeom prst="rect">
            <a:avLst/>
          </a:prstGeom>
          <a:noFill/>
          <a:ln/>
        </p:spPr>
        <p:txBody>
          <a:bodyPr wrap="none" lIns="0" tIns="0" rIns="0" bIns="0" rtlCol="0" anchor="t"/>
          <a:lstStyle/>
          <a:p>
            <a:pPr marL="0" indent="0">
              <a:lnSpc>
                <a:spcPts val="3350"/>
              </a:lnSpc>
              <a:buNone/>
            </a:pPr>
            <a:r>
              <a:rPr lang="en-US" sz="2100" dirty="0">
                <a:solidFill>
                  <a:srgbClr val="E2E6E9"/>
                </a:solidFill>
                <a:latin typeface="Merriweather" pitchFamily="34" charset="0"/>
                <a:ea typeface="Merriweather" pitchFamily="34" charset="-122"/>
                <a:cs typeface="Merriweather" pitchFamily="34" charset="-120"/>
              </a:rPr>
              <a:t>1</a:t>
            </a:r>
            <a:endParaRPr lang="en-US" sz="2100" dirty="0"/>
          </a:p>
        </p:txBody>
      </p:sp>
      <p:sp>
        <p:nvSpPr>
          <p:cNvPr id="7" name="Text 4"/>
          <p:cNvSpPr/>
          <p:nvPr/>
        </p:nvSpPr>
        <p:spPr>
          <a:xfrm>
            <a:off x="9631561" y="2033468"/>
            <a:ext cx="2678787" cy="334804"/>
          </a:xfrm>
          <a:prstGeom prst="rect">
            <a:avLst/>
          </a:prstGeom>
          <a:noFill/>
          <a:ln/>
        </p:spPr>
        <p:txBody>
          <a:bodyPr wrap="none" lIns="0" tIns="0" rIns="0" bIns="0" rtlCol="0" anchor="t"/>
          <a:lstStyle/>
          <a:p>
            <a:pPr marL="0" indent="0" algn="l">
              <a:lnSpc>
                <a:spcPts val="2600"/>
              </a:lnSpc>
              <a:buNone/>
            </a:pPr>
            <a:r>
              <a:rPr lang="en-US" sz="2100" dirty="0">
                <a:solidFill>
                  <a:srgbClr val="E2E6E9"/>
                </a:solidFill>
                <a:latin typeface="Merriweather" pitchFamily="34" charset="0"/>
                <a:ea typeface="Merriweather" pitchFamily="34" charset="-122"/>
                <a:cs typeface="Merriweather" pitchFamily="34" charset="-120"/>
              </a:rPr>
              <a:t>Uso de chown</a:t>
            </a:r>
            <a:endParaRPr lang="en-US" sz="2100" dirty="0"/>
          </a:p>
        </p:txBody>
      </p:sp>
      <p:sp>
        <p:nvSpPr>
          <p:cNvPr id="8" name="Text 5"/>
          <p:cNvSpPr/>
          <p:nvPr/>
        </p:nvSpPr>
        <p:spPr>
          <a:xfrm>
            <a:off x="9631561" y="2496741"/>
            <a:ext cx="4248864" cy="1028700"/>
          </a:xfrm>
          <a:prstGeom prst="rect">
            <a:avLst/>
          </a:prstGeom>
          <a:noFill/>
          <a:ln/>
        </p:spPr>
        <p:txBody>
          <a:bodyPr wrap="square" lIns="0" tIns="0" rIns="0" bIns="0" rtlCol="0" anchor="t"/>
          <a:lstStyle/>
          <a:p>
            <a:pPr marL="0" indent="0" algn="l">
              <a:lnSpc>
                <a:spcPts val="2650"/>
              </a:lnSpc>
              <a:buNone/>
            </a:pPr>
            <a:r>
              <a:rPr lang="en-US" sz="1650" dirty="0">
                <a:solidFill>
                  <a:srgbClr val="E2E6E9"/>
                </a:solidFill>
                <a:latin typeface="Merriweather" pitchFamily="34" charset="0"/>
                <a:ea typeface="Merriweather" pitchFamily="34" charset="-122"/>
                <a:cs typeface="Merriweather" pitchFamily="34" charset="-120"/>
              </a:rPr>
              <a:t>Cambia el propietario y el grupo de un archivo o directorio, controlando así quién tiene la propiedad.</a:t>
            </a:r>
            <a:endParaRPr lang="en-US" sz="1650" dirty="0"/>
          </a:p>
        </p:txBody>
      </p:sp>
      <p:pic>
        <p:nvPicPr>
          <p:cNvPr id="9" name="Image 1" descr="preencoded.png"/>
          <p:cNvPicPr>
            <a:picLocks noChangeAspect="1"/>
          </p:cNvPicPr>
          <p:nvPr/>
        </p:nvPicPr>
        <p:blipFill>
          <a:blip r:embed="rId4"/>
          <a:stretch>
            <a:fillRect/>
          </a:stretch>
        </p:blipFill>
        <p:spPr>
          <a:xfrm>
            <a:off x="5320070" y="1862495"/>
            <a:ext cx="3990142" cy="3990142"/>
          </a:xfrm>
          <a:prstGeom prst="rect">
            <a:avLst/>
          </a:prstGeom>
        </p:spPr>
      </p:pic>
      <p:sp>
        <p:nvSpPr>
          <p:cNvPr id="10" name="Text 6"/>
          <p:cNvSpPr/>
          <p:nvPr/>
        </p:nvSpPr>
        <p:spPr>
          <a:xfrm>
            <a:off x="8377654" y="2840057"/>
            <a:ext cx="160139" cy="428625"/>
          </a:xfrm>
          <a:prstGeom prst="rect">
            <a:avLst/>
          </a:prstGeom>
          <a:noFill/>
          <a:ln/>
        </p:spPr>
        <p:txBody>
          <a:bodyPr wrap="none" lIns="0" tIns="0" rIns="0" bIns="0" rtlCol="0" anchor="t"/>
          <a:lstStyle/>
          <a:p>
            <a:pPr marL="0" indent="0">
              <a:lnSpc>
                <a:spcPts val="3350"/>
              </a:lnSpc>
              <a:buNone/>
            </a:pPr>
            <a:r>
              <a:rPr lang="en-US" sz="2100" dirty="0">
                <a:solidFill>
                  <a:srgbClr val="E2E6E9"/>
                </a:solidFill>
                <a:latin typeface="Merriweather" pitchFamily="34" charset="0"/>
                <a:ea typeface="Merriweather" pitchFamily="34" charset="-122"/>
                <a:cs typeface="Merriweather" pitchFamily="34" charset="-120"/>
              </a:rPr>
              <a:t>2</a:t>
            </a:r>
            <a:endParaRPr lang="en-US" sz="2100" dirty="0"/>
          </a:p>
        </p:txBody>
      </p:sp>
      <p:sp>
        <p:nvSpPr>
          <p:cNvPr id="11" name="Text 7"/>
          <p:cNvSpPr/>
          <p:nvPr/>
        </p:nvSpPr>
        <p:spPr>
          <a:xfrm>
            <a:off x="9631561" y="4018240"/>
            <a:ext cx="2678787" cy="334804"/>
          </a:xfrm>
          <a:prstGeom prst="rect">
            <a:avLst/>
          </a:prstGeom>
          <a:noFill/>
          <a:ln/>
        </p:spPr>
        <p:txBody>
          <a:bodyPr wrap="none" lIns="0" tIns="0" rIns="0" bIns="0" rtlCol="0" anchor="t"/>
          <a:lstStyle/>
          <a:p>
            <a:pPr marL="0" indent="0" algn="l">
              <a:lnSpc>
                <a:spcPts val="2600"/>
              </a:lnSpc>
              <a:buNone/>
            </a:pPr>
            <a:r>
              <a:rPr lang="en-US" sz="2100" dirty="0">
                <a:solidFill>
                  <a:srgbClr val="E2E6E9"/>
                </a:solidFill>
                <a:latin typeface="Merriweather" pitchFamily="34" charset="0"/>
                <a:ea typeface="Merriweather" pitchFamily="34" charset="-122"/>
                <a:cs typeface="Merriweather" pitchFamily="34" charset="-120"/>
              </a:rPr>
              <a:t>Uso de umask</a:t>
            </a:r>
            <a:endParaRPr lang="en-US" sz="2100" dirty="0"/>
          </a:p>
        </p:txBody>
      </p:sp>
      <p:sp>
        <p:nvSpPr>
          <p:cNvPr id="12" name="Text 8"/>
          <p:cNvSpPr/>
          <p:nvPr/>
        </p:nvSpPr>
        <p:spPr>
          <a:xfrm>
            <a:off x="9631561" y="4481513"/>
            <a:ext cx="4248864" cy="1371600"/>
          </a:xfrm>
          <a:prstGeom prst="rect">
            <a:avLst/>
          </a:prstGeom>
          <a:noFill/>
          <a:ln/>
        </p:spPr>
        <p:txBody>
          <a:bodyPr wrap="square" lIns="0" tIns="0" rIns="0" bIns="0" rtlCol="0" anchor="t"/>
          <a:lstStyle/>
          <a:p>
            <a:pPr marL="0" indent="0" algn="l">
              <a:lnSpc>
                <a:spcPts val="2650"/>
              </a:lnSpc>
              <a:buNone/>
            </a:pPr>
            <a:r>
              <a:rPr lang="en-US" sz="1650" dirty="0">
                <a:solidFill>
                  <a:srgbClr val="E2E6E9"/>
                </a:solidFill>
                <a:latin typeface="Merriweather" pitchFamily="34" charset="0"/>
                <a:ea typeface="Merriweather" pitchFamily="34" charset="-122"/>
                <a:cs typeface="Merriweather" pitchFamily="34" charset="-120"/>
              </a:rPr>
              <a:t>Define la máscara de permisos por defecto para los nuevos archivos y directorios, estableciendo los permisos iniciales.</a:t>
            </a:r>
            <a:endParaRPr lang="en-US" sz="1650" dirty="0"/>
          </a:p>
        </p:txBody>
      </p:sp>
      <p:pic>
        <p:nvPicPr>
          <p:cNvPr id="13" name="Image 2" descr="preencoded.png"/>
          <p:cNvPicPr>
            <a:picLocks noChangeAspect="1"/>
          </p:cNvPicPr>
          <p:nvPr/>
        </p:nvPicPr>
        <p:blipFill>
          <a:blip r:embed="rId5"/>
          <a:stretch>
            <a:fillRect/>
          </a:stretch>
        </p:blipFill>
        <p:spPr>
          <a:xfrm>
            <a:off x="5320070" y="1862495"/>
            <a:ext cx="3990142" cy="3990142"/>
          </a:xfrm>
          <a:prstGeom prst="rect">
            <a:avLst/>
          </a:prstGeom>
        </p:spPr>
      </p:pic>
      <p:sp>
        <p:nvSpPr>
          <p:cNvPr id="14" name="Text 9"/>
          <p:cNvSpPr/>
          <p:nvPr/>
        </p:nvSpPr>
        <p:spPr>
          <a:xfrm>
            <a:off x="8043089" y="4785777"/>
            <a:ext cx="150019" cy="428625"/>
          </a:xfrm>
          <a:prstGeom prst="rect">
            <a:avLst/>
          </a:prstGeom>
          <a:noFill/>
          <a:ln/>
        </p:spPr>
        <p:txBody>
          <a:bodyPr wrap="none" lIns="0" tIns="0" rIns="0" bIns="0" rtlCol="0" anchor="t"/>
          <a:lstStyle/>
          <a:p>
            <a:pPr marL="0" indent="0">
              <a:lnSpc>
                <a:spcPts val="3350"/>
              </a:lnSpc>
              <a:buNone/>
            </a:pPr>
            <a:r>
              <a:rPr lang="en-US" sz="2100" dirty="0">
                <a:solidFill>
                  <a:srgbClr val="E2E6E9"/>
                </a:solidFill>
                <a:latin typeface="Merriweather" pitchFamily="34" charset="0"/>
                <a:ea typeface="Merriweather" pitchFamily="34" charset="-122"/>
                <a:cs typeface="Merriweather" pitchFamily="34" charset="-120"/>
              </a:rPr>
              <a:t>3</a:t>
            </a:r>
            <a:endParaRPr lang="en-US" sz="2100" dirty="0"/>
          </a:p>
        </p:txBody>
      </p:sp>
      <p:sp>
        <p:nvSpPr>
          <p:cNvPr id="15" name="Text 10"/>
          <p:cNvSpPr/>
          <p:nvPr/>
        </p:nvSpPr>
        <p:spPr>
          <a:xfrm>
            <a:off x="749975" y="4600813"/>
            <a:ext cx="4248745" cy="669608"/>
          </a:xfrm>
          <a:prstGeom prst="rect">
            <a:avLst/>
          </a:prstGeom>
          <a:noFill/>
          <a:ln/>
        </p:spPr>
        <p:txBody>
          <a:bodyPr wrap="square" lIns="0" tIns="0" rIns="0" bIns="0" rtlCol="0" anchor="t"/>
          <a:lstStyle/>
          <a:p>
            <a:pPr marL="0" indent="0" algn="r">
              <a:lnSpc>
                <a:spcPts val="2600"/>
              </a:lnSpc>
              <a:buNone/>
            </a:pPr>
            <a:r>
              <a:rPr lang="en-US" sz="2100" dirty="0">
                <a:solidFill>
                  <a:srgbClr val="E2E6E9"/>
                </a:solidFill>
                <a:latin typeface="Merriweather" pitchFamily="34" charset="0"/>
                <a:ea typeface="Merriweather" pitchFamily="34" charset="-122"/>
                <a:cs typeface="Merriweather" pitchFamily="34" charset="-120"/>
              </a:rPr>
              <a:t>Asignación de roles con sudo y grupos de usuarios</a:t>
            </a:r>
            <a:endParaRPr lang="en-US" sz="2100" dirty="0"/>
          </a:p>
        </p:txBody>
      </p:sp>
      <p:pic>
        <p:nvPicPr>
          <p:cNvPr id="16" name="Image 3" descr="preencoded.png"/>
          <p:cNvPicPr>
            <a:picLocks noChangeAspect="1"/>
          </p:cNvPicPr>
          <p:nvPr/>
        </p:nvPicPr>
        <p:blipFill>
          <a:blip r:embed="rId6"/>
          <a:stretch>
            <a:fillRect/>
          </a:stretch>
        </p:blipFill>
        <p:spPr>
          <a:xfrm>
            <a:off x="5320070" y="1862495"/>
            <a:ext cx="3990142" cy="3990142"/>
          </a:xfrm>
          <a:prstGeom prst="rect">
            <a:avLst/>
          </a:prstGeom>
        </p:spPr>
      </p:pic>
      <p:sp>
        <p:nvSpPr>
          <p:cNvPr id="17" name="Text 11"/>
          <p:cNvSpPr/>
          <p:nvPr/>
        </p:nvSpPr>
        <p:spPr>
          <a:xfrm>
            <a:off x="6086177" y="4446210"/>
            <a:ext cx="172522" cy="428625"/>
          </a:xfrm>
          <a:prstGeom prst="rect">
            <a:avLst/>
          </a:prstGeom>
          <a:noFill/>
          <a:ln/>
        </p:spPr>
        <p:txBody>
          <a:bodyPr wrap="none" lIns="0" tIns="0" rIns="0" bIns="0" rtlCol="0" anchor="t"/>
          <a:lstStyle/>
          <a:p>
            <a:pPr marL="0" indent="0">
              <a:lnSpc>
                <a:spcPts val="3350"/>
              </a:lnSpc>
              <a:buNone/>
            </a:pPr>
            <a:r>
              <a:rPr lang="en-US" sz="2100" dirty="0">
                <a:solidFill>
                  <a:srgbClr val="E2E6E9"/>
                </a:solidFill>
                <a:latin typeface="Merriweather" pitchFamily="34" charset="0"/>
                <a:ea typeface="Merriweather" pitchFamily="34" charset="-122"/>
                <a:cs typeface="Merriweather" pitchFamily="34" charset="-120"/>
              </a:rPr>
              <a:t>4</a:t>
            </a:r>
            <a:endParaRPr lang="en-US" sz="2100" dirty="0"/>
          </a:p>
        </p:txBody>
      </p:sp>
      <p:sp>
        <p:nvSpPr>
          <p:cNvPr id="18" name="Text 12"/>
          <p:cNvSpPr/>
          <p:nvPr/>
        </p:nvSpPr>
        <p:spPr>
          <a:xfrm>
            <a:off x="749975" y="6094095"/>
            <a:ext cx="13130451" cy="1371600"/>
          </a:xfrm>
          <a:prstGeom prst="rect">
            <a:avLst/>
          </a:prstGeom>
          <a:noFill/>
          <a:ln/>
        </p:spPr>
        <p:txBody>
          <a:bodyPr wrap="square" lIns="0" tIns="0" rIns="0" bIns="0" rtlCol="0" anchor="t"/>
          <a:lstStyle/>
          <a:p>
            <a:pPr marL="0" indent="0" algn="just">
              <a:lnSpc>
                <a:spcPts val="2650"/>
              </a:lnSpc>
              <a:buNone/>
            </a:pPr>
            <a:r>
              <a:rPr lang="en-US" dirty="0">
                <a:solidFill>
                  <a:srgbClr val="E2E6E9"/>
                </a:solidFill>
                <a:latin typeface="Merriweather" pitchFamily="34" charset="0"/>
                <a:ea typeface="Merriweather" pitchFamily="34" charset="-122"/>
                <a:cs typeface="Merriweather" pitchFamily="34" charset="-120"/>
              </a:rPr>
              <a:t>La gestión de permisos y roles de usuario es esencial para controlar el acceso a los recursos del sistema. Herramientas como chmod, chown y umask permiten modificar los permisos, cambiar la propiedad y definir las máscaras de permisos por defecto. La asignación de roles con sudo y grupos de usuarios facilita la administración de privilegios y la segregación de responsabilidades, mejorando la seguridad general del sistema.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99849" y="797719"/>
            <a:ext cx="7483435" cy="624840"/>
          </a:xfrm>
          <a:prstGeom prst="rect">
            <a:avLst/>
          </a:prstGeom>
          <a:noFill/>
          <a:ln/>
        </p:spPr>
        <p:txBody>
          <a:bodyPr wrap="none" lIns="0" tIns="0" rIns="0" bIns="0" rtlCol="0" anchor="t"/>
          <a:lstStyle/>
          <a:p>
            <a:pPr marL="0" indent="0">
              <a:lnSpc>
                <a:spcPts val="4900"/>
              </a:lnSpc>
              <a:buNone/>
            </a:pPr>
            <a:r>
              <a:rPr lang="en-US" sz="3900" dirty="0">
                <a:solidFill>
                  <a:srgbClr val="F5F0F0"/>
                </a:solidFill>
                <a:latin typeface="Merriweather" pitchFamily="34" charset="0"/>
                <a:ea typeface="Merriweather" pitchFamily="34" charset="-122"/>
                <a:cs typeface="Merriweather" pitchFamily="34" charset="-120"/>
              </a:rPr>
              <a:t>Autenticación y Acceso Seguro</a:t>
            </a:r>
            <a:endParaRPr lang="en-US" sz="3900" dirty="0"/>
          </a:p>
        </p:txBody>
      </p:sp>
      <p:sp>
        <p:nvSpPr>
          <p:cNvPr id="3" name="Shape 1"/>
          <p:cNvSpPr/>
          <p:nvPr/>
        </p:nvSpPr>
        <p:spPr>
          <a:xfrm>
            <a:off x="7303770" y="1822490"/>
            <a:ext cx="22860" cy="4424363"/>
          </a:xfrm>
          <a:prstGeom prst="roundRect">
            <a:avLst>
              <a:gd name="adj" fmla="val 367402"/>
            </a:avLst>
          </a:prstGeom>
          <a:solidFill>
            <a:srgbClr val="194A99"/>
          </a:solidFill>
          <a:ln/>
        </p:spPr>
        <p:txBody>
          <a:bodyPr/>
          <a:lstStyle/>
          <a:p>
            <a:endParaRPr lang="es-AR"/>
          </a:p>
        </p:txBody>
      </p:sp>
      <p:sp>
        <p:nvSpPr>
          <p:cNvPr id="4" name="Shape 2"/>
          <p:cNvSpPr/>
          <p:nvPr/>
        </p:nvSpPr>
        <p:spPr>
          <a:xfrm>
            <a:off x="6413302" y="2260878"/>
            <a:ext cx="699849" cy="22860"/>
          </a:xfrm>
          <a:prstGeom prst="roundRect">
            <a:avLst>
              <a:gd name="adj" fmla="val 367402"/>
            </a:avLst>
          </a:prstGeom>
          <a:solidFill>
            <a:srgbClr val="194A99"/>
          </a:solidFill>
          <a:ln/>
        </p:spPr>
        <p:txBody>
          <a:bodyPr/>
          <a:lstStyle/>
          <a:p>
            <a:endParaRPr lang="es-AR"/>
          </a:p>
        </p:txBody>
      </p:sp>
      <p:sp>
        <p:nvSpPr>
          <p:cNvPr id="5" name="Shape 3"/>
          <p:cNvSpPr/>
          <p:nvPr/>
        </p:nvSpPr>
        <p:spPr>
          <a:xfrm>
            <a:off x="7090291" y="2047399"/>
            <a:ext cx="449818" cy="449818"/>
          </a:xfrm>
          <a:prstGeom prst="roundRect">
            <a:avLst>
              <a:gd name="adj" fmla="val 18672"/>
            </a:avLst>
          </a:prstGeom>
          <a:solidFill>
            <a:srgbClr val="003180"/>
          </a:solidFill>
          <a:ln w="7620">
            <a:solidFill>
              <a:srgbClr val="194A99"/>
            </a:solidFill>
            <a:prstDash val="solid"/>
          </a:ln>
        </p:spPr>
        <p:txBody>
          <a:bodyPr/>
          <a:lstStyle/>
          <a:p>
            <a:endParaRPr lang="es-AR"/>
          </a:p>
        </p:txBody>
      </p:sp>
      <p:sp>
        <p:nvSpPr>
          <p:cNvPr id="6" name="Text 4"/>
          <p:cNvSpPr/>
          <p:nvPr/>
        </p:nvSpPr>
        <p:spPr>
          <a:xfrm>
            <a:off x="7249120" y="2122289"/>
            <a:ext cx="132040" cy="299918"/>
          </a:xfrm>
          <a:prstGeom prst="rect">
            <a:avLst/>
          </a:prstGeom>
          <a:noFill/>
          <a:ln/>
        </p:spPr>
        <p:txBody>
          <a:bodyPr wrap="none" lIns="0" tIns="0" rIns="0" bIns="0" rtlCol="0" anchor="t"/>
          <a:lstStyle/>
          <a:p>
            <a:pPr marL="0" indent="0" algn="ctr">
              <a:lnSpc>
                <a:spcPts val="2350"/>
              </a:lnSpc>
              <a:buNone/>
            </a:pPr>
            <a:r>
              <a:rPr lang="en-US" sz="2350" dirty="0">
                <a:solidFill>
                  <a:srgbClr val="E2E6E9"/>
                </a:solidFill>
                <a:latin typeface="Merriweather" pitchFamily="34" charset="0"/>
                <a:ea typeface="Merriweather" pitchFamily="34" charset="-122"/>
                <a:cs typeface="Merriweather" pitchFamily="34" charset="-120"/>
              </a:rPr>
              <a:t>1</a:t>
            </a:r>
            <a:endParaRPr lang="en-US" sz="2350" dirty="0"/>
          </a:p>
        </p:txBody>
      </p:sp>
      <p:sp>
        <p:nvSpPr>
          <p:cNvPr id="7" name="Text 5"/>
          <p:cNvSpPr/>
          <p:nvPr/>
        </p:nvSpPr>
        <p:spPr>
          <a:xfrm>
            <a:off x="3649266" y="2022396"/>
            <a:ext cx="2566154" cy="312301"/>
          </a:xfrm>
          <a:prstGeom prst="rect">
            <a:avLst/>
          </a:prstGeom>
          <a:noFill/>
          <a:ln/>
        </p:spPr>
        <p:txBody>
          <a:bodyPr wrap="none" lIns="0" tIns="0" rIns="0" bIns="0" rtlCol="0" anchor="t"/>
          <a:lstStyle/>
          <a:p>
            <a:pPr marL="0" indent="0" algn="r">
              <a:lnSpc>
                <a:spcPts val="2450"/>
              </a:lnSpc>
              <a:buNone/>
            </a:pPr>
            <a:r>
              <a:rPr lang="en-US" sz="1950" dirty="0">
                <a:solidFill>
                  <a:srgbClr val="E2E6E9"/>
                </a:solidFill>
                <a:latin typeface="Merriweather" pitchFamily="34" charset="0"/>
                <a:ea typeface="Merriweather" pitchFamily="34" charset="-122"/>
                <a:cs typeface="Merriweather" pitchFamily="34" charset="-120"/>
              </a:rPr>
              <a:t>Contraseñas Seguras</a:t>
            </a:r>
            <a:endParaRPr lang="en-US" sz="1950" dirty="0"/>
          </a:p>
        </p:txBody>
      </p:sp>
      <p:sp>
        <p:nvSpPr>
          <p:cNvPr id="8" name="Text 6"/>
          <p:cNvSpPr/>
          <p:nvPr/>
        </p:nvSpPr>
        <p:spPr>
          <a:xfrm>
            <a:off x="699849" y="2454593"/>
            <a:ext cx="5515570" cy="1280160"/>
          </a:xfrm>
          <a:prstGeom prst="rect">
            <a:avLst/>
          </a:prstGeom>
          <a:noFill/>
          <a:ln/>
        </p:spPr>
        <p:txBody>
          <a:bodyPr wrap="square" lIns="0" tIns="0" rIns="0" bIns="0" rtlCol="0" anchor="t"/>
          <a:lstStyle/>
          <a:p>
            <a:pPr marL="0" indent="0" algn="r">
              <a:lnSpc>
                <a:spcPts val="2500"/>
              </a:lnSpc>
              <a:buNone/>
            </a:pPr>
            <a:r>
              <a:rPr lang="en-US" sz="1550" dirty="0">
                <a:solidFill>
                  <a:srgbClr val="E2E6E9"/>
                </a:solidFill>
                <a:latin typeface="Merriweather" pitchFamily="34" charset="0"/>
                <a:ea typeface="Merriweather" pitchFamily="34" charset="-122"/>
                <a:cs typeface="Merriweather" pitchFamily="34" charset="-120"/>
              </a:rPr>
              <a:t>Utilizar contraseñas robustas y complejas, combinando letras mayúsculas y minúsculas, números y símbolos. Evitar contraseñas fáciles de adivinar y cambiarlas periódicamente.</a:t>
            </a:r>
            <a:endParaRPr lang="en-US" sz="1550" dirty="0"/>
          </a:p>
        </p:txBody>
      </p:sp>
      <p:sp>
        <p:nvSpPr>
          <p:cNvPr id="9" name="Shape 7"/>
          <p:cNvSpPr/>
          <p:nvPr/>
        </p:nvSpPr>
        <p:spPr>
          <a:xfrm>
            <a:off x="7517249" y="3260646"/>
            <a:ext cx="699849" cy="22860"/>
          </a:xfrm>
          <a:prstGeom prst="roundRect">
            <a:avLst>
              <a:gd name="adj" fmla="val 367402"/>
            </a:avLst>
          </a:prstGeom>
          <a:solidFill>
            <a:srgbClr val="194A99"/>
          </a:solidFill>
          <a:ln/>
        </p:spPr>
        <p:txBody>
          <a:bodyPr/>
          <a:lstStyle/>
          <a:p>
            <a:endParaRPr lang="es-AR"/>
          </a:p>
        </p:txBody>
      </p:sp>
      <p:sp>
        <p:nvSpPr>
          <p:cNvPr id="10" name="Shape 8"/>
          <p:cNvSpPr/>
          <p:nvPr/>
        </p:nvSpPr>
        <p:spPr>
          <a:xfrm>
            <a:off x="7090291" y="3047167"/>
            <a:ext cx="449818" cy="449818"/>
          </a:xfrm>
          <a:prstGeom prst="roundRect">
            <a:avLst>
              <a:gd name="adj" fmla="val 18672"/>
            </a:avLst>
          </a:prstGeom>
          <a:solidFill>
            <a:srgbClr val="003180"/>
          </a:solidFill>
          <a:ln w="7620">
            <a:solidFill>
              <a:srgbClr val="194A99"/>
            </a:solidFill>
            <a:prstDash val="solid"/>
          </a:ln>
        </p:spPr>
        <p:txBody>
          <a:bodyPr/>
          <a:lstStyle/>
          <a:p>
            <a:endParaRPr lang="es-AR"/>
          </a:p>
        </p:txBody>
      </p:sp>
      <p:sp>
        <p:nvSpPr>
          <p:cNvPr id="11" name="Text 9"/>
          <p:cNvSpPr/>
          <p:nvPr/>
        </p:nvSpPr>
        <p:spPr>
          <a:xfrm>
            <a:off x="7225427" y="3122057"/>
            <a:ext cx="179427" cy="299918"/>
          </a:xfrm>
          <a:prstGeom prst="rect">
            <a:avLst/>
          </a:prstGeom>
          <a:noFill/>
          <a:ln/>
        </p:spPr>
        <p:txBody>
          <a:bodyPr wrap="none" lIns="0" tIns="0" rIns="0" bIns="0" rtlCol="0" anchor="t"/>
          <a:lstStyle/>
          <a:p>
            <a:pPr marL="0" indent="0" algn="ctr">
              <a:lnSpc>
                <a:spcPts val="2350"/>
              </a:lnSpc>
              <a:buNone/>
            </a:pPr>
            <a:r>
              <a:rPr lang="en-US" sz="2350" dirty="0">
                <a:solidFill>
                  <a:srgbClr val="E2E6E9"/>
                </a:solidFill>
                <a:latin typeface="Merriweather" pitchFamily="34" charset="0"/>
                <a:ea typeface="Merriweather" pitchFamily="34" charset="-122"/>
                <a:cs typeface="Merriweather" pitchFamily="34" charset="-120"/>
              </a:rPr>
              <a:t>2</a:t>
            </a:r>
            <a:endParaRPr lang="en-US" sz="2350" dirty="0"/>
          </a:p>
        </p:txBody>
      </p:sp>
      <p:sp>
        <p:nvSpPr>
          <p:cNvPr id="12" name="Text 10"/>
          <p:cNvSpPr/>
          <p:nvPr/>
        </p:nvSpPr>
        <p:spPr>
          <a:xfrm>
            <a:off x="8414980" y="3022163"/>
            <a:ext cx="4458295" cy="312301"/>
          </a:xfrm>
          <a:prstGeom prst="rect">
            <a:avLst/>
          </a:prstGeom>
          <a:noFill/>
          <a:ln/>
        </p:spPr>
        <p:txBody>
          <a:bodyPr wrap="none" lIns="0" tIns="0" rIns="0" bIns="0" rtlCol="0" anchor="t"/>
          <a:lstStyle/>
          <a:p>
            <a:pPr marL="0" indent="0" algn="l">
              <a:lnSpc>
                <a:spcPts val="2450"/>
              </a:lnSpc>
              <a:buNone/>
            </a:pPr>
            <a:r>
              <a:rPr lang="en-US" sz="1950" dirty="0">
                <a:solidFill>
                  <a:srgbClr val="E2E6E9"/>
                </a:solidFill>
                <a:latin typeface="Merriweather" pitchFamily="34" charset="0"/>
                <a:ea typeface="Merriweather" pitchFamily="34" charset="-122"/>
                <a:cs typeface="Merriweather" pitchFamily="34" charset="-120"/>
              </a:rPr>
              <a:t>Autenticación de Dos Factores (2FA)</a:t>
            </a:r>
            <a:endParaRPr lang="en-US" sz="1950" dirty="0"/>
          </a:p>
        </p:txBody>
      </p:sp>
      <p:sp>
        <p:nvSpPr>
          <p:cNvPr id="13" name="Text 11"/>
          <p:cNvSpPr/>
          <p:nvPr/>
        </p:nvSpPr>
        <p:spPr>
          <a:xfrm>
            <a:off x="8414980" y="3454360"/>
            <a:ext cx="5515570" cy="1280160"/>
          </a:xfrm>
          <a:prstGeom prst="rect">
            <a:avLst/>
          </a:prstGeom>
          <a:noFill/>
          <a:ln/>
        </p:spPr>
        <p:txBody>
          <a:bodyPr wrap="square" lIns="0" tIns="0" rIns="0" bIns="0" rtlCol="0" anchor="t"/>
          <a:lstStyle/>
          <a:p>
            <a:pPr marL="0" indent="0" algn="l">
              <a:lnSpc>
                <a:spcPts val="2500"/>
              </a:lnSpc>
              <a:buNone/>
            </a:pPr>
            <a:r>
              <a:rPr lang="en-US" sz="1550" dirty="0">
                <a:solidFill>
                  <a:srgbClr val="E2E6E9"/>
                </a:solidFill>
                <a:latin typeface="Merriweather" pitchFamily="34" charset="0"/>
                <a:ea typeface="Merriweather" pitchFamily="34" charset="-122"/>
                <a:cs typeface="Merriweather" pitchFamily="34" charset="-120"/>
              </a:rPr>
              <a:t>Implementar la autenticación de dos factores para añadir una capa adicional de seguridad al proceso de inicio de sesión. Esto requiere un código generado en un dispositivo confiable además de la contraseña.</a:t>
            </a:r>
            <a:endParaRPr lang="en-US" sz="1550" dirty="0"/>
          </a:p>
        </p:txBody>
      </p:sp>
      <p:sp>
        <p:nvSpPr>
          <p:cNvPr id="14" name="Shape 12"/>
          <p:cNvSpPr/>
          <p:nvPr/>
        </p:nvSpPr>
        <p:spPr>
          <a:xfrm>
            <a:off x="6413302" y="4572953"/>
            <a:ext cx="699849" cy="22860"/>
          </a:xfrm>
          <a:prstGeom prst="roundRect">
            <a:avLst>
              <a:gd name="adj" fmla="val 367402"/>
            </a:avLst>
          </a:prstGeom>
          <a:solidFill>
            <a:srgbClr val="194A99"/>
          </a:solidFill>
          <a:ln/>
        </p:spPr>
        <p:txBody>
          <a:bodyPr/>
          <a:lstStyle/>
          <a:p>
            <a:endParaRPr lang="es-AR"/>
          </a:p>
        </p:txBody>
      </p:sp>
      <p:sp>
        <p:nvSpPr>
          <p:cNvPr id="15" name="Shape 13"/>
          <p:cNvSpPr/>
          <p:nvPr/>
        </p:nvSpPr>
        <p:spPr>
          <a:xfrm>
            <a:off x="7090291" y="4359473"/>
            <a:ext cx="449818" cy="449818"/>
          </a:xfrm>
          <a:prstGeom prst="roundRect">
            <a:avLst>
              <a:gd name="adj" fmla="val 18672"/>
            </a:avLst>
          </a:prstGeom>
          <a:solidFill>
            <a:srgbClr val="003180"/>
          </a:solidFill>
          <a:ln w="7620">
            <a:solidFill>
              <a:srgbClr val="194A99"/>
            </a:solidFill>
            <a:prstDash val="solid"/>
          </a:ln>
        </p:spPr>
        <p:txBody>
          <a:bodyPr/>
          <a:lstStyle/>
          <a:p>
            <a:endParaRPr lang="es-AR"/>
          </a:p>
        </p:txBody>
      </p:sp>
      <p:sp>
        <p:nvSpPr>
          <p:cNvPr id="16" name="Text 14"/>
          <p:cNvSpPr/>
          <p:nvPr/>
        </p:nvSpPr>
        <p:spPr>
          <a:xfrm>
            <a:off x="7231142" y="4434364"/>
            <a:ext cx="167997" cy="299918"/>
          </a:xfrm>
          <a:prstGeom prst="rect">
            <a:avLst/>
          </a:prstGeom>
          <a:noFill/>
          <a:ln/>
        </p:spPr>
        <p:txBody>
          <a:bodyPr wrap="none" lIns="0" tIns="0" rIns="0" bIns="0" rtlCol="0" anchor="t"/>
          <a:lstStyle/>
          <a:p>
            <a:pPr marL="0" indent="0" algn="ctr">
              <a:lnSpc>
                <a:spcPts val="2350"/>
              </a:lnSpc>
              <a:buNone/>
            </a:pPr>
            <a:r>
              <a:rPr lang="en-US" sz="2350" dirty="0">
                <a:solidFill>
                  <a:srgbClr val="E2E6E9"/>
                </a:solidFill>
                <a:latin typeface="Merriweather" pitchFamily="34" charset="0"/>
                <a:ea typeface="Merriweather" pitchFamily="34" charset="-122"/>
                <a:cs typeface="Merriweather" pitchFamily="34" charset="-120"/>
              </a:rPr>
              <a:t>3</a:t>
            </a:r>
            <a:endParaRPr lang="en-US" sz="2350" dirty="0"/>
          </a:p>
        </p:txBody>
      </p:sp>
      <p:sp>
        <p:nvSpPr>
          <p:cNvPr id="17" name="Text 15"/>
          <p:cNvSpPr/>
          <p:nvPr/>
        </p:nvSpPr>
        <p:spPr>
          <a:xfrm>
            <a:off x="1380053" y="4334470"/>
            <a:ext cx="4835366" cy="312301"/>
          </a:xfrm>
          <a:prstGeom prst="rect">
            <a:avLst/>
          </a:prstGeom>
          <a:noFill/>
          <a:ln/>
        </p:spPr>
        <p:txBody>
          <a:bodyPr wrap="none" lIns="0" tIns="0" rIns="0" bIns="0" rtlCol="0" anchor="t"/>
          <a:lstStyle/>
          <a:p>
            <a:pPr marL="0" indent="0" algn="r">
              <a:lnSpc>
                <a:spcPts val="2450"/>
              </a:lnSpc>
              <a:buNone/>
            </a:pPr>
            <a:r>
              <a:rPr lang="en-US" sz="1950" dirty="0">
                <a:solidFill>
                  <a:srgbClr val="E2E6E9"/>
                </a:solidFill>
                <a:latin typeface="Merriweather" pitchFamily="34" charset="0"/>
                <a:ea typeface="Merriweather" pitchFamily="34" charset="-122"/>
                <a:cs typeface="Merriweather" pitchFamily="34" charset="-120"/>
              </a:rPr>
              <a:t>Uso de SSH para Acceso Remoto Seguro</a:t>
            </a:r>
            <a:endParaRPr lang="en-US" sz="1950" dirty="0"/>
          </a:p>
        </p:txBody>
      </p:sp>
      <p:sp>
        <p:nvSpPr>
          <p:cNvPr id="18" name="Text 16"/>
          <p:cNvSpPr/>
          <p:nvPr/>
        </p:nvSpPr>
        <p:spPr>
          <a:xfrm>
            <a:off x="699849" y="4766667"/>
            <a:ext cx="5515570" cy="1280160"/>
          </a:xfrm>
          <a:prstGeom prst="rect">
            <a:avLst/>
          </a:prstGeom>
          <a:noFill/>
          <a:ln/>
        </p:spPr>
        <p:txBody>
          <a:bodyPr wrap="square" lIns="0" tIns="0" rIns="0" bIns="0" rtlCol="0" anchor="t"/>
          <a:lstStyle/>
          <a:p>
            <a:pPr marL="0" indent="0" algn="r">
              <a:lnSpc>
                <a:spcPts val="2500"/>
              </a:lnSpc>
              <a:buNone/>
            </a:pPr>
            <a:r>
              <a:rPr lang="en-US" sz="1550" dirty="0">
                <a:solidFill>
                  <a:srgbClr val="E2E6E9"/>
                </a:solidFill>
                <a:latin typeface="Merriweather" pitchFamily="34" charset="0"/>
                <a:ea typeface="Merriweather" pitchFamily="34" charset="-122"/>
                <a:cs typeface="Merriweather" pitchFamily="34" charset="-120"/>
              </a:rPr>
              <a:t>Utilizar SSH para establecer conexiones remotas seguras, encriptando la comunicación y autenticando al usuario mediante claves criptográficas. Desactivar el acceso remoto por otros protocolos menos seguros.</a:t>
            </a:r>
            <a:endParaRPr lang="en-US" sz="1550" dirty="0"/>
          </a:p>
        </p:txBody>
      </p:sp>
      <p:sp>
        <p:nvSpPr>
          <p:cNvPr id="19" name="Text 17"/>
          <p:cNvSpPr/>
          <p:nvPr/>
        </p:nvSpPr>
        <p:spPr>
          <a:xfrm>
            <a:off x="699849" y="6471761"/>
            <a:ext cx="13230701" cy="960120"/>
          </a:xfrm>
          <a:prstGeom prst="rect">
            <a:avLst/>
          </a:prstGeom>
          <a:noFill/>
          <a:ln/>
        </p:spPr>
        <p:txBody>
          <a:bodyPr wrap="square" lIns="0" tIns="0" rIns="0" bIns="0" rtlCol="0" anchor="t"/>
          <a:lstStyle/>
          <a:p>
            <a:pPr marL="0" indent="0" algn="just">
              <a:lnSpc>
                <a:spcPts val="2500"/>
              </a:lnSpc>
              <a:buNone/>
            </a:pPr>
            <a:r>
              <a:rPr lang="en-US" b="1" dirty="0">
                <a:solidFill>
                  <a:srgbClr val="E2E6E9"/>
                </a:solidFill>
                <a:latin typeface="Merriweather" pitchFamily="34" charset="0"/>
                <a:ea typeface="Merriweather" pitchFamily="34" charset="-122"/>
                <a:cs typeface="Merriweather" pitchFamily="34" charset="-120"/>
              </a:rPr>
              <a:t>La autenticación y el acceso seguro son cruciales para proteger los sistemas contra accesos no autorizados. El uso de contraseñas seguras, la implementación de la autenticación de dos factores y el uso de SSH para el acceso remoto seguro son medidas fundamentales para garantizar la confidencialidad y la integridad de los sistemas.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3084" y="678418"/>
            <a:ext cx="10222230" cy="770572"/>
          </a:xfrm>
          <a:prstGeom prst="rect">
            <a:avLst/>
          </a:prstGeom>
          <a:noFill/>
          <a:ln/>
        </p:spPr>
        <p:txBody>
          <a:bodyPr wrap="none" lIns="0" tIns="0" rIns="0" bIns="0" rtlCol="0" anchor="t"/>
          <a:lstStyle/>
          <a:p>
            <a:pPr marL="0" indent="0">
              <a:lnSpc>
                <a:spcPts val="6050"/>
              </a:lnSpc>
              <a:buNone/>
            </a:pPr>
            <a:r>
              <a:rPr lang="en-US" sz="4850" dirty="0">
                <a:solidFill>
                  <a:srgbClr val="F5F0F0"/>
                </a:solidFill>
                <a:latin typeface="Merriweather" pitchFamily="34" charset="0"/>
                <a:ea typeface="Merriweather" pitchFamily="34" charset="-122"/>
                <a:cs typeface="Merriweather" pitchFamily="34" charset="-120"/>
              </a:rPr>
              <a:t>Optimización del Uso de Recursos</a:t>
            </a:r>
            <a:endParaRPr lang="en-US" sz="4850" dirty="0"/>
          </a:p>
        </p:txBody>
      </p:sp>
      <p:pic>
        <p:nvPicPr>
          <p:cNvPr id="3" name="Image 0" descr="preencoded.png"/>
          <p:cNvPicPr>
            <a:picLocks noChangeAspect="1"/>
          </p:cNvPicPr>
          <p:nvPr/>
        </p:nvPicPr>
        <p:blipFill>
          <a:blip r:embed="rId3"/>
          <a:stretch>
            <a:fillRect/>
          </a:stretch>
        </p:blipFill>
        <p:spPr>
          <a:xfrm>
            <a:off x="863084" y="1942148"/>
            <a:ext cx="616506" cy="616506"/>
          </a:xfrm>
          <a:prstGeom prst="rect">
            <a:avLst/>
          </a:prstGeom>
        </p:spPr>
      </p:pic>
      <p:sp>
        <p:nvSpPr>
          <p:cNvPr id="4" name="Text 1"/>
          <p:cNvSpPr/>
          <p:nvPr/>
        </p:nvSpPr>
        <p:spPr>
          <a:xfrm>
            <a:off x="863084" y="2805232"/>
            <a:ext cx="2948702" cy="385286"/>
          </a:xfrm>
          <a:prstGeom prst="rect">
            <a:avLst/>
          </a:prstGeom>
          <a:noFill/>
          <a:ln/>
        </p:spPr>
        <p:txBody>
          <a:bodyPr wrap="none" lIns="0" tIns="0" rIns="0" bIns="0" rtlCol="0" anchor="t"/>
          <a:lstStyle/>
          <a:p>
            <a:pPr marL="0" indent="0" algn="l">
              <a:lnSpc>
                <a:spcPts val="3000"/>
              </a:lnSpc>
              <a:buNone/>
            </a:pPr>
            <a:r>
              <a:rPr lang="en-US" sz="2400" dirty="0">
                <a:solidFill>
                  <a:srgbClr val="E2E6E9"/>
                </a:solidFill>
                <a:latin typeface="Merriweather" pitchFamily="34" charset="0"/>
                <a:ea typeface="Merriweather" pitchFamily="34" charset="-122"/>
                <a:cs typeface="Merriweather" pitchFamily="34" charset="-120"/>
              </a:rPr>
              <a:t>Buenas Prácticas</a:t>
            </a:r>
            <a:endParaRPr lang="en-US" sz="2400" dirty="0"/>
          </a:p>
        </p:txBody>
      </p:sp>
      <p:sp>
        <p:nvSpPr>
          <p:cNvPr id="5" name="Text 2"/>
          <p:cNvSpPr/>
          <p:nvPr/>
        </p:nvSpPr>
        <p:spPr>
          <a:xfrm>
            <a:off x="863084" y="3338393"/>
            <a:ext cx="2948702" cy="2366724"/>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Implementar buenas prácticas para optimizar el uso de recursos y mejorar el rendimiento del sistema.</a:t>
            </a:r>
            <a:endParaRPr lang="en-US" sz="1900" dirty="0"/>
          </a:p>
        </p:txBody>
      </p:sp>
      <p:pic>
        <p:nvPicPr>
          <p:cNvPr id="6" name="Image 1" descr="preencoded.png"/>
          <p:cNvPicPr>
            <a:picLocks noChangeAspect="1"/>
          </p:cNvPicPr>
          <p:nvPr/>
        </p:nvPicPr>
        <p:blipFill>
          <a:blip r:embed="rId4"/>
          <a:stretch>
            <a:fillRect/>
          </a:stretch>
        </p:blipFill>
        <p:spPr>
          <a:xfrm>
            <a:off x="4181594" y="1942148"/>
            <a:ext cx="616506" cy="616506"/>
          </a:xfrm>
          <a:prstGeom prst="rect">
            <a:avLst/>
          </a:prstGeom>
        </p:spPr>
      </p:pic>
      <p:sp>
        <p:nvSpPr>
          <p:cNvPr id="7" name="Text 3"/>
          <p:cNvSpPr/>
          <p:nvPr/>
        </p:nvSpPr>
        <p:spPr>
          <a:xfrm>
            <a:off x="4181594" y="2805232"/>
            <a:ext cx="2948702" cy="1155859"/>
          </a:xfrm>
          <a:prstGeom prst="rect">
            <a:avLst/>
          </a:prstGeom>
          <a:noFill/>
          <a:ln/>
        </p:spPr>
        <p:txBody>
          <a:bodyPr wrap="square" lIns="0" tIns="0" rIns="0" bIns="0" rtlCol="0" anchor="t"/>
          <a:lstStyle/>
          <a:p>
            <a:pPr marL="0" indent="0" algn="l">
              <a:lnSpc>
                <a:spcPts val="3000"/>
              </a:lnSpc>
              <a:buNone/>
            </a:pPr>
            <a:r>
              <a:rPr lang="en-US" sz="2400" dirty="0">
                <a:solidFill>
                  <a:srgbClr val="E2E6E9"/>
                </a:solidFill>
                <a:latin typeface="Merriweather" pitchFamily="34" charset="0"/>
                <a:ea typeface="Merriweather" pitchFamily="34" charset="-122"/>
                <a:cs typeface="Merriweather" pitchFamily="34" charset="-120"/>
              </a:rPr>
              <a:t>Deshabilitar Servicios Innecesarios</a:t>
            </a:r>
            <a:endParaRPr lang="en-US" sz="2400" dirty="0"/>
          </a:p>
        </p:txBody>
      </p:sp>
      <p:sp>
        <p:nvSpPr>
          <p:cNvPr id="8" name="Text 4"/>
          <p:cNvSpPr/>
          <p:nvPr/>
        </p:nvSpPr>
        <p:spPr>
          <a:xfrm>
            <a:off x="4181594" y="4108966"/>
            <a:ext cx="2948702" cy="1972270"/>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Deshabilitar los servicios innecesarios para liberar recursos y reducir la superficie de ataque.</a:t>
            </a:r>
            <a:endParaRPr lang="en-US" sz="1900" dirty="0"/>
          </a:p>
        </p:txBody>
      </p:sp>
      <p:pic>
        <p:nvPicPr>
          <p:cNvPr id="9" name="Image 2" descr="preencoded.png"/>
          <p:cNvPicPr>
            <a:picLocks noChangeAspect="1"/>
          </p:cNvPicPr>
          <p:nvPr/>
        </p:nvPicPr>
        <p:blipFill>
          <a:blip r:embed="rId5"/>
          <a:stretch>
            <a:fillRect/>
          </a:stretch>
        </p:blipFill>
        <p:spPr>
          <a:xfrm>
            <a:off x="7500104" y="1942148"/>
            <a:ext cx="616506" cy="616506"/>
          </a:xfrm>
          <a:prstGeom prst="rect">
            <a:avLst/>
          </a:prstGeom>
        </p:spPr>
      </p:pic>
      <p:sp>
        <p:nvSpPr>
          <p:cNvPr id="10" name="Text 5"/>
          <p:cNvSpPr/>
          <p:nvPr/>
        </p:nvSpPr>
        <p:spPr>
          <a:xfrm>
            <a:off x="7500104" y="2805232"/>
            <a:ext cx="2948702" cy="770572"/>
          </a:xfrm>
          <a:prstGeom prst="rect">
            <a:avLst/>
          </a:prstGeom>
          <a:noFill/>
          <a:ln/>
        </p:spPr>
        <p:txBody>
          <a:bodyPr wrap="square" lIns="0" tIns="0" rIns="0" bIns="0" rtlCol="0" anchor="t"/>
          <a:lstStyle/>
          <a:p>
            <a:pPr marL="0" indent="0" algn="l">
              <a:lnSpc>
                <a:spcPts val="3000"/>
              </a:lnSpc>
              <a:buNone/>
            </a:pPr>
            <a:r>
              <a:rPr lang="en-US" sz="2400" dirty="0">
                <a:solidFill>
                  <a:srgbClr val="E2E6E9"/>
                </a:solidFill>
                <a:latin typeface="Merriweather" pitchFamily="34" charset="0"/>
                <a:ea typeface="Merriweather" pitchFamily="34" charset="-122"/>
                <a:cs typeface="Merriweather" pitchFamily="34" charset="-120"/>
              </a:rPr>
              <a:t>Limpiar Procesos en Ejecución</a:t>
            </a:r>
            <a:endParaRPr lang="en-US" sz="2400" dirty="0"/>
          </a:p>
        </p:txBody>
      </p:sp>
      <p:sp>
        <p:nvSpPr>
          <p:cNvPr id="11" name="Text 6"/>
          <p:cNvSpPr/>
          <p:nvPr/>
        </p:nvSpPr>
        <p:spPr>
          <a:xfrm>
            <a:off x="7500104" y="3723680"/>
            <a:ext cx="2948702" cy="1577816"/>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Finalizar los procesos en ejecución que no sean necesarios para liberar memoria y CPU.</a:t>
            </a:r>
            <a:endParaRPr lang="en-US" sz="1900" dirty="0"/>
          </a:p>
        </p:txBody>
      </p:sp>
      <p:pic>
        <p:nvPicPr>
          <p:cNvPr id="12" name="Image 3" descr="preencoded.png"/>
          <p:cNvPicPr>
            <a:picLocks noChangeAspect="1"/>
          </p:cNvPicPr>
          <p:nvPr/>
        </p:nvPicPr>
        <p:blipFill>
          <a:blip r:embed="rId6"/>
          <a:stretch>
            <a:fillRect/>
          </a:stretch>
        </p:blipFill>
        <p:spPr>
          <a:xfrm>
            <a:off x="10818614" y="1942148"/>
            <a:ext cx="616506" cy="616506"/>
          </a:xfrm>
          <a:prstGeom prst="rect">
            <a:avLst/>
          </a:prstGeom>
        </p:spPr>
      </p:pic>
      <p:sp>
        <p:nvSpPr>
          <p:cNvPr id="13" name="Text 7"/>
          <p:cNvSpPr/>
          <p:nvPr/>
        </p:nvSpPr>
        <p:spPr>
          <a:xfrm>
            <a:off x="10818614" y="2805232"/>
            <a:ext cx="2948702" cy="770572"/>
          </a:xfrm>
          <a:prstGeom prst="rect">
            <a:avLst/>
          </a:prstGeom>
          <a:noFill/>
          <a:ln/>
        </p:spPr>
        <p:txBody>
          <a:bodyPr wrap="square" lIns="0" tIns="0" rIns="0" bIns="0" rtlCol="0" anchor="t"/>
          <a:lstStyle/>
          <a:p>
            <a:pPr marL="0" indent="0" algn="l">
              <a:lnSpc>
                <a:spcPts val="3000"/>
              </a:lnSpc>
              <a:buNone/>
            </a:pPr>
            <a:r>
              <a:rPr lang="en-US" sz="2400" dirty="0">
                <a:solidFill>
                  <a:srgbClr val="E2E6E9"/>
                </a:solidFill>
                <a:latin typeface="Merriweather" pitchFamily="34" charset="0"/>
                <a:ea typeface="Merriweather" pitchFamily="34" charset="-122"/>
                <a:cs typeface="Merriweather" pitchFamily="34" charset="-120"/>
              </a:rPr>
              <a:t>Configurar Límites de Uso</a:t>
            </a:r>
            <a:endParaRPr lang="en-US" sz="2400" dirty="0"/>
          </a:p>
        </p:txBody>
      </p:sp>
      <p:sp>
        <p:nvSpPr>
          <p:cNvPr id="14" name="Text 8"/>
          <p:cNvSpPr/>
          <p:nvPr/>
        </p:nvSpPr>
        <p:spPr>
          <a:xfrm>
            <a:off x="10818614" y="3723680"/>
            <a:ext cx="2948702" cy="2366724"/>
          </a:xfrm>
          <a:prstGeom prst="rect">
            <a:avLst/>
          </a:prstGeom>
          <a:noFill/>
          <a:ln/>
        </p:spPr>
        <p:txBody>
          <a:bodyPr wrap="square" lIns="0" tIns="0" rIns="0" bIns="0" rtlCol="0" anchor="t"/>
          <a:lstStyle/>
          <a:p>
            <a:pPr marL="0" indent="0" algn="l">
              <a:lnSpc>
                <a:spcPts val="3100"/>
              </a:lnSpc>
              <a:buNone/>
            </a:pPr>
            <a:r>
              <a:rPr lang="en-US" sz="1900" dirty="0">
                <a:solidFill>
                  <a:srgbClr val="E2E6E9"/>
                </a:solidFill>
                <a:latin typeface="Merriweather" pitchFamily="34" charset="0"/>
                <a:ea typeface="Merriweather" pitchFamily="34" charset="-122"/>
                <a:cs typeface="Merriweather" pitchFamily="34" charset="-120"/>
              </a:rPr>
              <a:t>Configurar límites de uso de memoria y CPU para evitar que un proceso consuma todos los recursos del sistema.</a:t>
            </a:r>
            <a:endParaRPr lang="en-US" sz="1900" dirty="0"/>
          </a:p>
        </p:txBody>
      </p:sp>
      <p:sp>
        <p:nvSpPr>
          <p:cNvPr id="15" name="Text 9"/>
          <p:cNvSpPr/>
          <p:nvPr/>
        </p:nvSpPr>
        <p:spPr>
          <a:xfrm>
            <a:off x="863084" y="6367820"/>
            <a:ext cx="12904232" cy="1183362"/>
          </a:xfrm>
          <a:prstGeom prst="rect">
            <a:avLst/>
          </a:prstGeom>
          <a:noFill/>
          <a:ln/>
        </p:spPr>
        <p:txBody>
          <a:bodyPr wrap="square" lIns="0" tIns="0" rIns="0" bIns="0" rtlCol="0" anchor="t"/>
          <a:lstStyle/>
          <a:p>
            <a:pPr marL="0" indent="0">
              <a:lnSpc>
                <a:spcPts val="3100"/>
              </a:lnSpc>
              <a:buNone/>
            </a:pPr>
            <a:r>
              <a:rPr lang="en-US" sz="1900" dirty="0">
                <a:solidFill>
                  <a:srgbClr val="E2E6E9"/>
                </a:solidFill>
                <a:latin typeface="Merriweather" pitchFamily="34" charset="0"/>
                <a:ea typeface="Merriweather" pitchFamily="34" charset="-122"/>
                <a:cs typeface="Merriweather" pitchFamily="34" charset="-120"/>
              </a:rPr>
              <a:t>La optimización del uso de recursos es importante para mantener un sistema operativo eficiente y seguro. Deshabilitar servicios innecesarios, limpiar procesos en ejecución y configurar límites de uso de memoria y CPU son prácticas recomendables para evitar la sobrecarga del sistema y mejorar su rendimiento.</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29270" y="651629"/>
            <a:ext cx="5923955" cy="740569"/>
          </a:xfrm>
          <a:prstGeom prst="rect">
            <a:avLst/>
          </a:prstGeom>
          <a:noFill/>
          <a:ln/>
        </p:spPr>
        <p:txBody>
          <a:bodyPr wrap="none" lIns="0" tIns="0" rIns="0" bIns="0" rtlCol="0" anchor="t"/>
          <a:lstStyle/>
          <a:p>
            <a:pPr marL="0" indent="0">
              <a:lnSpc>
                <a:spcPts val="5800"/>
              </a:lnSpc>
              <a:buNone/>
            </a:pPr>
            <a:r>
              <a:rPr lang="en-US" sz="4650" dirty="0">
                <a:solidFill>
                  <a:srgbClr val="F5F0F0"/>
                </a:solidFill>
                <a:latin typeface="Merriweather" pitchFamily="34" charset="0"/>
                <a:ea typeface="Merriweather" pitchFamily="34" charset="-122"/>
                <a:cs typeface="Merriweather" pitchFamily="34" charset="-120"/>
              </a:rPr>
              <a:t>Conclusión</a:t>
            </a:r>
            <a:endParaRPr lang="en-US" sz="4650" dirty="0"/>
          </a:p>
        </p:txBody>
      </p:sp>
      <p:pic>
        <p:nvPicPr>
          <p:cNvPr id="3" name="Image 0" descr="preencoded.png"/>
          <p:cNvPicPr>
            <a:picLocks noChangeAspect="1"/>
          </p:cNvPicPr>
          <p:nvPr/>
        </p:nvPicPr>
        <p:blipFill>
          <a:blip r:embed="rId3"/>
          <a:stretch>
            <a:fillRect/>
          </a:stretch>
        </p:blipFill>
        <p:spPr>
          <a:xfrm>
            <a:off x="3269575" y="1866067"/>
            <a:ext cx="1605201" cy="844153"/>
          </a:xfrm>
          <a:prstGeom prst="rect">
            <a:avLst/>
          </a:prstGeom>
        </p:spPr>
      </p:pic>
      <p:sp>
        <p:nvSpPr>
          <p:cNvPr id="4" name="Text 1"/>
          <p:cNvSpPr/>
          <p:nvPr/>
        </p:nvSpPr>
        <p:spPr>
          <a:xfrm>
            <a:off x="4006929" y="2142292"/>
            <a:ext cx="130373" cy="473869"/>
          </a:xfrm>
          <a:prstGeom prst="rect">
            <a:avLst/>
          </a:prstGeom>
          <a:noFill/>
          <a:ln/>
        </p:spPr>
        <p:txBody>
          <a:bodyPr wrap="none" lIns="0" tIns="0" rIns="0" bIns="0" rtlCol="0" anchor="t"/>
          <a:lstStyle/>
          <a:p>
            <a:pPr marL="0" indent="0" algn="ctr">
              <a:lnSpc>
                <a:spcPts val="3700"/>
              </a:lnSpc>
              <a:buNone/>
            </a:pPr>
            <a:r>
              <a:rPr lang="en-US" sz="2300" dirty="0">
                <a:solidFill>
                  <a:srgbClr val="E2E6E9"/>
                </a:solidFill>
                <a:latin typeface="Merriweather" pitchFamily="34" charset="0"/>
                <a:ea typeface="Merriweather" pitchFamily="34" charset="-122"/>
                <a:cs typeface="Merriweather" pitchFamily="34" charset="-120"/>
              </a:rPr>
              <a:t>1</a:t>
            </a:r>
            <a:endParaRPr lang="en-US" sz="2300" dirty="0"/>
          </a:p>
        </p:txBody>
      </p:sp>
      <p:sp>
        <p:nvSpPr>
          <p:cNvPr id="5" name="Text 2"/>
          <p:cNvSpPr/>
          <p:nvPr/>
        </p:nvSpPr>
        <p:spPr>
          <a:xfrm>
            <a:off x="5111710" y="2103001"/>
            <a:ext cx="2940129" cy="370284"/>
          </a:xfrm>
          <a:prstGeom prst="rect">
            <a:avLst/>
          </a:prstGeom>
          <a:noFill/>
          <a:ln/>
        </p:spPr>
        <p:txBody>
          <a:bodyPr wrap="none" lIns="0" tIns="0" rIns="0" bIns="0" rtlCol="0" anchor="t"/>
          <a:lstStyle/>
          <a:p>
            <a:pPr marL="0" indent="0" algn="l">
              <a:lnSpc>
                <a:spcPts val="2900"/>
              </a:lnSpc>
              <a:buNone/>
            </a:pPr>
            <a:r>
              <a:rPr lang="en-US" sz="2300" dirty="0">
                <a:solidFill>
                  <a:srgbClr val="E2E6E9"/>
                </a:solidFill>
                <a:latin typeface="Merriweather" pitchFamily="34" charset="0"/>
                <a:ea typeface="Merriweather" pitchFamily="34" charset="-122"/>
                <a:cs typeface="Merriweather" pitchFamily="34" charset="-120"/>
              </a:rPr>
              <a:t>Estrategia Proactiva</a:t>
            </a:r>
            <a:endParaRPr lang="en-US" sz="2300" dirty="0"/>
          </a:p>
        </p:txBody>
      </p:sp>
      <p:sp>
        <p:nvSpPr>
          <p:cNvPr id="6" name="Shape 3"/>
          <p:cNvSpPr/>
          <p:nvPr/>
        </p:nvSpPr>
        <p:spPr>
          <a:xfrm>
            <a:off x="4933950" y="2724507"/>
            <a:ext cx="8808006" cy="15240"/>
          </a:xfrm>
          <a:prstGeom prst="roundRect">
            <a:avLst>
              <a:gd name="adj" fmla="val 653034"/>
            </a:avLst>
          </a:prstGeom>
          <a:solidFill>
            <a:srgbClr val="194A99"/>
          </a:solidFill>
          <a:ln/>
        </p:spPr>
        <p:txBody>
          <a:bodyPr/>
          <a:lstStyle/>
          <a:p>
            <a:endParaRPr lang="es-AR"/>
          </a:p>
        </p:txBody>
      </p:sp>
      <p:pic>
        <p:nvPicPr>
          <p:cNvPr id="7" name="Image 1" descr="preencoded.png"/>
          <p:cNvPicPr>
            <a:picLocks noChangeAspect="1"/>
          </p:cNvPicPr>
          <p:nvPr/>
        </p:nvPicPr>
        <p:blipFill>
          <a:blip r:embed="rId4"/>
          <a:stretch>
            <a:fillRect/>
          </a:stretch>
        </p:blipFill>
        <p:spPr>
          <a:xfrm>
            <a:off x="2466856" y="2769394"/>
            <a:ext cx="3210520" cy="844153"/>
          </a:xfrm>
          <a:prstGeom prst="rect">
            <a:avLst/>
          </a:prstGeom>
        </p:spPr>
      </p:pic>
      <p:sp>
        <p:nvSpPr>
          <p:cNvPr id="8" name="Text 4"/>
          <p:cNvSpPr/>
          <p:nvPr/>
        </p:nvSpPr>
        <p:spPr>
          <a:xfrm>
            <a:off x="3983474" y="2954536"/>
            <a:ext cx="177165" cy="473869"/>
          </a:xfrm>
          <a:prstGeom prst="rect">
            <a:avLst/>
          </a:prstGeom>
          <a:noFill/>
          <a:ln/>
        </p:spPr>
        <p:txBody>
          <a:bodyPr wrap="none" lIns="0" tIns="0" rIns="0" bIns="0" rtlCol="0" anchor="t"/>
          <a:lstStyle/>
          <a:p>
            <a:pPr marL="0" indent="0" algn="ctr">
              <a:lnSpc>
                <a:spcPts val="3700"/>
              </a:lnSpc>
              <a:buNone/>
            </a:pPr>
            <a:r>
              <a:rPr lang="en-US" sz="2300" dirty="0">
                <a:solidFill>
                  <a:srgbClr val="E2E6E9"/>
                </a:solidFill>
                <a:latin typeface="Merriweather" pitchFamily="34" charset="0"/>
                <a:ea typeface="Merriweather" pitchFamily="34" charset="-122"/>
                <a:cs typeface="Merriweather" pitchFamily="34" charset="-120"/>
              </a:rPr>
              <a:t>2</a:t>
            </a:r>
            <a:endParaRPr lang="en-US" sz="2300" dirty="0"/>
          </a:p>
        </p:txBody>
      </p:sp>
      <p:sp>
        <p:nvSpPr>
          <p:cNvPr id="9" name="Text 5"/>
          <p:cNvSpPr/>
          <p:nvPr/>
        </p:nvSpPr>
        <p:spPr>
          <a:xfrm>
            <a:off x="5914311" y="3006328"/>
            <a:ext cx="2968823" cy="370284"/>
          </a:xfrm>
          <a:prstGeom prst="rect">
            <a:avLst/>
          </a:prstGeom>
          <a:noFill/>
          <a:ln/>
        </p:spPr>
        <p:txBody>
          <a:bodyPr wrap="none" lIns="0" tIns="0" rIns="0" bIns="0" rtlCol="0" anchor="t"/>
          <a:lstStyle/>
          <a:p>
            <a:pPr marL="0" indent="0" algn="l">
              <a:lnSpc>
                <a:spcPts val="2900"/>
              </a:lnSpc>
              <a:buNone/>
            </a:pPr>
            <a:r>
              <a:rPr lang="en-US" sz="2300" dirty="0">
                <a:solidFill>
                  <a:srgbClr val="E2E6E9"/>
                </a:solidFill>
                <a:latin typeface="Merriweather" pitchFamily="34" charset="0"/>
                <a:ea typeface="Merriweather" pitchFamily="34" charset="-122"/>
                <a:cs typeface="Merriweather" pitchFamily="34" charset="-120"/>
              </a:rPr>
              <a:t>Monitoreo Continuo</a:t>
            </a:r>
            <a:endParaRPr lang="en-US" sz="2300" dirty="0"/>
          </a:p>
        </p:txBody>
      </p:sp>
      <p:sp>
        <p:nvSpPr>
          <p:cNvPr id="10" name="Shape 6"/>
          <p:cNvSpPr/>
          <p:nvPr/>
        </p:nvSpPr>
        <p:spPr>
          <a:xfrm>
            <a:off x="5736550" y="3627834"/>
            <a:ext cx="8005405" cy="15240"/>
          </a:xfrm>
          <a:prstGeom prst="roundRect">
            <a:avLst>
              <a:gd name="adj" fmla="val 653034"/>
            </a:avLst>
          </a:prstGeom>
          <a:solidFill>
            <a:srgbClr val="194A99"/>
          </a:solidFill>
          <a:ln/>
        </p:spPr>
        <p:txBody>
          <a:bodyPr/>
          <a:lstStyle/>
          <a:p>
            <a:endParaRPr lang="es-AR"/>
          </a:p>
        </p:txBody>
      </p:sp>
      <p:pic>
        <p:nvPicPr>
          <p:cNvPr id="11" name="Image 2" descr="preencoded.png"/>
          <p:cNvPicPr>
            <a:picLocks noChangeAspect="1"/>
          </p:cNvPicPr>
          <p:nvPr/>
        </p:nvPicPr>
        <p:blipFill>
          <a:blip r:embed="rId5"/>
          <a:stretch>
            <a:fillRect/>
          </a:stretch>
        </p:blipFill>
        <p:spPr>
          <a:xfrm>
            <a:off x="1664256" y="3672721"/>
            <a:ext cx="4815721" cy="844153"/>
          </a:xfrm>
          <a:prstGeom prst="rect">
            <a:avLst/>
          </a:prstGeom>
        </p:spPr>
      </p:pic>
      <p:sp>
        <p:nvSpPr>
          <p:cNvPr id="12" name="Text 7"/>
          <p:cNvSpPr/>
          <p:nvPr/>
        </p:nvSpPr>
        <p:spPr>
          <a:xfrm>
            <a:off x="3989070" y="3857863"/>
            <a:ext cx="165854" cy="473869"/>
          </a:xfrm>
          <a:prstGeom prst="rect">
            <a:avLst/>
          </a:prstGeom>
          <a:noFill/>
          <a:ln/>
        </p:spPr>
        <p:txBody>
          <a:bodyPr wrap="none" lIns="0" tIns="0" rIns="0" bIns="0" rtlCol="0" anchor="t"/>
          <a:lstStyle/>
          <a:p>
            <a:pPr marL="0" indent="0" algn="ctr">
              <a:lnSpc>
                <a:spcPts val="3700"/>
              </a:lnSpc>
              <a:buNone/>
            </a:pPr>
            <a:r>
              <a:rPr lang="en-US" sz="2300" dirty="0">
                <a:solidFill>
                  <a:srgbClr val="E2E6E9"/>
                </a:solidFill>
                <a:latin typeface="Merriweather" pitchFamily="34" charset="0"/>
                <a:ea typeface="Merriweather" pitchFamily="34" charset="-122"/>
                <a:cs typeface="Merriweather" pitchFamily="34" charset="-120"/>
              </a:rPr>
              <a:t>3</a:t>
            </a:r>
            <a:endParaRPr lang="en-US" sz="2300" dirty="0"/>
          </a:p>
        </p:txBody>
      </p:sp>
      <p:sp>
        <p:nvSpPr>
          <p:cNvPr id="13" name="Text 8"/>
          <p:cNvSpPr/>
          <p:nvPr/>
        </p:nvSpPr>
        <p:spPr>
          <a:xfrm>
            <a:off x="6716911" y="3909655"/>
            <a:ext cx="2831187" cy="370284"/>
          </a:xfrm>
          <a:prstGeom prst="rect">
            <a:avLst/>
          </a:prstGeom>
          <a:noFill/>
          <a:ln/>
        </p:spPr>
        <p:txBody>
          <a:bodyPr wrap="none" lIns="0" tIns="0" rIns="0" bIns="0" rtlCol="0" anchor="t"/>
          <a:lstStyle/>
          <a:p>
            <a:pPr marL="0" indent="0" algn="l">
              <a:lnSpc>
                <a:spcPts val="2900"/>
              </a:lnSpc>
              <a:buNone/>
            </a:pPr>
            <a:r>
              <a:rPr lang="en-US" sz="2300" dirty="0">
                <a:solidFill>
                  <a:srgbClr val="E2E6E9"/>
                </a:solidFill>
                <a:latin typeface="Merriweather" pitchFamily="34" charset="0"/>
                <a:ea typeface="Merriweather" pitchFamily="34" charset="-122"/>
                <a:cs typeface="Merriweather" pitchFamily="34" charset="-120"/>
              </a:rPr>
              <a:t>Seguridad en Capas</a:t>
            </a:r>
            <a:endParaRPr lang="en-US" sz="2300" dirty="0"/>
          </a:p>
        </p:txBody>
      </p:sp>
      <p:sp>
        <p:nvSpPr>
          <p:cNvPr id="14" name="Shape 9"/>
          <p:cNvSpPr/>
          <p:nvPr/>
        </p:nvSpPr>
        <p:spPr>
          <a:xfrm>
            <a:off x="6539151" y="4531162"/>
            <a:ext cx="7202805" cy="15240"/>
          </a:xfrm>
          <a:prstGeom prst="roundRect">
            <a:avLst>
              <a:gd name="adj" fmla="val 653034"/>
            </a:avLst>
          </a:prstGeom>
          <a:solidFill>
            <a:srgbClr val="194A99"/>
          </a:solidFill>
          <a:ln/>
        </p:spPr>
        <p:txBody>
          <a:bodyPr/>
          <a:lstStyle/>
          <a:p>
            <a:endParaRPr lang="es-AR"/>
          </a:p>
        </p:txBody>
      </p:sp>
      <p:pic>
        <p:nvPicPr>
          <p:cNvPr id="15" name="Image 3" descr="preencoded.png"/>
          <p:cNvPicPr>
            <a:picLocks noChangeAspect="1"/>
          </p:cNvPicPr>
          <p:nvPr/>
        </p:nvPicPr>
        <p:blipFill>
          <a:blip r:embed="rId6"/>
          <a:stretch>
            <a:fillRect/>
          </a:stretch>
        </p:blipFill>
        <p:spPr>
          <a:xfrm>
            <a:off x="861655" y="4576048"/>
            <a:ext cx="6421041" cy="844153"/>
          </a:xfrm>
          <a:prstGeom prst="rect">
            <a:avLst/>
          </a:prstGeom>
        </p:spPr>
      </p:pic>
      <p:sp>
        <p:nvSpPr>
          <p:cNvPr id="16" name="Text 10"/>
          <p:cNvSpPr/>
          <p:nvPr/>
        </p:nvSpPr>
        <p:spPr>
          <a:xfrm>
            <a:off x="3976687" y="4761190"/>
            <a:ext cx="190738" cy="473869"/>
          </a:xfrm>
          <a:prstGeom prst="rect">
            <a:avLst/>
          </a:prstGeom>
          <a:noFill/>
          <a:ln/>
        </p:spPr>
        <p:txBody>
          <a:bodyPr wrap="none" lIns="0" tIns="0" rIns="0" bIns="0" rtlCol="0" anchor="t"/>
          <a:lstStyle/>
          <a:p>
            <a:pPr marL="0" indent="0" algn="ctr">
              <a:lnSpc>
                <a:spcPts val="3700"/>
              </a:lnSpc>
              <a:buNone/>
            </a:pPr>
            <a:r>
              <a:rPr lang="en-US" sz="2300" dirty="0">
                <a:solidFill>
                  <a:srgbClr val="E2E6E9"/>
                </a:solidFill>
                <a:latin typeface="Merriweather" pitchFamily="34" charset="0"/>
                <a:ea typeface="Merriweather" pitchFamily="34" charset="-122"/>
                <a:cs typeface="Merriweather" pitchFamily="34" charset="-120"/>
              </a:rPr>
              <a:t>4</a:t>
            </a:r>
            <a:endParaRPr lang="en-US" sz="2300" dirty="0"/>
          </a:p>
        </p:txBody>
      </p:sp>
      <p:sp>
        <p:nvSpPr>
          <p:cNvPr id="17" name="Text 11"/>
          <p:cNvSpPr/>
          <p:nvPr/>
        </p:nvSpPr>
        <p:spPr>
          <a:xfrm>
            <a:off x="7519630" y="4812983"/>
            <a:ext cx="3009424" cy="370284"/>
          </a:xfrm>
          <a:prstGeom prst="rect">
            <a:avLst/>
          </a:prstGeom>
          <a:noFill/>
          <a:ln/>
        </p:spPr>
        <p:txBody>
          <a:bodyPr wrap="none" lIns="0" tIns="0" rIns="0" bIns="0" rtlCol="0" anchor="t"/>
          <a:lstStyle/>
          <a:p>
            <a:pPr marL="0" indent="0" algn="l">
              <a:lnSpc>
                <a:spcPts val="2900"/>
              </a:lnSpc>
              <a:buNone/>
            </a:pPr>
            <a:r>
              <a:rPr lang="en-US" sz="2300" dirty="0">
                <a:solidFill>
                  <a:srgbClr val="E2E6E9"/>
                </a:solidFill>
                <a:latin typeface="Merriweather" pitchFamily="34" charset="0"/>
                <a:ea typeface="Merriweather" pitchFamily="34" charset="-122"/>
                <a:cs typeface="Merriweather" pitchFamily="34" charset="-120"/>
              </a:rPr>
              <a:t>Firewalls y Antivirus</a:t>
            </a:r>
            <a:endParaRPr lang="en-US" sz="2300" dirty="0"/>
          </a:p>
        </p:txBody>
      </p:sp>
      <p:sp>
        <p:nvSpPr>
          <p:cNvPr id="18" name="Text 12"/>
          <p:cNvSpPr/>
          <p:nvPr/>
        </p:nvSpPr>
        <p:spPr>
          <a:xfrm>
            <a:off x="829270" y="5686663"/>
            <a:ext cx="12971859" cy="1895475"/>
          </a:xfrm>
          <a:prstGeom prst="rect">
            <a:avLst/>
          </a:prstGeom>
          <a:noFill/>
          <a:ln/>
        </p:spPr>
        <p:txBody>
          <a:bodyPr wrap="square" lIns="0" tIns="0" rIns="0" bIns="0" rtlCol="0" anchor="t"/>
          <a:lstStyle/>
          <a:p>
            <a:pPr marL="0" indent="0">
              <a:lnSpc>
                <a:spcPts val="2950"/>
              </a:lnSpc>
              <a:buNone/>
            </a:pPr>
            <a:r>
              <a:rPr lang="en-US" sz="2000" b="1" dirty="0">
                <a:solidFill>
                  <a:srgbClr val="E2E6E9"/>
                </a:solidFill>
                <a:latin typeface="Merriweather" pitchFamily="34" charset="0"/>
                <a:ea typeface="Merriweather" pitchFamily="34" charset="-122"/>
                <a:cs typeface="Merriweather" pitchFamily="34" charset="-120"/>
              </a:rPr>
              <a:t>La seguridad en sistemas operativos requiere una estrategia de ciberseguridad efectiva y proactiva. Implementar firewalls, antivirus, monitoreo de actividad, gestión de permisos y autenticación robusta son medidas clave para proteger los sistemas contra amenazas. Es fundamental adoptar una visión integral y en capas de la seguridad, combinando herramientas y buenas prácticas para garantizar la confidencialidad, integridad y disponibilidad de la información.</a:t>
            </a:r>
            <a:endParaRPr lang="en-US" sz="2000" b="1" dirty="0"/>
          </a:p>
        </p:txBody>
      </p:sp>
    </p:spTree>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12</TotalTime>
  <Words>1216</Words>
  <Application>Microsoft Office PowerPoint</Application>
  <PresentationFormat>Personalizado</PresentationFormat>
  <Paragraphs>107</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Merriweather</vt:lpstr>
      <vt:lpstr>Wingdings 3</vt:lpstr>
      <vt:lpstr>Trebuchet MS</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David Roco</cp:lastModifiedBy>
  <cp:revision>1</cp:revision>
  <dcterms:created xsi:type="dcterms:W3CDTF">2025-02-18T18:52:56Z</dcterms:created>
  <dcterms:modified xsi:type="dcterms:W3CDTF">2025-02-18T19:09:41Z</dcterms:modified>
</cp:coreProperties>
</file>