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4.jpeg" ContentType="image/jpeg"/>
  <Override PartName="/ppt/media/image3.png" ContentType="image/pn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3B09011-63F7-4841-B93E-2685C9F026D1}" type="slidenum">
              <a:rPr b="0" lang="es-AR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36400" y="205920"/>
            <a:ext cx="5625000" cy="25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Trabajo Integrador</a:t>
            </a:r>
            <a:br/>
            <a:r>
              <a:rPr b="1" lang="es-A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Programación Orientada  a Objetos II</a:t>
            </a:r>
            <a:endParaRPr b="0" lang="es-AR" sz="4000" spc="-1" strike="noStrike">
              <a:latin typeface="Arial"/>
            </a:endParaRPr>
          </a:p>
        </p:txBody>
      </p:sp>
      <p:pic>
        <p:nvPicPr>
          <p:cNvPr id="40" name="Google Shape;135;p13" descr=""/>
          <p:cNvPicPr/>
          <p:nvPr/>
        </p:nvPicPr>
        <p:blipFill>
          <a:blip r:embed="rId2"/>
          <a:stretch/>
        </p:blipFill>
        <p:spPr>
          <a:xfrm>
            <a:off x="269640" y="205920"/>
            <a:ext cx="2856960" cy="1227960"/>
          </a:xfrm>
          <a:prstGeom prst="rect">
            <a:avLst/>
          </a:prstGeom>
          <a:ln>
            <a:noFill/>
          </a:ln>
        </p:spPr>
      </p:pic>
      <p:pic>
        <p:nvPicPr>
          <p:cNvPr id="41" name="Google Shape;136;p13" descr=""/>
          <p:cNvPicPr/>
          <p:nvPr/>
        </p:nvPicPr>
        <p:blipFill>
          <a:blip r:embed="rId3"/>
          <a:srcRect l="38619" t="18515" r="19832" b="16297"/>
          <a:stretch/>
        </p:blipFill>
        <p:spPr>
          <a:xfrm>
            <a:off x="269640" y="1667520"/>
            <a:ext cx="2856960" cy="10677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-717840" y="3303000"/>
            <a:ext cx="4992120" cy="9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latin typeface="Lato"/>
                <a:ea typeface="Lato"/>
              </a:rPr>
              <a:t>Profesor: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latin typeface="Lato"/>
                <a:ea typeface="Lato"/>
              </a:rPr>
              <a:t>Claudio Omar Biale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69640" y="4389840"/>
            <a:ext cx="441072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1700" spc="-1" strike="noStrike">
                <a:solidFill>
                  <a:srgbClr val="ffffff"/>
                </a:solidFill>
                <a:latin typeface="Lato"/>
                <a:ea typeface="Lato"/>
              </a:rPr>
              <a:t>Carreras: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700" spc="-1" strike="noStrike">
                <a:solidFill>
                  <a:srgbClr val="ffffff"/>
                </a:solidFill>
                <a:latin typeface="Lato"/>
                <a:ea typeface="Lato"/>
              </a:rPr>
              <a:t>Licenciatura en Sistemas de Información</a:t>
            </a:r>
            <a:endParaRPr b="0" lang="es-AR" sz="17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738960" y="2735640"/>
            <a:ext cx="525312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5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5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595840" y="3436920"/>
            <a:ext cx="702036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latin typeface="Lato"/>
                <a:ea typeface="Lato"/>
              </a:rPr>
              <a:t>Alumno: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400" spc="-1" strike="noStrike">
                <a:solidFill>
                  <a:srgbClr val="ffffff"/>
                </a:solidFill>
                <a:latin typeface="Lato"/>
                <a:ea typeface="Lato"/>
              </a:rPr>
              <a:t>Wagner Nahuel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64480" y="268200"/>
            <a:ext cx="56671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39400" y="1621080"/>
            <a:ext cx="6642720" cy="26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100" spc="-1" strike="noStrike">
                <a:solidFill>
                  <a:srgbClr val="ffffff"/>
                </a:solidFill>
                <a:latin typeface="Lato"/>
                <a:ea typeface="Lato"/>
              </a:rPr>
              <a:t>La Biblioteca cuenta con distintas secciones:</a:t>
            </a:r>
            <a:endParaRPr b="0" lang="es-AR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1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800" spc="-1" strike="noStrike">
                <a:solidFill>
                  <a:srgbClr val="ffffff"/>
                </a:solidFill>
                <a:latin typeface="Lato"/>
                <a:ea typeface="Lato"/>
              </a:rPr>
              <a:t>Lectores Frecuentes.</a:t>
            </a: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800" spc="-1" strike="noStrike">
                <a:solidFill>
                  <a:srgbClr val="ffffff"/>
                </a:solidFill>
                <a:latin typeface="Lato"/>
                <a:ea typeface="Lato"/>
              </a:rPr>
              <a:t>Lectores Ocasionales.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ffffff"/>
                </a:solidFill>
                <a:latin typeface="Lato"/>
                <a:ea typeface="Lato"/>
              </a:rPr>
              <a:t>La Biblioteca consta de:</a:t>
            </a:r>
            <a:endParaRPr b="0" lang="es-AR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800" spc="-1" strike="noStrike">
                <a:solidFill>
                  <a:srgbClr val="ffffff"/>
                </a:solidFill>
                <a:latin typeface="Lato"/>
                <a:ea typeface="Lato"/>
              </a:rPr>
              <a:t>Salones de lecturas.</a:t>
            </a:r>
            <a:endParaRPr b="0" lang="es-A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11800" y="1274400"/>
            <a:ext cx="6696000" cy="311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s-AR" sz="2300" spc="-1" strike="noStrike">
                <a:solidFill>
                  <a:srgbClr val="ffffff"/>
                </a:solidFill>
                <a:latin typeface="Lato"/>
                <a:ea typeface="Lato"/>
              </a:rPr>
              <a:t>Sistema Actual:</a:t>
            </a:r>
            <a:endParaRPr b="0" lang="es-AR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datos se guardan de forma manual.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visitantes a la biblioteca no son registrados.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alquileres se realizan de forma presencial, anotando los nombres de los clientes en un papel.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Las mesas de lecturas las usan los primeros en llegar.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596600" y="231480"/>
            <a:ext cx="60937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9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823680" y="1096920"/>
            <a:ext cx="6793560" cy="357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s-AR" sz="2500" spc="-1" strike="noStrike">
                <a:solidFill>
                  <a:srgbClr val="ffffff"/>
                </a:solidFill>
                <a:latin typeface="Lato"/>
                <a:ea typeface="Lato"/>
              </a:rPr>
              <a:t>Problemas:</a:t>
            </a:r>
            <a:endParaRPr b="0" lang="es-AR" sz="25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No se llevan los registros de los visitantes.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libros no están ordenados por géneros o autores.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precios de los libros nunca son actualizados.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Indisponibilidad de material.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Libros perdidos.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Falta de códigos de barra en los ejemplares.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El inventario de los libros es llevado de forma manual.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alquileres de los libros son llevados de forma manual.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730880" y="268200"/>
            <a:ext cx="569196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823680" y="1596600"/>
            <a:ext cx="7725240" cy="318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s-AR" sz="2500" spc="-1" strike="noStrike">
                <a:solidFill>
                  <a:srgbClr val="ffffff"/>
                </a:solidFill>
                <a:latin typeface="Lato"/>
                <a:ea typeface="Lato"/>
              </a:rPr>
              <a:t>Solución</a:t>
            </a:r>
            <a:r>
              <a:rPr b="1" lang="es-AR" sz="2100" spc="-1" strike="noStrike">
                <a:solidFill>
                  <a:srgbClr val="ffffff"/>
                </a:solidFill>
                <a:latin typeface="Lato"/>
                <a:ea typeface="Lato"/>
              </a:rPr>
              <a:t>: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Implementar un sistema el cual permita alquilar los libros.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usuarios pueden registrarse en el sistema y llevar un control de los mismos.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libros alquilados serán enviados por un repartidor si el usuario así lo quisiera</a:t>
            </a:r>
            <a:r>
              <a:rPr b="1" lang="es-AR" sz="1500" spc="-1" strike="noStrike">
                <a:solidFill>
                  <a:srgbClr val="ffffff"/>
                </a:solidFill>
                <a:latin typeface="Lato"/>
                <a:ea typeface="Lato"/>
              </a:rPr>
              <a:t>.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962360" y="219240"/>
            <a:ext cx="59839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823680" y="1038240"/>
            <a:ext cx="7439760" cy="379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Los usuarios pueden ingresar al sistema y ver un catálogo de libros disponibles.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884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El catálogo contará con secciones: 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884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Fecha de publicación.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884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Autores.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884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Cantidad de Páginas.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884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Sagas.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48840">
              <a:lnSpc>
                <a:spcPct val="115000"/>
              </a:lnSpc>
              <a:buClr>
                <a:srgbClr val="ffffff"/>
              </a:buClr>
              <a:buFont typeface="Lato"/>
              <a:buChar char="■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Géneros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Terror.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Romance.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Fantasía.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Bibliográfico.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962360" y="219240"/>
            <a:ext cx="595980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893520" y="1438200"/>
            <a:ext cx="7195680" cy="24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>
              <a:lnSpc>
                <a:spcPct val="115000"/>
              </a:lnSpc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Llevar un control de alquileres de cada libro.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Llevar un control de los libros disponibles.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Llevar un control de los libros faltantes.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Llevar un control de los usuarios morosos y </a:t>
            </a:r>
            <a:r>
              <a:rPr b="1" lang="es-AR" sz="1900" spc="-1" strike="noStrike">
                <a:solidFill>
                  <a:srgbClr val="ffffff"/>
                </a:solidFill>
                <a:latin typeface="Lato"/>
                <a:ea typeface="Lato"/>
              </a:rPr>
              <a:t>aplicarles sanciones. 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962360" y="219240"/>
            <a:ext cx="604512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ffffff"/>
                </a:solidFill>
                <a:latin typeface="Lato"/>
                <a:ea typeface="Lato"/>
              </a:rPr>
              <a:t>Biblioteca: El Mundo del Lector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963800" y="1916640"/>
            <a:ext cx="5215680" cy="166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s-AR" sz="8700" spc="-1" strike="noStrike">
                <a:solidFill>
                  <a:srgbClr val="ffffff"/>
                </a:solidFill>
                <a:latin typeface="Lato"/>
                <a:ea typeface="Lato"/>
              </a:rPr>
              <a:t>GRACIAS.</a:t>
            </a:r>
            <a:endParaRPr b="0" lang="es-AR" sz="8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2020-09-27T12:54:24Z</dcterms:modified>
  <cp:revision>1</cp:revision>
  <dc:subject/>
  <dc:title/>
</cp:coreProperties>
</file>