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2"/>
  </p:notesMasterIdLst>
  <p:sldIdLst>
    <p:sldId id="256" r:id="rId2"/>
    <p:sldId id="272" r:id="rId3"/>
    <p:sldId id="276" r:id="rId4"/>
    <p:sldId id="273" r:id="rId5"/>
    <p:sldId id="275" r:id="rId6"/>
    <p:sldId id="277" r:id="rId7"/>
    <p:sldId id="271" r:id="rId8"/>
    <p:sldId id="278" r:id="rId9"/>
    <p:sldId id="269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ónimo" initials="J" lastIdx="6" clrIdx="0">
    <p:extLst>
      <p:ext uri="{19B8F6BF-5375-455C-9EA6-DF929625EA0E}">
        <p15:presenceInfo xmlns:p15="http://schemas.microsoft.com/office/powerpoint/2012/main" userId="c4c274cba0763b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881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3CF7F-43A9-47D6-91FF-BA5180C0F220}" type="datetimeFigureOut">
              <a:rPr lang="es-AR" smtClean="0"/>
              <a:t>21/9/2022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37E9-0EB9-40A2-9151-4E0F7C6C7D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28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7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5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443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7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03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7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3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8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8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7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77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dirty="0"/>
              <a:t>5.4 </a:t>
            </a:r>
            <a:r>
              <a:rPr lang="es-AR" sz="4500" dirty="0" err="1"/>
              <a:t>Multer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604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5D1307-3AEC-47E8-858B-7634325C14EE}"/>
              </a:ext>
            </a:extLst>
          </p:cNvPr>
          <p:cNvSpPr txBox="1"/>
          <p:nvPr/>
        </p:nvSpPr>
        <p:spPr>
          <a:xfrm>
            <a:off x="3396342" y="2659559"/>
            <a:ext cx="53993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SPRINT 4</a:t>
            </a:r>
          </a:p>
          <a:p>
            <a:pPr algn="ctr"/>
            <a:r>
              <a:rPr lang="es-AR" sz="4400"/>
              <a:t>10/10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174482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dirty="0"/>
              <a:t>¿Qué es </a:t>
            </a:r>
            <a:r>
              <a:rPr lang="es-AR" sz="4500" dirty="0" err="1"/>
              <a:t>Multer</a:t>
            </a:r>
            <a:r>
              <a:rPr lang="es-AR" sz="4500" dirty="0"/>
              <a:t>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708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dirty="0"/>
              <a:t>¿Dónde se almacenan los archivos?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712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5D1307-3AEC-47E8-858B-7634325C14EE}"/>
              </a:ext>
            </a:extLst>
          </p:cNvPr>
          <p:cNvSpPr txBox="1"/>
          <p:nvPr/>
        </p:nvSpPr>
        <p:spPr>
          <a:xfrm>
            <a:off x="85344" y="428667"/>
            <a:ext cx="1210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Integrando </a:t>
            </a:r>
            <a:r>
              <a:rPr lang="es-AR" sz="4400" dirty="0" err="1"/>
              <a:t>multer</a:t>
            </a:r>
            <a:r>
              <a:rPr lang="es-AR" sz="4400" dirty="0"/>
              <a:t> a nuestro 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1A65BA-0CE6-428D-B299-A71EDE0E18BB}"/>
              </a:ext>
            </a:extLst>
          </p:cNvPr>
          <p:cNvSpPr txBox="1"/>
          <p:nvPr/>
        </p:nvSpPr>
        <p:spPr>
          <a:xfrm>
            <a:off x="231648" y="2288330"/>
            <a:ext cx="118140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100" dirty="0"/>
              <a:t>Para poder transferir archivos desde nuestro formulario HTML haremos lo siguiente:</a:t>
            </a:r>
          </a:p>
          <a:p>
            <a:endParaRPr lang="es-AR" sz="2100" dirty="0"/>
          </a:p>
          <a:p>
            <a:r>
              <a:rPr lang="es-AR" sz="2100" b="1" dirty="0"/>
              <a:t>&lt;</a:t>
            </a:r>
            <a:r>
              <a:rPr lang="es-AR" sz="2100" b="1" dirty="0" err="1"/>
              <a:t>form</a:t>
            </a:r>
            <a:r>
              <a:rPr lang="es-AR" sz="2100" b="1" dirty="0"/>
              <a:t> </a:t>
            </a:r>
            <a:r>
              <a:rPr lang="es-AR" sz="2100" b="1" dirty="0" err="1"/>
              <a:t>action</a:t>
            </a:r>
            <a:r>
              <a:rPr lang="es-AR" sz="2100" b="1" dirty="0"/>
              <a:t>="/</a:t>
            </a:r>
            <a:r>
              <a:rPr lang="es-AR" sz="2100" b="1" dirty="0" err="1"/>
              <a:t>register</a:t>
            </a:r>
            <a:r>
              <a:rPr lang="es-AR" sz="2100" b="1" dirty="0"/>
              <a:t>" </a:t>
            </a:r>
            <a:r>
              <a:rPr lang="es-AR" sz="2100" b="1" dirty="0" err="1"/>
              <a:t>method</a:t>
            </a:r>
            <a:r>
              <a:rPr lang="es-AR" sz="2100" b="1" dirty="0"/>
              <a:t>="POST" </a:t>
            </a:r>
            <a:r>
              <a:rPr lang="es-AR" sz="2100" b="1" dirty="0" err="1"/>
              <a:t>enctype</a:t>
            </a:r>
            <a:r>
              <a:rPr lang="es-AR" sz="2100" b="1" dirty="0"/>
              <a:t>="</a:t>
            </a:r>
            <a:r>
              <a:rPr lang="es-AR" sz="2100" b="1" dirty="0" err="1"/>
              <a:t>multipart</a:t>
            </a:r>
            <a:r>
              <a:rPr lang="es-AR" sz="2100" b="1" dirty="0"/>
              <a:t>/</a:t>
            </a:r>
            <a:r>
              <a:rPr lang="es-AR" sz="2100" b="1" dirty="0" err="1"/>
              <a:t>form</a:t>
            </a:r>
            <a:r>
              <a:rPr lang="es-AR" sz="2100" b="1" dirty="0"/>
              <a:t>-data" &gt;</a:t>
            </a:r>
          </a:p>
          <a:p>
            <a:r>
              <a:rPr lang="es-AR" sz="2100" b="1" dirty="0"/>
              <a:t>              &lt;!-- contenido formulario --&gt;</a:t>
            </a:r>
          </a:p>
          <a:p>
            <a:r>
              <a:rPr lang="es-AR" sz="2100" b="1" dirty="0"/>
              <a:t>              &lt;input </a:t>
            </a:r>
            <a:r>
              <a:rPr lang="es-AR" sz="2100" b="1" dirty="0" err="1"/>
              <a:t>type</a:t>
            </a:r>
            <a:r>
              <a:rPr lang="es-AR" sz="2100" b="1" dirty="0"/>
              <a:t>="file" </a:t>
            </a:r>
            <a:r>
              <a:rPr lang="es-AR" sz="2100" b="1" dirty="0" err="1"/>
              <a:t>name</a:t>
            </a:r>
            <a:r>
              <a:rPr lang="es-AR" sz="2100" b="1" dirty="0"/>
              <a:t>="archivo" /&gt;</a:t>
            </a:r>
          </a:p>
          <a:p>
            <a:r>
              <a:rPr lang="es-AR" sz="2100" b="1" dirty="0"/>
              <a:t>&lt;/</a:t>
            </a:r>
            <a:r>
              <a:rPr lang="es-AR" sz="2100" b="1" dirty="0" err="1"/>
              <a:t>form</a:t>
            </a:r>
            <a:r>
              <a:rPr lang="es-AR" sz="2100" b="1" dirty="0"/>
              <a:t>&gt;</a:t>
            </a:r>
          </a:p>
          <a:p>
            <a:endParaRPr lang="es-AR" sz="2100" b="1" dirty="0"/>
          </a:p>
          <a:p>
            <a:r>
              <a:rPr lang="es-AR" sz="2100" dirty="0"/>
              <a:t>Estamos indicando una extensión de forma que el formulario pueda enviar más información además de solamente texto</a:t>
            </a:r>
          </a:p>
          <a:p>
            <a:endParaRPr lang="es-AR" sz="2100" dirty="0"/>
          </a:p>
          <a:p>
            <a:r>
              <a:rPr lang="es-AR" sz="2100" dirty="0"/>
              <a:t>Podemos agregarle el atributo </a:t>
            </a:r>
            <a:r>
              <a:rPr lang="es-AR" sz="2100" b="1" dirty="0" err="1"/>
              <a:t>multiple</a:t>
            </a:r>
            <a:r>
              <a:rPr lang="es-AR" sz="2100" b="1" dirty="0"/>
              <a:t> </a:t>
            </a:r>
            <a:r>
              <a:rPr lang="es-AR" sz="2100" dirty="0"/>
              <a:t>para enviar más de un archivo de forma simultanea</a:t>
            </a:r>
          </a:p>
        </p:txBody>
      </p:sp>
    </p:spTree>
    <p:extLst>
      <p:ext uri="{BB962C8B-B14F-4D97-AF65-F5344CB8AC3E}">
        <p14:creationId xmlns:p14="http://schemas.microsoft.com/office/powerpoint/2010/main" val="168873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5D1307-3AEC-47E8-858B-7634325C14EE}"/>
              </a:ext>
            </a:extLst>
          </p:cNvPr>
          <p:cNvSpPr txBox="1"/>
          <p:nvPr/>
        </p:nvSpPr>
        <p:spPr>
          <a:xfrm>
            <a:off x="85344" y="428667"/>
            <a:ext cx="1210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Integrando </a:t>
            </a:r>
            <a:r>
              <a:rPr lang="es-AR" sz="4400" dirty="0" err="1"/>
              <a:t>multer</a:t>
            </a:r>
            <a:r>
              <a:rPr lang="es-AR" sz="4400" dirty="0"/>
              <a:t> a nuestro 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1A65BA-0CE6-428D-B299-A71EDE0E18BB}"/>
              </a:ext>
            </a:extLst>
          </p:cNvPr>
          <p:cNvSpPr txBox="1"/>
          <p:nvPr/>
        </p:nvSpPr>
        <p:spPr>
          <a:xfrm>
            <a:off x="231648" y="1569002"/>
            <a:ext cx="11814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endParaRPr lang="es-AR" sz="2100" dirty="0"/>
          </a:p>
          <a:p>
            <a:pPr marL="457200" indent="-457200">
              <a:buAutoNum type="arabicParenR"/>
            </a:pPr>
            <a:endParaRPr lang="es-AR" sz="2100" dirty="0"/>
          </a:p>
          <a:p>
            <a:pPr marL="457200" indent="-457200">
              <a:buAutoNum type="arabicParenR"/>
            </a:pPr>
            <a:endParaRPr lang="es-AR" sz="2100" dirty="0"/>
          </a:p>
          <a:p>
            <a:pPr marL="457200" indent="-457200">
              <a:buAutoNum type="arabicParenR"/>
            </a:pPr>
            <a:endParaRPr lang="es-AR" sz="2100" dirty="0"/>
          </a:p>
          <a:p>
            <a:pPr marL="457200" indent="-457200">
              <a:buAutoNum type="arabicParenR"/>
            </a:pPr>
            <a:r>
              <a:rPr lang="es-AR" sz="2100" dirty="0"/>
              <a:t>Instalo </a:t>
            </a:r>
            <a:r>
              <a:rPr lang="es-AR" sz="2100" dirty="0" err="1"/>
              <a:t>multer</a:t>
            </a:r>
            <a:r>
              <a:rPr lang="es-AR" sz="2100" dirty="0"/>
              <a:t> desde la terminal con </a:t>
            </a:r>
            <a:r>
              <a:rPr lang="es-AR" sz="2100" b="1" dirty="0" err="1"/>
              <a:t>npm</a:t>
            </a:r>
            <a:r>
              <a:rPr lang="es-AR" sz="2100" b="1" dirty="0"/>
              <a:t> </a:t>
            </a:r>
            <a:r>
              <a:rPr lang="es-AR" sz="2100" b="1" dirty="0" err="1"/>
              <a:t>install</a:t>
            </a:r>
            <a:r>
              <a:rPr lang="es-AR" sz="2100" b="1" dirty="0"/>
              <a:t> </a:t>
            </a:r>
            <a:r>
              <a:rPr lang="es-AR" sz="2100" b="1" dirty="0" err="1"/>
              <a:t>multer</a:t>
            </a:r>
            <a:r>
              <a:rPr lang="es-AR" sz="2100" b="1" dirty="0"/>
              <a:t> </a:t>
            </a:r>
            <a:r>
              <a:rPr lang="es-AR" sz="2100" dirty="0"/>
              <a:t>(por proyecto)</a:t>
            </a:r>
            <a:br>
              <a:rPr lang="es-AR" sz="2100" b="1" dirty="0"/>
            </a:br>
            <a:endParaRPr lang="es-AR" sz="2100" b="1" dirty="0"/>
          </a:p>
          <a:p>
            <a:pPr marL="457200" indent="-457200">
              <a:buAutoNum type="arabicParenR"/>
            </a:pPr>
            <a:r>
              <a:rPr lang="es-AR" sz="2100" dirty="0"/>
              <a:t>En mi vista, creo el formulario donde envió el/los archivo/s de la forma mencionada</a:t>
            </a:r>
            <a:br>
              <a:rPr lang="es-AR" sz="2100" dirty="0"/>
            </a:br>
            <a:endParaRPr lang="es-AR" sz="2100" dirty="0"/>
          </a:p>
          <a:p>
            <a:pPr marL="457200" indent="-457200">
              <a:buAutoNum type="arabicParenR"/>
            </a:pPr>
            <a:r>
              <a:rPr lang="es-AR" sz="2100" dirty="0" err="1"/>
              <a:t>Requiremos</a:t>
            </a:r>
            <a:r>
              <a:rPr lang="es-AR" sz="2100" dirty="0"/>
              <a:t> la librería de </a:t>
            </a:r>
            <a:r>
              <a:rPr lang="es-AR" sz="2100" dirty="0" err="1"/>
              <a:t>multer</a:t>
            </a:r>
            <a:r>
              <a:rPr lang="es-AR" sz="2100" dirty="0"/>
              <a:t> (generalmente en el enrutador) de la forma </a:t>
            </a:r>
          </a:p>
          <a:p>
            <a:r>
              <a:rPr lang="es-AR" sz="2100" b="1" dirty="0"/>
              <a:t>	</a:t>
            </a:r>
            <a:r>
              <a:rPr lang="es-AR" sz="2100" b="1" dirty="0" err="1"/>
              <a:t>const</a:t>
            </a:r>
            <a:r>
              <a:rPr lang="es-AR" sz="2100" b="1" dirty="0"/>
              <a:t> </a:t>
            </a:r>
            <a:r>
              <a:rPr lang="es-AR" sz="2100" b="1" dirty="0" err="1"/>
              <a:t>multer</a:t>
            </a:r>
            <a:r>
              <a:rPr lang="es-AR" sz="2100" b="1" dirty="0"/>
              <a:t> = </a:t>
            </a:r>
            <a:r>
              <a:rPr lang="es-AR" sz="2100" b="1" dirty="0" err="1"/>
              <a:t>require</a:t>
            </a:r>
            <a:r>
              <a:rPr lang="es-AR" sz="2100" b="1" dirty="0"/>
              <a:t>('</a:t>
            </a:r>
            <a:r>
              <a:rPr lang="es-AR" sz="2100" b="1" dirty="0" err="1"/>
              <a:t>multer</a:t>
            </a:r>
            <a:r>
              <a:rPr lang="es-AR" sz="2100" b="1" dirty="0"/>
              <a:t>');</a:t>
            </a:r>
            <a:br>
              <a:rPr lang="es-AR" sz="2100" b="1" dirty="0"/>
            </a:br>
            <a:endParaRPr lang="es-AR" sz="2100" b="1" dirty="0"/>
          </a:p>
          <a:p>
            <a:pPr marL="457200" indent="-457200">
              <a:buAutoNum type="arabicParenR"/>
            </a:pPr>
            <a:endParaRPr lang="es-AR" sz="1500" dirty="0"/>
          </a:p>
          <a:p>
            <a:pPr marL="457200" indent="-457200">
              <a:buAutoNum type="arabicParenR"/>
            </a:pPr>
            <a:endParaRPr lang="es-AR" sz="2100" dirty="0"/>
          </a:p>
          <a:p>
            <a:pPr marL="457200" indent="-457200">
              <a:buAutoNum type="arabicParenR"/>
            </a:pPr>
            <a:endParaRPr lang="es-AR" sz="2100" dirty="0"/>
          </a:p>
        </p:txBody>
      </p:sp>
    </p:spTree>
    <p:extLst>
      <p:ext uri="{BB962C8B-B14F-4D97-AF65-F5344CB8AC3E}">
        <p14:creationId xmlns:p14="http://schemas.microsoft.com/office/powerpoint/2010/main" val="232437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5D1307-3AEC-47E8-858B-7634325C14EE}"/>
              </a:ext>
            </a:extLst>
          </p:cNvPr>
          <p:cNvSpPr txBox="1"/>
          <p:nvPr/>
        </p:nvSpPr>
        <p:spPr>
          <a:xfrm>
            <a:off x="85344" y="428667"/>
            <a:ext cx="1210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Integrando </a:t>
            </a:r>
            <a:r>
              <a:rPr lang="es-AR" sz="4400" dirty="0" err="1"/>
              <a:t>multer</a:t>
            </a:r>
            <a:r>
              <a:rPr lang="es-AR" sz="4400" dirty="0"/>
              <a:t> a nuestro 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1A65BA-0CE6-428D-B299-A71EDE0E18BB}"/>
              </a:ext>
            </a:extLst>
          </p:cNvPr>
          <p:cNvSpPr txBox="1"/>
          <p:nvPr/>
        </p:nvSpPr>
        <p:spPr>
          <a:xfrm>
            <a:off x="231648" y="1796480"/>
            <a:ext cx="11814048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100" dirty="0"/>
              <a:t>4)   Usamos el método </a:t>
            </a:r>
            <a:r>
              <a:rPr lang="es-AR" sz="2100" dirty="0" err="1"/>
              <a:t>diskStorage</a:t>
            </a:r>
            <a:r>
              <a:rPr lang="es-AR" sz="2100" dirty="0"/>
              <a:t> de </a:t>
            </a:r>
            <a:r>
              <a:rPr lang="es-AR" sz="2100" dirty="0" err="1"/>
              <a:t>multer</a:t>
            </a:r>
            <a:r>
              <a:rPr lang="es-AR" sz="2100" dirty="0"/>
              <a:t>.  Tiene como parámetro de entrada un objeto, el mismo debe contener dos métodos (</a:t>
            </a:r>
            <a:r>
              <a:rPr lang="es-AR" sz="2100" dirty="0" err="1"/>
              <a:t>destination</a:t>
            </a:r>
            <a:r>
              <a:rPr lang="es-AR" sz="2100" dirty="0"/>
              <a:t> y </a:t>
            </a:r>
            <a:r>
              <a:rPr lang="es-AR" sz="2100" dirty="0" err="1"/>
              <a:t>filename</a:t>
            </a:r>
            <a:r>
              <a:rPr lang="es-AR" sz="2100" dirty="0"/>
              <a:t>) y generalmente lo definiremos en el enrutador previo a la definición de las rutas.</a:t>
            </a:r>
            <a:br>
              <a:rPr lang="es-AR" sz="2100" dirty="0"/>
            </a:br>
            <a:br>
              <a:rPr lang="es-AR" sz="2100" dirty="0"/>
            </a:br>
            <a:r>
              <a:rPr lang="es-AR" sz="1600" b="1" dirty="0" err="1"/>
              <a:t>const</a:t>
            </a:r>
            <a:r>
              <a:rPr lang="es-AR" sz="1600" b="1" dirty="0"/>
              <a:t> </a:t>
            </a:r>
            <a:r>
              <a:rPr lang="es-AR" sz="1600" b="1" dirty="0" err="1"/>
              <a:t>multerDiskStorage</a:t>
            </a:r>
            <a:r>
              <a:rPr lang="es-AR" sz="1600" b="1" dirty="0"/>
              <a:t> = </a:t>
            </a:r>
            <a:r>
              <a:rPr lang="es-AR" sz="1600" b="1" dirty="0" err="1"/>
              <a:t>multer.diskStorage</a:t>
            </a:r>
            <a:r>
              <a:rPr lang="es-AR" sz="1600" b="1" dirty="0"/>
              <a:t>({</a:t>
            </a:r>
          </a:p>
          <a:p>
            <a:r>
              <a:rPr lang="es-AR" sz="1600" b="1" dirty="0"/>
              <a:t>      </a:t>
            </a:r>
            <a:r>
              <a:rPr lang="es-AR" sz="1600" b="1" dirty="0" err="1"/>
              <a:t>destination</a:t>
            </a:r>
            <a:r>
              <a:rPr lang="es-AR" sz="1600" b="1" dirty="0"/>
              <a:t>: </a:t>
            </a:r>
            <a:r>
              <a:rPr lang="es-AR" sz="1600" b="1" dirty="0" err="1"/>
              <a:t>function</a:t>
            </a:r>
            <a:r>
              <a:rPr lang="es-AR" sz="1600" b="1" dirty="0"/>
              <a:t>(</a:t>
            </a:r>
            <a:r>
              <a:rPr lang="es-AR" sz="1600" b="1" dirty="0" err="1"/>
              <a:t>req</a:t>
            </a:r>
            <a:r>
              <a:rPr lang="es-AR" sz="1600" b="1" dirty="0"/>
              <a:t>, file, </a:t>
            </a:r>
            <a:r>
              <a:rPr lang="es-AR" sz="1600" b="1" dirty="0" err="1"/>
              <a:t>cb</a:t>
            </a:r>
            <a:r>
              <a:rPr lang="es-AR" sz="1600" b="1" dirty="0"/>
              <a:t>) {       // </a:t>
            </a:r>
            <a:r>
              <a:rPr lang="es-AR" sz="1600" b="1" dirty="0" err="1"/>
              <a:t>request</a:t>
            </a:r>
            <a:r>
              <a:rPr lang="es-AR" sz="1600" b="1" dirty="0"/>
              <a:t>, archivo y </a:t>
            </a:r>
            <a:r>
              <a:rPr lang="es-AR" sz="1600" b="1" dirty="0" err="1"/>
              <a:t>callback</a:t>
            </a:r>
            <a:r>
              <a:rPr lang="es-AR" sz="1600" b="1" dirty="0"/>
              <a:t> que almacena archivo en destino</a:t>
            </a:r>
          </a:p>
          <a:p>
            <a:r>
              <a:rPr lang="es-AR" sz="1600" b="1" dirty="0"/>
              <a:t>       </a:t>
            </a:r>
            <a:r>
              <a:rPr lang="es-AR" sz="1600" b="1" dirty="0" err="1"/>
              <a:t>cb</a:t>
            </a:r>
            <a:r>
              <a:rPr lang="es-AR" sz="1600" b="1" dirty="0"/>
              <a:t>(</a:t>
            </a:r>
            <a:r>
              <a:rPr lang="es-AR" sz="1600" b="1" dirty="0" err="1"/>
              <a:t>null</a:t>
            </a:r>
            <a:r>
              <a:rPr lang="es-AR" sz="1600" b="1" dirty="0"/>
              <a:t>, </a:t>
            </a:r>
            <a:r>
              <a:rPr lang="es-AR" sz="1600" b="1" dirty="0" err="1"/>
              <a:t>path.join</a:t>
            </a:r>
            <a:r>
              <a:rPr lang="es-AR" sz="1600" b="1" dirty="0"/>
              <a:t>(__</a:t>
            </a:r>
            <a:r>
              <a:rPr lang="es-AR" sz="1600" b="1" dirty="0" err="1"/>
              <a:t>dirname</a:t>
            </a:r>
            <a:r>
              <a:rPr lang="es-AR" sz="1600" b="1" dirty="0"/>
              <a:t>,'../</a:t>
            </a:r>
            <a:r>
              <a:rPr lang="es-AR" sz="1600" b="1" dirty="0" err="1"/>
              <a:t>public</a:t>
            </a:r>
            <a:r>
              <a:rPr lang="es-AR" sz="1600" b="1" dirty="0"/>
              <a:t>/</a:t>
            </a:r>
            <a:r>
              <a:rPr lang="es-AR" sz="1600" b="1" dirty="0" err="1"/>
              <a:t>images</a:t>
            </a:r>
            <a:r>
              <a:rPr lang="es-AR" sz="1600" b="1" dirty="0"/>
              <a:t>/</a:t>
            </a:r>
            <a:r>
              <a:rPr lang="es-AR" sz="1600" b="1" dirty="0" err="1"/>
              <a:t>avatars</a:t>
            </a:r>
            <a:r>
              <a:rPr lang="es-AR" sz="1600" b="1" dirty="0"/>
              <a:t>'));    // Ruta donde almacenamos el archivo</a:t>
            </a:r>
          </a:p>
          <a:p>
            <a:r>
              <a:rPr lang="es-AR" sz="1600" b="1" dirty="0"/>
              <a:t>      },</a:t>
            </a:r>
          </a:p>
          <a:p>
            <a:r>
              <a:rPr lang="es-AR" sz="1600" b="1" dirty="0"/>
              <a:t>      </a:t>
            </a:r>
            <a:r>
              <a:rPr lang="es-AR" sz="1600" b="1" dirty="0" err="1"/>
              <a:t>filename</a:t>
            </a:r>
            <a:r>
              <a:rPr lang="es-AR" sz="1600" b="1" dirty="0"/>
              <a:t>: </a:t>
            </a:r>
            <a:r>
              <a:rPr lang="es-AR" sz="1600" b="1" dirty="0" err="1"/>
              <a:t>function</a:t>
            </a:r>
            <a:r>
              <a:rPr lang="es-AR" sz="1600" b="1" dirty="0"/>
              <a:t>(</a:t>
            </a:r>
            <a:r>
              <a:rPr lang="es-AR" sz="1600" b="1" dirty="0" err="1"/>
              <a:t>req</a:t>
            </a:r>
            <a:r>
              <a:rPr lang="es-AR" sz="1600" b="1" dirty="0"/>
              <a:t>, file, </a:t>
            </a:r>
            <a:r>
              <a:rPr lang="es-AR" sz="1600" b="1" dirty="0" err="1"/>
              <a:t>cb</a:t>
            </a:r>
            <a:r>
              <a:rPr lang="es-AR" sz="1600" b="1" dirty="0"/>
              <a:t>) {          // </a:t>
            </a:r>
            <a:r>
              <a:rPr lang="es-AR" sz="1600" b="1" dirty="0" err="1"/>
              <a:t>request</a:t>
            </a:r>
            <a:r>
              <a:rPr lang="es-AR" sz="1600" b="1" dirty="0"/>
              <a:t>, archivo y </a:t>
            </a:r>
            <a:r>
              <a:rPr lang="es-AR" sz="1600" b="1" dirty="0" err="1"/>
              <a:t>callback</a:t>
            </a:r>
            <a:r>
              <a:rPr lang="es-AR" sz="1600" b="1" dirty="0"/>
              <a:t> que almacena archivo en destino</a:t>
            </a:r>
          </a:p>
          <a:p>
            <a:r>
              <a:rPr lang="es-AR" sz="1600" b="1" dirty="0"/>
              <a:t>       </a:t>
            </a:r>
            <a:r>
              <a:rPr lang="es-AR" sz="1600" b="1" dirty="0" err="1"/>
              <a:t>let</a:t>
            </a:r>
            <a:r>
              <a:rPr lang="es-AR" sz="1600" b="1" dirty="0"/>
              <a:t> </a:t>
            </a:r>
            <a:r>
              <a:rPr lang="es-AR" sz="1600" b="1" dirty="0" err="1"/>
              <a:t>imageName</a:t>
            </a:r>
            <a:r>
              <a:rPr lang="es-AR" sz="1600" b="1" dirty="0"/>
              <a:t> = </a:t>
            </a:r>
            <a:r>
              <a:rPr lang="es-AR" sz="1600" b="1" dirty="0" err="1"/>
              <a:t>Date.now</a:t>
            </a:r>
            <a:r>
              <a:rPr lang="es-AR" sz="1600" b="1" dirty="0"/>
              <a:t>() + </a:t>
            </a:r>
            <a:r>
              <a:rPr lang="es-AR" sz="1600" b="1" dirty="0" err="1"/>
              <a:t>path.extname</a:t>
            </a:r>
            <a:r>
              <a:rPr lang="es-AR" sz="1600" b="1" dirty="0"/>
              <a:t>(</a:t>
            </a:r>
            <a:r>
              <a:rPr lang="es-AR" sz="1600" b="1" dirty="0" err="1"/>
              <a:t>file.originalname</a:t>
            </a:r>
            <a:r>
              <a:rPr lang="es-AR" sz="1600" b="1" dirty="0"/>
              <a:t>);   // milisegundos y extensión de archivo original</a:t>
            </a:r>
          </a:p>
          <a:p>
            <a:r>
              <a:rPr lang="es-AR" sz="1600" b="1" dirty="0"/>
              <a:t>       </a:t>
            </a:r>
            <a:r>
              <a:rPr lang="es-AR" sz="1600" b="1" dirty="0" err="1"/>
              <a:t>cb</a:t>
            </a:r>
            <a:r>
              <a:rPr lang="es-AR" sz="1600" b="1" dirty="0"/>
              <a:t>(</a:t>
            </a:r>
            <a:r>
              <a:rPr lang="es-AR" sz="1600" b="1" dirty="0" err="1"/>
              <a:t>null</a:t>
            </a:r>
            <a:r>
              <a:rPr lang="es-AR" sz="1600" b="1" dirty="0"/>
              <a:t>, </a:t>
            </a:r>
            <a:r>
              <a:rPr lang="es-AR" sz="1600" b="1" dirty="0" err="1"/>
              <a:t>imageName</a:t>
            </a:r>
            <a:r>
              <a:rPr lang="es-AR" sz="1600" b="1" dirty="0"/>
              <a:t>);         </a:t>
            </a:r>
          </a:p>
          <a:p>
            <a:r>
              <a:rPr lang="es-AR" sz="1600" b="1" dirty="0"/>
              <a:t>      }</a:t>
            </a:r>
          </a:p>
          <a:p>
            <a:r>
              <a:rPr lang="es-AR" sz="1600" b="1" dirty="0"/>
              <a:t>});</a:t>
            </a:r>
          </a:p>
          <a:p>
            <a:endParaRPr lang="es-AR" sz="1600" b="1" dirty="0"/>
          </a:p>
          <a:p>
            <a:endParaRPr lang="es-AR" sz="1600" dirty="0"/>
          </a:p>
          <a:p>
            <a:r>
              <a:rPr lang="es-AR" sz="1600" dirty="0"/>
              <a:t>El file tiene un objeto con distintos datos del archivo original, </a:t>
            </a:r>
            <a:r>
              <a:rPr lang="es-AR" sz="1600" dirty="0" err="1"/>
              <a:t>filename</a:t>
            </a:r>
            <a:r>
              <a:rPr lang="es-AR" sz="1600" dirty="0"/>
              <a:t> es el nombre original de ese archivo</a:t>
            </a:r>
          </a:p>
          <a:p>
            <a:endParaRPr lang="es-AR" sz="1600" dirty="0"/>
          </a:p>
          <a:p>
            <a:r>
              <a:rPr lang="es-AR" sz="1600" dirty="0"/>
              <a:t>El primer parámetro (</a:t>
            </a:r>
            <a:r>
              <a:rPr lang="es-AR" sz="1600" dirty="0" err="1"/>
              <a:t>null</a:t>
            </a:r>
            <a:r>
              <a:rPr lang="es-AR" sz="1600" dirty="0"/>
              <a:t>) hace referencia a un mensaje de error en caso de algún fallo </a:t>
            </a:r>
          </a:p>
          <a:p>
            <a:pPr marL="457200" indent="-457200">
              <a:buAutoNum type="arabicParenR"/>
            </a:pPr>
            <a:endParaRPr lang="es-AR" sz="1500" dirty="0"/>
          </a:p>
          <a:p>
            <a:pPr marL="457200" indent="-457200">
              <a:buAutoNum type="arabicParenR"/>
            </a:pPr>
            <a:endParaRPr lang="es-AR" sz="2100" dirty="0"/>
          </a:p>
          <a:p>
            <a:pPr marL="457200" indent="-457200">
              <a:buAutoNum type="arabicParenR"/>
            </a:pPr>
            <a:endParaRPr lang="es-AR" sz="2100" dirty="0"/>
          </a:p>
        </p:txBody>
      </p:sp>
    </p:spTree>
    <p:extLst>
      <p:ext uri="{BB962C8B-B14F-4D97-AF65-F5344CB8AC3E}">
        <p14:creationId xmlns:p14="http://schemas.microsoft.com/office/powerpoint/2010/main" val="22969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5D1307-3AEC-47E8-858B-7634325C14EE}"/>
              </a:ext>
            </a:extLst>
          </p:cNvPr>
          <p:cNvSpPr txBox="1"/>
          <p:nvPr/>
        </p:nvSpPr>
        <p:spPr>
          <a:xfrm>
            <a:off x="85344" y="428667"/>
            <a:ext cx="1210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Integrando </a:t>
            </a:r>
            <a:r>
              <a:rPr lang="es-AR" sz="4400" dirty="0" err="1"/>
              <a:t>multer</a:t>
            </a:r>
            <a:r>
              <a:rPr lang="es-AR" sz="4400" dirty="0"/>
              <a:t> a nuestro 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1A65BA-0CE6-428D-B299-A71EDE0E18BB}"/>
              </a:ext>
            </a:extLst>
          </p:cNvPr>
          <p:cNvSpPr txBox="1"/>
          <p:nvPr/>
        </p:nvSpPr>
        <p:spPr>
          <a:xfrm>
            <a:off x="377952" y="1702957"/>
            <a:ext cx="1181404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100" dirty="0"/>
              <a:t>5) Generalmente en el enrutador también hacemos</a:t>
            </a:r>
          </a:p>
          <a:p>
            <a:endParaRPr lang="es-AR" sz="2100" b="1" dirty="0"/>
          </a:p>
          <a:p>
            <a:r>
              <a:rPr lang="es-AR" sz="2100" b="1" dirty="0" err="1"/>
              <a:t>const</a:t>
            </a:r>
            <a:r>
              <a:rPr lang="es-AR" sz="2100" b="1" dirty="0"/>
              <a:t> </a:t>
            </a:r>
            <a:r>
              <a:rPr lang="es-AR" sz="2100" b="1" dirty="0" err="1"/>
              <a:t>uploadFile</a:t>
            </a:r>
            <a:r>
              <a:rPr lang="es-AR" sz="2100" b="1" dirty="0"/>
              <a:t> = </a:t>
            </a:r>
            <a:r>
              <a:rPr lang="es-AR" sz="2100" b="1" dirty="0" err="1"/>
              <a:t>multer</a:t>
            </a:r>
            <a:r>
              <a:rPr lang="es-AR" sz="2100" b="1" dirty="0"/>
              <a:t>({ </a:t>
            </a:r>
            <a:r>
              <a:rPr lang="es-AR" sz="2100" b="1" dirty="0" err="1"/>
              <a:t>storage</a:t>
            </a:r>
            <a:r>
              <a:rPr lang="es-AR" sz="2100" b="1" dirty="0"/>
              <a:t>: </a:t>
            </a:r>
            <a:r>
              <a:rPr lang="es-AR" sz="2100" b="1" dirty="0" err="1"/>
              <a:t>multerDiskStorage</a:t>
            </a:r>
            <a:r>
              <a:rPr lang="es-AR" sz="2100" b="1" dirty="0"/>
              <a:t> });</a:t>
            </a:r>
          </a:p>
          <a:p>
            <a:endParaRPr lang="es-AR" sz="2100" b="1" dirty="0"/>
          </a:p>
          <a:p>
            <a:r>
              <a:rPr lang="es-AR" sz="2100" dirty="0"/>
              <a:t>6) Cuando definimos en el enrutador nuestra ruta:</a:t>
            </a:r>
          </a:p>
          <a:p>
            <a:endParaRPr lang="es-AR" sz="2100" dirty="0"/>
          </a:p>
          <a:p>
            <a:r>
              <a:rPr lang="es-AR" sz="2100" b="1" dirty="0" err="1"/>
              <a:t>router.post</a:t>
            </a:r>
            <a:r>
              <a:rPr lang="es-AR" sz="2100" b="1" dirty="0"/>
              <a:t>(‘/</a:t>
            </a:r>
            <a:r>
              <a:rPr lang="es-AR" sz="2100" b="1" dirty="0" err="1"/>
              <a:t>register</a:t>
            </a:r>
            <a:r>
              <a:rPr lang="es-AR" sz="2100" b="1" dirty="0"/>
              <a:t>’, </a:t>
            </a:r>
            <a:r>
              <a:rPr lang="es-AR" sz="2100" b="1" dirty="0" err="1"/>
              <a:t>uploadFile.single</a:t>
            </a:r>
            <a:r>
              <a:rPr lang="es-AR" sz="2100" b="1" dirty="0"/>
              <a:t>('avatar'), </a:t>
            </a:r>
            <a:r>
              <a:rPr lang="es-AR" sz="2100" b="1" dirty="0" err="1"/>
              <a:t>usersController.create</a:t>
            </a:r>
            <a:r>
              <a:rPr lang="es-AR" sz="2100" b="1" dirty="0"/>
              <a:t>);  </a:t>
            </a:r>
          </a:p>
          <a:p>
            <a:endParaRPr lang="es-AR" sz="2100" b="1" dirty="0"/>
          </a:p>
          <a:p>
            <a:r>
              <a:rPr lang="es-AR" sz="2100" dirty="0"/>
              <a:t>El método single es porque es un solo archivo. Para </a:t>
            </a:r>
            <a:r>
              <a:rPr lang="es-AR" sz="2100" dirty="0" err="1"/>
              <a:t>multiples</a:t>
            </a:r>
            <a:r>
              <a:rPr lang="es-AR" sz="2100" dirty="0"/>
              <a:t> es </a:t>
            </a:r>
            <a:r>
              <a:rPr lang="es-AR" sz="1900" b="1" dirty="0" err="1"/>
              <a:t>uploadFile.array</a:t>
            </a:r>
            <a:r>
              <a:rPr lang="es-AR" sz="1900" b="1" dirty="0"/>
              <a:t>(' </a:t>
            </a:r>
            <a:r>
              <a:rPr lang="es-AR" sz="1900" b="1" dirty="0" err="1"/>
              <a:t>avatars</a:t>
            </a:r>
            <a:r>
              <a:rPr lang="es-AR" sz="1900" b="1" dirty="0"/>
              <a:t>’)</a:t>
            </a:r>
            <a:endParaRPr lang="es-AR" sz="1900" dirty="0"/>
          </a:p>
          <a:p>
            <a:endParaRPr lang="es-AR" sz="2100" dirty="0"/>
          </a:p>
          <a:p>
            <a:r>
              <a:rPr lang="es-AR" sz="2100" dirty="0"/>
              <a:t>avatar es el </a:t>
            </a:r>
            <a:r>
              <a:rPr lang="es-AR" sz="2100" dirty="0" err="1"/>
              <a:t>name</a:t>
            </a:r>
            <a:r>
              <a:rPr lang="es-AR" sz="2100" dirty="0"/>
              <a:t> del input que contiene la imagen</a:t>
            </a:r>
          </a:p>
          <a:p>
            <a:endParaRPr lang="es-AR" sz="2100" dirty="0"/>
          </a:p>
          <a:p>
            <a:r>
              <a:rPr lang="es-AR" sz="2100" dirty="0"/>
              <a:t>En el controlador podremos con </a:t>
            </a:r>
            <a:r>
              <a:rPr lang="es-AR" sz="2100" dirty="0" err="1"/>
              <a:t>req.file</a:t>
            </a:r>
            <a:r>
              <a:rPr lang="es-AR" sz="2100" dirty="0"/>
              <a:t> ver que tiene los datos correspondientes (en caso de ser </a:t>
            </a:r>
            <a:r>
              <a:rPr lang="es-AR" sz="2100" dirty="0" err="1"/>
              <a:t>multiples</a:t>
            </a:r>
            <a:r>
              <a:rPr lang="es-AR" sz="2100" dirty="0"/>
              <a:t> es </a:t>
            </a:r>
            <a:r>
              <a:rPr lang="es-AR" sz="2100" dirty="0" err="1"/>
              <a:t>req.files</a:t>
            </a:r>
            <a:r>
              <a:rPr lang="es-AR" sz="2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043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5D1307-3AEC-47E8-858B-7634325C14EE}"/>
              </a:ext>
            </a:extLst>
          </p:cNvPr>
          <p:cNvSpPr txBox="1"/>
          <p:nvPr/>
        </p:nvSpPr>
        <p:spPr>
          <a:xfrm>
            <a:off x="85344" y="270171"/>
            <a:ext cx="1210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Validación de archivo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104C8D8-132A-4CA6-A413-8D2C0651B661}"/>
              </a:ext>
            </a:extLst>
          </p:cNvPr>
          <p:cNvSpPr txBox="1"/>
          <p:nvPr/>
        </p:nvSpPr>
        <p:spPr>
          <a:xfrm>
            <a:off x="195072" y="1039612"/>
            <a:ext cx="11570208" cy="654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AR" sz="1800" dirty="0"/>
            </a:br>
            <a:r>
              <a:rPr lang="es-AR" sz="1800" dirty="0"/>
              <a:t>Podremos realizar </a:t>
            </a:r>
            <a:r>
              <a:rPr lang="es-AR" dirty="0"/>
              <a:t>validaciones </a:t>
            </a:r>
            <a:r>
              <a:rPr lang="es-AR" sz="1800" dirty="0"/>
              <a:t>en el controlador, por ejemplo:</a:t>
            </a:r>
          </a:p>
          <a:p>
            <a:endParaRPr lang="es-AR" dirty="0"/>
          </a:p>
          <a:p>
            <a:r>
              <a:rPr lang="es-AR" sz="1500" b="1" dirty="0"/>
              <a:t>(</a:t>
            </a:r>
            <a:r>
              <a:rPr lang="es-AR" sz="1500" b="1" dirty="0" err="1"/>
              <a:t>req,res</a:t>
            </a:r>
            <a:r>
              <a:rPr lang="es-AR" sz="1500" b="1" dirty="0"/>
              <a:t>, (error) =&gt;</a:t>
            </a:r>
          </a:p>
          <a:p>
            <a:endParaRPr lang="es-AR" sz="1500" b="1" dirty="0"/>
          </a:p>
          <a:p>
            <a:r>
              <a:rPr lang="es-AR" sz="1500" b="1" dirty="0" err="1"/>
              <a:t>If</a:t>
            </a:r>
            <a:r>
              <a:rPr lang="es-AR" sz="1500" b="1" dirty="0"/>
              <a:t> (error){</a:t>
            </a:r>
          </a:p>
          <a:p>
            <a:r>
              <a:rPr lang="es-AR" sz="1500" b="1" dirty="0"/>
              <a:t>    </a:t>
            </a:r>
            <a:r>
              <a:rPr lang="es-AR" sz="1500" b="1" dirty="0" err="1"/>
              <a:t>res.status</a:t>
            </a:r>
            <a:r>
              <a:rPr lang="es-AR" sz="1500" b="1" dirty="0"/>
              <a:t>(400).</a:t>
            </a:r>
            <a:r>
              <a:rPr lang="es-AR" sz="1500" b="1" dirty="0" err="1"/>
              <a:t>send</a:t>
            </a:r>
            <a:r>
              <a:rPr lang="es-AR" sz="1500" b="1" dirty="0"/>
              <a:t>(‘Se produjo un error’); </a:t>
            </a:r>
          </a:p>
          <a:p>
            <a:r>
              <a:rPr lang="es-AR" sz="1500" b="1" dirty="0"/>
              <a:t>}</a:t>
            </a:r>
          </a:p>
          <a:p>
            <a:br>
              <a:rPr lang="es-AR" sz="1500" b="1" dirty="0"/>
            </a:br>
            <a:r>
              <a:rPr lang="es-AR" sz="1500" b="1" dirty="0" err="1"/>
              <a:t>res.send</a:t>
            </a:r>
            <a:r>
              <a:rPr lang="es-AR" sz="1500" b="1" dirty="0"/>
              <a:t>(</a:t>
            </a:r>
            <a:r>
              <a:rPr lang="es-AR" sz="1500" b="1" dirty="0" err="1"/>
              <a:t>req.file</a:t>
            </a:r>
            <a:r>
              <a:rPr lang="es-AR" sz="1500" b="1" dirty="0"/>
              <a:t>);</a:t>
            </a:r>
          </a:p>
          <a:p>
            <a:endParaRPr lang="es-AR" sz="1500" b="1" dirty="0"/>
          </a:p>
          <a:p>
            <a:r>
              <a:rPr lang="es-AR" sz="1500" b="1" dirty="0"/>
              <a:t>});</a:t>
            </a:r>
          </a:p>
          <a:p>
            <a:endParaRPr lang="es-AR" sz="1500" b="1" dirty="0"/>
          </a:p>
          <a:p>
            <a:r>
              <a:rPr lang="es-AR" sz="1500" b="1" dirty="0"/>
              <a:t>------------------------------------------------------------------------</a:t>
            </a:r>
          </a:p>
          <a:p>
            <a:endParaRPr lang="es-AR" sz="1500" b="1" dirty="0"/>
          </a:p>
          <a:p>
            <a:r>
              <a:rPr lang="es-AR" sz="1500" b="1" dirty="0"/>
              <a:t>(</a:t>
            </a:r>
            <a:r>
              <a:rPr lang="es-AR" sz="1500" b="1" dirty="0" err="1"/>
              <a:t>req,res</a:t>
            </a:r>
            <a:r>
              <a:rPr lang="es-AR" sz="1500" b="1" dirty="0"/>
              <a:t>, </a:t>
            </a:r>
            <a:r>
              <a:rPr lang="es-AR" sz="1500" b="1" dirty="0" err="1"/>
              <a:t>next</a:t>
            </a:r>
            <a:r>
              <a:rPr lang="es-AR" sz="1500" b="1" dirty="0"/>
              <a:t>) =&gt;</a:t>
            </a:r>
          </a:p>
          <a:p>
            <a:endParaRPr lang="es-AR" sz="1500" b="1" dirty="0"/>
          </a:p>
          <a:p>
            <a:r>
              <a:rPr lang="es-AR" sz="1500" b="1" dirty="0" err="1"/>
              <a:t>If</a:t>
            </a:r>
            <a:r>
              <a:rPr lang="es-AR" sz="1500" b="1" dirty="0"/>
              <a:t> (!</a:t>
            </a:r>
            <a:r>
              <a:rPr lang="es-AR" sz="1500" b="1" dirty="0" err="1"/>
              <a:t>req.file</a:t>
            </a:r>
            <a:r>
              <a:rPr lang="es-AR" sz="1500" b="1" dirty="0"/>
              <a:t>){</a:t>
            </a:r>
          </a:p>
          <a:p>
            <a:r>
              <a:rPr lang="es-AR" sz="1500" b="1" dirty="0"/>
              <a:t>    </a:t>
            </a:r>
            <a:r>
              <a:rPr lang="es-AR" sz="1500" b="1" dirty="0" err="1"/>
              <a:t>return</a:t>
            </a:r>
            <a:r>
              <a:rPr lang="es-AR" sz="1500" b="1" dirty="0"/>
              <a:t> </a:t>
            </a:r>
            <a:r>
              <a:rPr lang="es-AR" sz="1500" b="1" dirty="0" err="1"/>
              <a:t>next</a:t>
            </a:r>
            <a:r>
              <a:rPr lang="es-AR" sz="1500" b="1" dirty="0"/>
              <a:t>(new Error(‘Error al subir archivo’);</a:t>
            </a:r>
          </a:p>
          <a:p>
            <a:r>
              <a:rPr lang="es-AR" sz="1500" b="1" dirty="0"/>
              <a:t>}</a:t>
            </a:r>
          </a:p>
          <a:p>
            <a:br>
              <a:rPr lang="es-AR" sz="1500" b="1" dirty="0"/>
            </a:br>
            <a:r>
              <a:rPr lang="es-AR" sz="1500" b="1" dirty="0" err="1"/>
              <a:t>res.send</a:t>
            </a:r>
            <a:r>
              <a:rPr lang="es-AR" sz="1500" b="1" dirty="0"/>
              <a:t>(</a:t>
            </a:r>
            <a:r>
              <a:rPr lang="es-AR" sz="1500" b="1" dirty="0" err="1"/>
              <a:t>req.file</a:t>
            </a:r>
            <a:r>
              <a:rPr lang="es-AR" sz="1500" b="1" dirty="0"/>
              <a:t>);</a:t>
            </a:r>
          </a:p>
          <a:p>
            <a:endParaRPr lang="es-AR" sz="1500" b="1" dirty="0"/>
          </a:p>
          <a:p>
            <a:r>
              <a:rPr lang="es-AR" sz="1500" b="1" dirty="0"/>
              <a:t>});</a:t>
            </a:r>
          </a:p>
          <a:p>
            <a:endParaRPr lang="es-AR" sz="1600" b="1" dirty="0"/>
          </a:p>
          <a:p>
            <a:endParaRPr lang="es-AR" sz="1600" b="1" dirty="0"/>
          </a:p>
          <a:p>
            <a:endParaRPr lang="es-AR" sz="1800" b="1" dirty="0"/>
          </a:p>
        </p:txBody>
      </p:sp>
    </p:spTree>
    <p:extLst>
      <p:ext uri="{BB962C8B-B14F-4D97-AF65-F5344CB8AC3E}">
        <p14:creationId xmlns:p14="http://schemas.microsoft.com/office/powerpoint/2010/main" val="250366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5D1307-3AEC-47E8-858B-7634325C14EE}"/>
              </a:ext>
            </a:extLst>
          </p:cNvPr>
          <p:cNvSpPr txBox="1"/>
          <p:nvPr/>
        </p:nvSpPr>
        <p:spPr>
          <a:xfrm>
            <a:off x="3554838" y="440859"/>
            <a:ext cx="5399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Ejercitación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74700E-5E04-4135-B0C2-FB1429D69E3D}"/>
              </a:ext>
            </a:extLst>
          </p:cNvPr>
          <p:cNvSpPr txBox="1"/>
          <p:nvPr/>
        </p:nvSpPr>
        <p:spPr>
          <a:xfrm>
            <a:off x="347472" y="2000768"/>
            <a:ext cx="11497056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000" dirty="0"/>
              <a:t>En el proyecto de rutas agregar:</a:t>
            </a:r>
          </a:p>
          <a:p>
            <a:pPr algn="ctr"/>
            <a:endParaRPr lang="es-AR" sz="3000" dirty="0"/>
          </a:p>
          <a:p>
            <a:pPr algn="ctr"/>
            <a:endParaRPr lang="es-AR" sz="3000" dirty="0"/>
          </a:p>
          <a:p>
            <a:r>
              <a:rPr lang="es-AR" sz="2500" dirty="0"/>
              <a:t>1 – Cuando cargamos un producto que se pueda cargar una imagen</a:t>
            </a:r>
          </a:p>
          <a:p>
            <a:endParaRPr lang="es-AR" sz="2500" dirty="0"/>
          </a:p>
          <a:p>
            <a:r>
              <a:rPr lang="es-AR" sz="2500" dirty="0"/>
              <a:t>2 – Cuando editamos un producto que se pueda cambiar la imagen</a:t>
            </a:r>
          </a:p>
          <a:p>
            <a:endParaRPr lang="es-AR" sz="2500" dirty="0"/>
          </a:p>
          <a:p>
            <a:r>
              <a:rPr lang="es-AR" sz="2500" dirty="0"/>
              <a:t>3 – Cuando borramos un producto que se borre físicamente la imagen </a:t>
            </a:r>
          </a:p>
        </p:txBody>
      </p:sp>
    </p:spTree>
    <p:extLst>
      <p:ext uri="{BB962C8B-B14F-4D97-AF65-F5344CB8AC3E}">
        <p14:creationId xmlns:p14="http://schemas.microsoft.com/office/powerpoint/2010/main" val="226820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17998</TotalTime>
  <Words>600</Words>
  <Application>Microsoft Office PowerPoint</Application>
  <PresentationFormat>Panorámica</PresentationFormat>
  <Paragraphs>88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Jerónimo</dc:creator>
  <cp:lastModifiedBy>Jero</cp:lastModifiedBy>
  <cp:revision>900</cp:revision>
  <dcterms:created xsi:type="dcterms:W3CDTF">2021-03-08T01:52:35Z</dcterms:created>
  <dcterms:modified xsi:type="dcterms:W3CDTF">2022-09-22T01:50:40Z</dcterms:modified>
</cp:coreProperties>
</file>