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5.jpeg" ContentType="image/jpeg"/>
  <Override PartName="/ppt/media/image14.jpeg" ContentType="image/jpeg"/>
  <Override PartName="/ppt/media/image12.jpeg" ContentType="image/jpeg"/>
  <Override PartName="/ppt/media/image11.jpeg" ContentType="image/jpeg"/>
  <Override PartName="/ppt/media/image3.png" ContentType="image/png"/>
  <Override PartName="/ppt/media/image1.jpeg" ContentType="image/jpeg"/>
  <Override PartName="/ppt/media/image4.jpeg" ContentType="image/jpeg"/>
  <Override PartName="/ppt/media/image6.png" ContentType="image/png"/>
  <Override PartName="/ppt/media/image16.jpeg" ContentType="image/jpeg"/>
  <Override PartName="/ppt/media/image5.png" ContentType="image/png"/>
  <Override PartName="/ppt/media/image9.jpeg" ContentType="image/jpeg"/>
  <Override PartName="/ppt/media/image13.jpeg" ContentType="image/jpeg"/>
  <Override PartName="/ppt/media/image10.png" ContentType="image/png"/>
  <Override PartName="/ppt/media/image2.png" ContentType="image/png"/>
  <Override PartName="/ppt/media/image7.jpeg" ContentType="image/jpeg"/>
  <Override PartName="/ppt/media/image17.png" ContentType="image/png"/>
  <Override PartName="/ppt/media/image8.jpeg" ContentType="image/jpe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24" name="PlaceHolder 2"/>
          <p:cNvSpPr>
            <a:spLocks noGrp="1"/>
          </p:cNvSpPr>
          <p:nvPr>
            <p:ph type="body"/>
          </p:nvPr>
        </p:nvSpPr>
        <p:spPr>
          <a:xfrm>
            <a:off x="900000" y="907920"/>
            <a:ext cx="676872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900000" y="3767040"/>
            <a:ext cx="676872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27" name="PlaceHolder 2"/>
          <p:cNvSpPr>
            <a:spLocks noGrp="1"/>
          </p:cNvSpPr>
          <p:nvPr>
            <p:ph type="body"/>
          </p:nvPr>
        </p:nvSpPr>
        <p:spPr>
          <a:xfrm>
            <a:off x="900000" y="90792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368600" y="90792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368600" y="376704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900000" y="376704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32" name="PlaceHolder 2"/>
          <p:cNvSpPr>
            <a:spLocks noGrp="1"/>
          </p:cNvSpPr>
          <p:nvPr>
            <p:ph type="body"/>
          </p:nvPr>
        </p:nvSpPr>
        <p:spPr>
          <a:xfrm>
            <a:off x="900000" y="907920"/>
            <a:ext cx="6768720" cy="547344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900000" y="907920"/>
            <a:ext cx="6768720" cy="547344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900000" y="944280"/>
            <a:ext cx="6768720" cy="5400360"/>
          </a:xfrm>
          <a:prstGeom prst="rect">
            <a:avLst/>
          </a:prstGeom>
          <a:ln>
            <a:noFill/>
          </a:ln>
        </p:spPr>
      </p:pic>
      <p:pic>
        <p:nvPicPr>
          <p:cNvPr id="35" name="" descr=""/>
          <p:cNvPicPr/>
          <p:nvPr/>
        </p:nvPicPr>
        <p:blipFill>
          <a:blip r:embed="rId3"/>
          <a:stretch/>
        </p:blipFill>
        <p:spPr>
          <a:xfrm>
            <a:off x="900000" y="944280"/>
            <a:ext cx="6768720" cy="54003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39" name="PlaceHolder 2"/>
          <p:cNvSpPr>
            <a:spLocks noGrp="1"/>
          </p:cNvSpPr>
          <p:nvPr>
            <p:ph type="subTitle"/>
          </p:nvPr>
        </p:nvSpPr>
        <p:spPr>
          <a:xfrm>
            <a:off x="900000" y="907920"/>
            <a:ext cx="6768720" cy="5473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41" name="PlaceHolder 2"/>
          <p:cNvSpPr>
            <a:spLocks noGrp="1"/>
          </p:cNvSpPr>
          <p:nvPr>
            <p:ph type="body"/>
          </p:nvPr>
        </p:nvSpPr>
        <p:spPr>
          <a:xfrm>
            <a:off x="900000" y="907920"/>
            <a:ext cx="6768720" cy="547344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43" name="PlaceHolder 2"/>
          <p:cNvSpPr>
            <a:spLocks noGrp="1"/>
          </p:cNvSpPr>
          <p:nvPr>
            <p:ph type="body"/>
          </p:nvPr>
        </p:nvSpPr>
        <p:spPr>
          <a:xfrm>
            <a:off x="900000" y="907920"/>
            <a:ext cx="3303000" cy="547344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368600" y="907920"/>
            <a:ext cx="3303000" cy="547344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900000" y="189000"/>
            <a:ext cx="6337080" cy="2354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48" name="PlaceHolder 2"/>
          <p:cNvSpPr>
            <a:spLocks noGrp="1"/>
          </p:cNvSpPr>
          <p:nvPr>
            <p:ph type="body"/>
          </p:nvPr>
        </p:nvSpPr>
        <p:spPr>
          <a:xfrm>
            <a:off x="900000" y="90792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900000" y="376704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368600" y="907920"/>
            <a:ext cx="3303000" cy="547344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3" name="PlaceHolder 2"/>
          <p:cNvSpPr>
            <a:spLocks noGrp="1"/>
          </p:cNvSpPr>
          <p:nvPr>
            <p:ph type="subTitle"/>
          </p:nvPr>
        </p:nvSpPr>
        <p:spPr>
          <a:xfrm>
            <a:off x="900000" y="907920"/>
            <a:ext cx="6768720" cy="5473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52" name="PlaceHolder 2"/>
          <p:cNvSpPr>
            <a:spLocks noGrp="1"/>
          </p:cNvSpPr>
          <p:nvPr>
            <p:ph type="body"/>
          </p:nvPr>
        </p:nvSpPr>
        <p:spPr>
          <a:xfrm>
            <a:off x="900000" y="907920"/>
            <a:ext cx="3303000" cy="547344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368600" y="90792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368600" y="376704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56" name="PlaceHolder 2"/>
          <p:cNvSpPr>
            <a:spLocks noGrp="1"/>
          </p:cNvSpPr>
          <p:nvPr>
            <p:ph type="body"/>
          </p:nvPr>
        </p:nvSpPr>
        <p:spPr>
          <a:xfrm>
            <a:off x="900000" y="90792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368600" y="90792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900000" y="3767040"/>
            <a:ext cx="676872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60" name="PlaceHolder 2"/>
          <p:cNvSpPr>
            <a:spLocks noGrp="1"/>
          </p:cNvSpPr>
          <p:nvPr>
            <p:ph type="body"/>
          </p:nvPr>
        </p:nvSpPr>
        <p:spPr>
          <a:xfrm>
            <a:off x="900000" y="907920"/>
            <a:ext cx="676872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900000" y="3767040"/>
            <a:ext cx="676872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63" name="PlaceHolder 2"/>
          <p:cNvSpPr>
            <a:spLocks noGrp="1"/>
          </p:cNvSpPr>
          <p:nvPr>
            <p:ph type="body"/>
          </p:nvPr>
        </p:nvSpPr>
        <p:spPr>
          <a:xfrm>
            <a:off x="900000" y="90792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368600" y="90792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368600" y="376704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900000" y="376704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68" name="PlaceHolder 2"/>
          <p:cNvSpPr>
            <a:spLocks noGrp="1"/>
          </p:cNvSpPr>
          <p:nvPr>
            <p:ph type="body"/>
          </p:nvPr>
        </p:nvSpPr>
        <p:spPr>
          <a:xfrm>
            <a:off x="900000" y="907920"/>
            <a:ext cx="6768720" cy="547344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900000" y="907920"/>
            <a:ext cx="6768720" cy="547344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900000" y="944280"/>
            <a:ext cx="6768720" cy="5400360"/>
          </a:xfrm>
          <a:prstGeom prst="rect">
            <a:avLst/>
          </a:prstGeom>
          <a:ln>
            <a:noFill/>
          </a:ln>
        </p:spPr>
      </p:pic>
      <p:pic>
        <p:nvPicPr>
          <p:cNvPr id="71" name="" descr=""/>
          <p:cNvPicPr/>
          <p:nvPr/>
        </p:nvPicPr>
        <p:blipFill>
          <a:blip r:embed="rId3"/>
          <a:stretch/>
        </p:blipFill>
        <p:spPr>
          <a:xfrm>
            <a:off x="900000" y="944280"/>
            <a:ext cx="6768720" cy="54003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5" name="PlaceHolder 2"/>
          <p:cNvSpPr>
            <a:spLocks noGrp="1"/>
          </p:cNvSpPr>
          <p:nvPr>
            <p:ph type="body"/>
          </p:nvPr>
        </p:nvSpPr>
        <p:spPr>
          <a:xfrm>
            <a:off x="900000" y="907920"/>
            <a:ext cx="6768720" cy="547344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7" name="PlaceHolder 2"/>
          <p:cNvSpPr>
            <a:spLocks noGrp="1"/>
          </p:cNvSpPr>
          <p:nvPr>
            <p:ph type="body"/>
          </p:nvPr>
        </p:nvSpPr>
        <p:spPr>
          <a:xfrm>
            <a:off x="900000" y="907920"/>
            <a:ext cx="3303000" cy="547344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368600" y="907920"/>
            <a:ext cx="3303000" cy="547344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00000" y="189000"/>
            <a:ext cx="6337080" cy="2354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12" name="PlaceHolder 2"/>
          <p:cNvSpPr>
            <a:spLocks noGrp="1"/>
          </p:cNvSpPr>
          <p:nvPr>
            <p:ph type="body"/>
          </p:nvPr>
        </p:nvSpPr>
        <p:spPr>
          <a:xfrm>
            <a:off x="900000" y="90792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900000" y="376704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368600" y="907920"/>
            <a:ext cx="3303000" cy="547344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16" name="PlaceHolder 2"/>
          <p:cNvSpPr>
            <a:spLocks noGrp="1"/>
          </p:cNvSpPr>
          <p:nvPr>
            <p:ph type="body"/>
          </p:nvPr>
        </p:nvSpPr>
        <p:spPr>
          <a:xfrm>
            <a:off x="900000" y="907920"/>
            <a:ext cx="3303000" cy="547344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368600" y="90792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368600" y="376704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00000" y="189000"/>
            <a:ext cx="6337080" cy="507600"/>
          </a:xfrm>
          <a:prstGeom prst="rect">
            <a:avLst/>
          </a:prstGeom>
        </p:spPr>
        <p:txBody>
          <a:bodyPr lIns="0" rIns="0" tIns="0" bIns="0" anchor="ctr"/>
          <a:p>
            <a:endParaRPr b="0" lang="ru-RU" sz="2800" spc="-1" strike="noStrike">
              <a:solidFill>
                <a:srgbClr val="4d4d4d"/>
              </a:solidFill>
              <a:uFill>
                <a:solidFill>
                  <a:srgbClr val="ffffff"/>
                </a:solidFill>
              </a:uFill>
              <a:latin typeface="Arial"/>
            </a:endParaRPr>
          </a:p>
        </p:txBody>
      </p:sp>
      <p:sp>
        <p:nvSpPr>
          <p:cNvPr id="20" name="PlaceHolder 2"/>
          <p:cNvSpPr>
            <a:spLocks noGrp="1"/>
          </p:cNvSpPr>
          <p:nvPr>
            <p:ph type="body"/>
          </p:nvPr>
        </p:nvSpPr>
        <p:spPr>
          <a:xfrm>
            <a:off x="900000" y="90792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368600" y="907920"/>
            <a:ext cx="330300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900000" y="3767040"/>
            <a:ext cx="6768720" cy="2610720"/>
          </a:xfrm>
          <a:prstGeom prst="rect">
            <a:avLst/>
          </a:prstGeom>
        </p:spPr>
        <p:txBody>
          <a:bodyPr lIns="0" rIns="0" tIns="0" bIns="0"/>
          <a:p>
            <a:endParaRPr b="0" lang="ru-RU"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08000" y="2060640"/>
            <a:ext cx="4750920" cy="893520"/>
          </a:xfrm>
          <a:prstGeom prst="rect">
            <a:avLst/>
          </a:prstGeom>
        </p:spPr>
        <p:txBody>
          <a:bodyPr anchor="ctr"/>
          <a:p>
            <a:pPr>
              <a:lnSpc>
                <a:spcPct val="100000"/>
              </a:lnSpc>
            </a:pPr>
            <a:r>
              <a:rPr b="1" lang="ru-RU" sz="2400" spc="-1" strike="noStrike">
                <a:solidFill>
                  <a:srgbClr val="ffffff"/>
                </a:solidFill>
                <a:uFill>
                  <a:solidFill>
                    <a:srgbClr val="ffffff"/>
                  </a:solidFill>
                </a:uFill>
                <a:latin typeface="Arial"/>
              </a:rPr>
              <a:t>Click to </a:t>
            </a:r>
            <a:r>
              <a:rPr b="1" lang="ru-RU" sz="2400" spc="-1" strike="noStrike">
                <a:solidFill>
                  <a:srgbClr val="ffffff"/>
                </a:solidFill>
                <a:uFill>
                  <a:solidFill>
                    <a:srgbClr val="ffffff"/>
                  </a:solidFill>
                </a:uFill>
                <a:latin typeface="Arial"/>
              </a:rPr>
              <a:t>edit </a:t>
            </a:r>
            <a:r>
              <a:rPr b="1" lang="ru-RU" sz="2400" spc="-1" strike="noStrike">
                <a:solidFill>
                  <a:srgbClr val="ffffff"/>
                </a:solidFill>
                <a:uFill>
                  <a:solidFill>
                    <a:srgbClr val="ffffff"/>
                  </a:solidFill>
                </a:uFill>
                <a:latin typeface="Arial"/>
              </a:rPr>
              <a:t>Master </a:t>
            </a:r>
            <a:r>
              <a:rPr b="1" lang="ru-RU" sz="2400" spc="-1" strike="noStrike">
                <a:solidFill>
                  <a:srgbClr val="ffffff"/>
                </a:solidFill>
                <a:uFill>
                  <a:solidFill>
                    <a:srgbClr val="ffffff"/>
                  </a:solidFill>
                </a:uFill>
                <a:latin typeface="Arial"/>
              </a:rPr>
              <a:t>title style</a:t>
            </a:r>
            <a:endParaRPr b="0" lang="ru-RU" sz="2800" spc="-1" strike="noStrike">
              <a:solidFill>
                <a:srgbClr val="4d4d4d"/>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ru-RU" sz="2800" spc="-1" strike="noStrike">
                <a:solidFill>
                  <a:srgbClr val="000000"/>
                </a:solidFill>
                <a:uFill>
                  <a:solidFill>
                    <a:srgbClr val="ffffff"/>
                  </a:solidFill>
                </a:uFill>
                <a:latin typeface="Arial"/>
              </a:rPr>
              <a:t>Click to edit the outline text format</a:t>
            </a:r>
            <a:endParaRPr b="0" lang="ru-RU"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ru-RU" sz="2400" spc="-1" strike="noStrike">
                <a:solidFill>
                  <a:srgbClr val="000000"/>
                </a:solidFill>
                <a:uFill>
                  <a:solidFill>
                    <a:srgbClr val="ffffff"/>
                  </a:solidFill>
                </a:uFill>
                <a:latin typeface="Arial"/>
              </a:rPr>
              <a:t>Second Outline Level</a:t>
            </a:r>
            <a:endParaRPr b="0" lang="ru-RU"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ru-RU" sz="2000" spc="-1" strike="noStrike">
                <a:solidFill>
                  <a:srgbClr val="000000"/>
                </a:solidFill>
                <a:uFill>
                  <a:solidFill>
                    <a:srgbClr val="ffffff"/>
                  </a:solidFill>
                </a:uFill>
                <a:latin typeface="Arial"/>
              </a:rPr>
              <a:t>Third Outline Level</a:t>
            </a:r>
            <a:endParaRPr b="0" lang="ru-RU"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ru-RU" sz="2000" spc="-1" strike="noStrike">
                <a:solidFill>
                  <a:srgbClr val="000000"/>
                </a:solidFill>
                <a:uFill>
                  <a:solidFill>
                    <a:srgbClr val="ffffff"/>
                  </a:solidFill>
                </a:uFill>
                <a:latin typeface="Arial"/>
              </a:rPr>
              <a:t>Fourth Outline Level</a:t>
            </a:r>
            <a:endParaRPr b="0" lang="ru-RU"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Fifth Outline Level</a:t>
            </a:r>
            <a:endParaRPr b="0" lang="ru-RU"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Sixth Outline Level</a:t>
            </a:r>
            <a:endParaRPr b="0" lang="ru-RU"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Seventh Outline Level</a:t>
            </a:r>
            <a:endParaRPr b="0" lang="ru-R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900000" y="189000"/>
            <a:ext cx="6337080" cy="507600"/>
          </a:xfrm>
          <a:prstGeom prst="rect">
            <a:avLst/>
          </a:prstGeom>
        </p:spPr>
        <p:txBody>
          <a:bodyPr anchor="ctr"/>
          <a:p>
            <a:pPr>
              <a:lnSpc>
                <a:spcPct val="100000"/>
              </a:lnSpc>
            </a:pPr>
            <a:r>
              <a:rPr b="1" lang="ru-RU" sz="2800" spc="-1" strike="noStrike">
                <a:solidFill>
                  <a:srgbClr val="ffffff"/>
                </a:solidFill>
                <a:uFill>
                  <a:solidFill>
                    <a:srgbClr val="ffffff"/>
                  </a:solidFill>
                </a:uFill>
                <a:latin typeface="Arial"/>
              </a:rPr>
              <a:t>Click to edit Master title style</a:t>
            </a:r>
            <a:endParaRPr b="0" lang="ru-RU" sz="2800" spc="-1" strike="noStrike">
              <a:solidFill>
                <a:srgbClr val="4d4d4d"/>
              </a:solidFill>
              <a:uFill>
                <a:solidFill>
                  <a:srgbClr val="ffffff"/>
                </a:solidFill>
              </a:uFill>
              <a:latin typeface="Arial"/>
            </a:endParaRPr>
          </a:p>
        </p:txBody>
      </p:sp>
      <p:sp>
        <p:nvSpPr>
          <p:cNvPr id="37" name="PlaceHolder 2"/>
          <p:cNvSpPr>
            <a:spLocks noGrp="1"/>
          </p:cNvSpPr>
          <p:nvPr>
            <p:ph type="body"/>
          </p:nvPr>
        </p:nvSpPr>
        <p:spPr>
          <a:xfrm>
            <a:off x="900000" y="907920"/>
            <a:ext cx="6768720" cy="5473440"/>
          </a:xfrm>
          <a:prstGeom prst="rect">
            <a:avLst/>
          </a:prstGeom>
        </p:spPr>
        <p:txBody>
          <a:bodyPr/>
          <a:p>
            <a:pPr marL="432000" indent="-324000">
              <a:buClr>
                <a:srgbClr val="000000"/>
              </a:buClr>
              <a:buSzPct val="45000"/>
              <a:buFont typeface="Wingdings" charset="2"/>
              <a:buChar char=""/>
            </a:pPr>
            <a:r>
              <a:rPr b="0" lang="ru-RU" sz="2800" spc="-1" strike="noStrike">
                <a:solidFill>
                  <a:srgbClr val="000000"/>
                </a:solidFill>
                <a:uFill>
                  <a:solidFill>
                    <a:srgbClr val="ffffff"/>
                  </a:solidFill>
                </a:uFill>
                <a:latin typeface="Arial"/>
              </a:rPr>
              <a:t>Click to edit the outline text format</a:t>
            </a:r>
            <a:endParaRPr b="0" lang="ru-RU"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ru-RU" sz="2800" spc="-1" strike="noStrike">
                <a:solidFill>
                  <a:srgbClr val="000000"/>
                </a:solidFill>
                <a:uFill>
                  <a:solidFill>
                    <a:srgbClr val="ffffff"/>
                  </a:solidFill>
                </a:uFill>
                <a:latin typeface="Arial"/>
              </a:rPr>
              <a:t>Second Outline Level</a:t>
            </a:r>
            <a:endParaRPr b="0" lang="ru-RU"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ru-RU" sz="2800" spc="-1" strike="noStrike">
                <a:solidFill>
                  <a:srgbClr val="000000"/>
                </a:solidFill>
                <a:uFill>
                  <a:solidFill>
                    <a:srgbClr val="ffffff"/>
                  </a:solidFill>
                </a:uFill>
                <a:latin typeface="Arial"/>
              </a:rPr>
              <a:t>Third Outline Level</a:t>
            </a:r>
            <a:endParaRPr b="0" lang="ru-RU"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ru-RU" sz="2800" spc="-1" strike="noStrike">
                <a:solidFill>
                  <a:srgbClr val="000000"/>
                </a:solidFill>
                <a:uFill>
                  <a:solidFill>
                    <a:srgbClr val="ffffff"/>
                  </a:solidFill>
                </a:uFill>
                <a:latin typeface="Arial"/>
              </a:rPr>
              <a:t>Fourth Outline Level</a:t>
            </a:r>
            <a:endParaRPr b="0" lang="ru-RU"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ru-RU" sz="2800" spc="-1" strike="noStrike">
                <a:solidFill>
                  <a:srgbClr val="000000"/>
                </a:solidFill>
                <a:uFill>
                  <a:solidFill>
                    <a:srgbClr val="ffffff"/>
                  </a:solidFill>
                </a:uFill>
                <a:latin typeface="Arial"/>
              </a:rPr>
              <a:t>Fifth Outline Level</a:t>
            </a:r>
            <a:endParaRPr b="0" lang="ru-RU"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ru-RU" sz="2800" spc="-1" strike="noStrike">
                <a:solidFill>
                  <a:srgbClr val="000000"/>
                </a:solidFill>
                <a:uFill>
                  <a:solidFill>
                    <a:srgbClr val="ffffff"/>
                  </a:solidFill>
                </a:uFill>
                <a:latin typeface="Arial"/>
              </a:rPr>
              <a:t>Sixth Outline Level</a:t>
            </a:r>
            <a:endParaRPr b="0" lang="ru-RU" sz="2800" spc="-1" strike="noStrike">
              <a:solidFill>
                <a:srgbClr val="000000"/>
              </a:solidFill>
              <a:uFill>
                <a:solidFill>
                  <a:srgbClr val="ffffff"/>
                </a:solidFill>
              </a:uFill>
              <a:latin typeface="Arial"/>
            </a:endParaRPr>
          </a:p>
          <a:p>
            <a:pPr marL="343080" indent="-342720">
              <a:lnSpc>
                <a:spcPct val="100000"/>
              </a:lnSpc>
              <a:buClr>
                <a:srgbClr val="000000"/>
              </a:buClr>
              <a:buFont typeface="Symbol" charset="2"/>
              <a:buChar char=""/>
            </a:pPr>
            <a:r>
              <a:rPr b="0" lang="ru-RU" sz="2800" spc="-1" strike="noStrike">
                <a:solidFill>
                  <a:srgbClr val="000000"/>
                </a:solidFill>
                <a:uFill>
                  <a:solidFill>
                    <a:srgbClr val="ffffff"/>
                  </a:solidFill>
                </a:uFill>
                <a:latin typeface="Arial"/>
              </a:rPr>
              <a:t>Seventh Outline LevelClick to edit Master text styles</a:t>
            </a:r>
            <a:endParaRPr b="0" lang="ru-RU" sz="2800" spc="-1" strike="noStrike">
              <a:solidFill>
                <a:srgbClr val="000000"/>
              </a:solidFill>
              <a:uFill>
                <a:solidFill>
                  <a:srgbClr val="ffffff"/>
                </a:solidFill>
              </a:uFill>
              <a:latin typeface="Arial"/>
            </a:endParaRPr>
          </a:p>
          <a:p>
            <a:pPr lvl="1" marL="743040" indent="-285480">
              <a:lnSpc>
                <a:spcPct val="100000"/>
              </a:lnSpc>
              <a:buClr>
                <a:srgbClr val="000000"/>
              </a:buClr>
              <a:buFont typeface="Symbol" charset="2"/>
              <a:buChar char=""/>
            </a:pPr>
            <a:r>
              <a:rPr b="1" lang="ru-RU" sz="2400" spc="-1" strike="noStrike">
                <a:solidFill>
                  <a:srgbClr val="000000"/>
                </a:solidFill>
                <a:uFill>
                  <a:solidFill>
                    <a:srgbClr val="ffffff"/>
                  </a:solidFill>
                </a:uFill>
                <a:latin typeface="Arial"/>
              </a:rPr>
              <a:t>Second level</a:t>
            </a:r>
            <a:endParaRPr b="0" lang="ru-RU" sz="2800" spc="-1" strike="noStrike">
              <a:solidFill>
                <a:srgbClr val="000000"/>
              </a:solidFill>
              <a:uFill>
                <a:solidFill>
                  <a:srgbClr val="ffffff"/>
                </a:solidFill>
              </a:uFill>
              <a:latin typeface="Arial"/>
            </a:endParaRPr>
          </a:p>
          <a:p>
            <a:pPr lvl="2" marL="1143000" indent="-228240">
              <a:lnSpc>
                <a:spcPct val="100000"/>
              </a:lnSpc>
              <a:buClr>
                <a:srgbClr val="000000"/>
              </a:buClr>
              <a:buFont typeface="Symbol" charset="2"/>
              <a:buChar char=""/>
            </a:pPr>
            <a:r>
              <a:rPr b="0" lang="ru-RU" sz="2400" spc="-1" strike="noStrike">
                <a:solidFill>
                  <a:srgbClr val="000000"/>
                </a:solidFill>
                <a:uFill>
                  <a:solidFill>
                    <a:srgbClr val="ffffff"/>
                  </a:solidFill>
                </a:uFill>
                <a:latin typeface="Arial"/>
              </a:rPr>
              <a:t>Third level</a:t>
            </a:r>
            <a:endParaRPr b="0" lang="ru-RU" sz="2800" spc="-1" strike="noStrike">
              <a:solidFill>
                <a:srgbClr val="000000"/>
              </a:solidFill>
              <a:uFill>
                <a:solidFill>
                  <a:srgbClr val="ffffff"/>
                </a:solidFill>
              </a:uFill>
              <a:latin typeface="Arial"/>
            </a:endParaRPr>
          </a:p>
          <a:p>
            <a:pPr lvl="3" marL="1600200" indent="-228240">
              <a:lnSpc>
                <a:spcPct val="100000"/>
              </a:lnSpc>
              <a:buClr>
                <a:srgbClr val="000000"/>
              </a:buClr>
              <a:buFont typeface="Symbol" charset="2"/>
              <a:buChar char=""/>
            </a:pPr>
            <a:r>
              <a:rPr b="0" lang="ru-RU" sz="2000" spc="-1" strike="noStrike">
                <a:solidFill>
                  <a:srgbClr val="000000"/>
                </a:solidFill>
                <a:uFill>
                  <a:solidFill>
                    <a:srgbClr val="ffffff"/>
                  </a:solidFill>
                </a:uFill>
                <a:latin typeface="Arial"/>
              </a:rPr>
              <a:t>Fourth level</a:t>
            </a:r>
            <a:endParaRPr b="0" lang="ru-RU" sz="2800" spc="-1" strike="noStrike">
              <a:solidFill>
                <a:srgbClr val="000000"/>
              </a:solidFill>
              <a:uFill>
                <a:solidFill>
                  <a:srgbClr val="ffffff"/>
                </a:solidFill>
              </a:uFill>
              <a:latin typeface="Arial"/>
            </a:endParaRPr>
          </a:p>
          <a:p>
            <a:pPr lvl="4" marL="2057400" indent="-228240">
              <a:lnSpc>
                <a:spcPct val="100000"/>
              </a:lnSpc>
              <a:buClr>
                <a:srgbClr val="000000"/>
              </a:buClr>
              <a:buFont typeface="StarSymbol"/>
              <a:buChar char="»"/>
            </a:pPr>
            <a:r>
              <a:rPr b="0" lang="ru-RU" sz="2000" spc="-1" strike="noStrike">
                <a:solidFill>
                  <a:srgbClr val="000000"/>
                </a:solidFill>
                <a:uFill>
                  <a:solidFill>
                    <a:srgbClr val="ffffff"/>
                  </a:solidFill>
                </a:uFill>
                <a:latin typeface="Arial"/>
              </a:rPr>
              <a:t>Fifth level</a:t>
            </a:r>
            <a:endParaRPr b="0" lang="ru-RU" sz="2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0" y="1600200"/>
            <a:ext cx="5105160" cy="1294920"/>
          </a:xfrm>
          <a:prstGeom prst="rect">
            <a:avLst/>
          </a:prstGeom>
          <a:noFill/>
          <a:ln>
            <a:noFill/>
          </a:ln>
        </p:spPr>
        <p:txBody>
          <a:bodyPr anchor="ctr"/>
          <a:p>
            <a:pPr>
              <a:lnSpc>
                <a:spcPct val="100000"/>
              </a:lnSpc>
            </a:pPr>
            <a:r>
              <a:rPr b="1" lang="ru-RU" sz="3200" spc="-1" strike="noStrike">
                <a:solidFill>
                  <a:srgbClr val="ffffff"/>
                </a:solidFill>
                <a:uFill>
                  <a:solidFill>
                    <a:srgbClr val="ffffff"/>
                  </a:solidFill>
                </a:uFill>
                <a:latin typeface="Tahoma"/>
              </a:rPr>
              <a:t>Automated Water Pump</a:t>
            </a:r>
            <a:endParaRPr b="0" lang="ru-RU" sz="2800" spc="-1" strike="noStrike">
              <a:solidFill>
                <a:srgbClr val="4d4d4d"/>
              </a:solidFill>
              <a:uFill>
                <a:solidFill>
                  <a:srgbClr val="ffffff"/>
                </a:solidFill>
              </a:uFill>
              <a:latin typeface="Arial"/>
            </a:endParaRPr>
          </a:p>
        </p:txBody>
      </p:sp>
    </p:spTree>
  </p:cSld>
  <p:transition spd="slow">
    <p:push dir="u"/>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pic>
        <p:nvPicPr>
          <p:cNvPr id="104" name="Picture 2" descr=""/>
          <p:cNvPicPr/>
          <p:nvPr/>
        </p:nvPicPr>
        <p:blipFill>
          <a:blip r:embed="rId2"/>
          <a:srcRect l="16090" t="19540" r="24140" b="26435"/>
          <a:stretch/>
        </p:blipFill>
        <p:spPr>
          <a:xfrm>
            <a:off x="2743200" y="1523880"/>
            <a:ext cx="5142240" cy="4647960"/>
          </a:xfrm>
          <a:prstGeom prst="rect">
            <a:avLst/>
          </a:prstGeom>
          <a:ln>
            <a:noFill/>
          </a:ln>
        </p:spPr>
      </p:pic>
      <p:sp>
        <p:nvSpPr>
          <p:cNvPr id="105" name="CustomShape 1"/>
          <p:cNvSpPr/>
          <p:nvPr/>
        </p:nvSpPr>
        <p:spPr>
          <a:xfrm>
            <a:off x="1447920" y="228600"/>
            <a:ext cx="7619760" cy="1066320"/>
          </a:xfrm>
          <a:prstGeom prst="rect">
            <a:avLst/>
          </a:prstGeom>
          <a:noFill/>
          <a:ln>
            <a:noFill/>
          </a:ln>
        </p:spPr>
        <p:style>
          <a:lnRef idx="0"/>
          <a:fillRef idx="0"/>
          <a:effectRef idx="0"/>
          <a:fontRef idx="minor"/>
        </p:style>
        <p:txBody>
          <a:bodyPr/>
          <a:p>
            <a:pPr>
              <a:lnSpc>
                <a:spcPct val="80000"/>
              </a:lnSpc>
            </a:pPr>
            <a:r>
              <a:rPr b="1" lang="en-US" sz="4000" spc="-1" strike="noStrike">
                <a:solidFill>
                  <a:srgbClr val="000000"/>
                </a:solidFill>
                <a:uFill>
                  <a:solidFill>
                    <a:srgbClr val="ffffff"/>
                  </a:solidFill>
                </a:uFill>
                <a:latin typeface="Arial"/>
              </a:rPr>
              <a:t>Save Water, Save Planet Earth, Make the World Green Again </a:t>
            </a:r>
            <a:endParaRPr b="0" lang="en-US" sz="2800" spc="-1" strike="noStrike">
              <a:solidFill>
                <a:srgbClr val="000000"/>
              </a:solidFill>
              <a:uFill>
                <a:solidFill>
                  <a:srgbClr val="ffffff"/>
                </a:solidFill>
              </a:uFill>
              <a:latin typeface="Arial"/>
            </a:endParaRPr>
          </a:p>
          <a:p>
            <a:pPr>
              <a:lnSpc>
                <a:spcPct val="80000"/>
              </a:lnSpc>
            </a:pPr>
            <a:endParaRPr b="0" lang="en-US" sz="2800" spc="-1" strike="noStrike">
              <a:solidFill>
                <a:srgbClr val="000000"/>
              </a:solidFill>
              <a:uFill>
                <a:solidFill>
                  <a:srgbClr val="ffffff"/>
                </a:solidFill>
              </a:uFill>
              <a:latin typeface="Arial"/>
            </a:endParaRPr>
          </a:p>
        </p:txBody>
      </p:sp>
    </p:spTree>
  </p:cSld>
  <p:transition spd="slow">
    <p:cover dir="r"/>
  </p:transition>
  <p:timing>
    <p:tnLst>
      <p:par>
        <p:cTn id="110" dur="indefinite" restart="never" nodeType="tmRoot">
          <p:childTnLst>
            <p:seq>
              <p:cTn id="111" dur="indefinite" nodeType="mainSeq">
                <p:childTnLst>
                  <p:par>
                    <p:cTn id="112" fill="hold">
                      <p:stCondLst>
                        <p:cond delay="indefinite"/>
                      </p:stCondLst>
                      <p:childTnLst>
                        <p:par>
                          <p:cTn id="113" fill="hold">
                            <p:stCondLst>
                              <p:cond delay="0"/>
                            </p:stCondLst>
                            <p:childTnLst>
                              <p:par>
                                <p:cTn id="114" nodeType="clickEffect" fill="hold" presetClass="entr" presetID="16" presetSubtype="21">
                                  <p:stCondLst>
                                    <p:cond delay="0"/>
                                  </p:stCondLst>
                                  <p:childTnLst>
                                    <p:set>
                                      <p:cBhvr>
                                        <p:cTn id="115" dur="1" fill="hold">
                                          <p:stCondLst>
                                            <p:cond delay="0"/>
                                          </p:stCondLst>
                                        </p:cTn>
                                        <p:tgtEl>
                                          <p:spTgt spid="105"/>
                                        </p:tgtEl>
                                        <p:attrNameLst>
                                          <p:attrName>style.visibility</p:attrName>
                                        </p:attrNameLst>
                                      </p:cBhvr>
                                      <p:to>
                                        <p:strVal val="visible"/>
                                      </p:to>
                                    </p:set>
                                    <p:animEffect filter="barn(inVertical)" transition="out">
                                      <p:cBhvr additive="repl">
                                        <p:cTn id="116" dur="500"/>
                                        <p:tgtEl>
                                          <p:spTgt spid="105"/>
                                        </p:tgtEl>
                                      </p:cBhvr>
                                    </p:animEffec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22" presetSubtype="4">
                                  <p:stCondLst>
                                    <p:cond delay="0"/>
                                  </p:stCondLst>
                                  <p:childTnLst>
                                    <p:set>
                                      <p:cBhvr>
                                        <p:cTn id="120" dur="1" fill="hold">
                                          <p:stCondLst>
                                            <p:cond delay="0"/>
                                          </p:stCondLst>
                                        </p:cTn>
                                        <p:tgtEl>
                                          <p:spTgt spid="104"/>
                                        </p:tgtEl>
                                        <p:attrNameLst>
                                          <p:attrName>style.visibility</p:attrName>
                                        </p:attrNameLst>
                                      </p:cBhvr>
                                      <p:to>
                                        <p:strVal val="visible"/>
                                      </p:to>
                                    </p:set>
                                    <p:animEffect filter="wipe(down)" transition="out">
                                      <p:cBhvr additive="repl">
                                        <p:cTn id="121" dur="500"/>
                                        <p:tgtEl>
                                          <p:spTgt spid="10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900000" y="1337040"/>
            <a:ext cx="3369960" cy="1125000"/>
          </a:xfrm>
          <a:prstGeom prst="rect">
            <a:avLst/>
          </a:prstGeom>
          <a:noFill/>
          <a:ln>
            <a:noFill/>
          </a:ln>
        </p:spPr>
        <p:txBody>
          <a:bodyPr/>
          <a:p>
            <a:pPr marL="343080" indent="-342720">
              <a:lnSpc>
                <a:spcPct val="80000"/>
              </a:lnSpc>
              <a:buClr>
                <a:srgbClr val="000000"/>
              </a:buClr>
              <a:buFont typeface="Symbol" charset="2"/>
              <a:buChar char=""/>
            </a:pPr>
            <a:r>
              <a:rPr b="1" lang="ru-RU" sz="2000" spc="-1" strike="noStrike">
                <a:solidFill>
                  <a:srgbClr val="000000"/>
                </a:solidFill>
                <a:uFill>
                  <a:solidFill>
                    <a:srgbClr val="ffffff"/>
                  </a:solidFill>
                </a:uFill>
                <a:latin typeface="Arial"/>
              </a:rPr>
              <a:t>Member 1</a:t>
            </a:r>
            <a:r>
              <a:rPr b="0" lang="ru-RU" sz="2000" spc="-1" strike="noStrike">
                <a:solidFill>
                  <a:srgbClr val="000000"/>
                </a:solidFill>
                <a:uFill>
                  <a:solidFill>
                    <a:srgbClr val="ffffff"/>
                  </a:solidFill>
                </a:uFill>
                <a:latin typeface="Arial"/>
              </a:rPr>
              <a:t>:</a:t>
            </a:r>
            <a:endParaRPr b="0" lang="ru-RU" sz="2800" spc="-1" strike="noStrike">
              <a:solidFill>
                <a:srgbClr val="000000"/>
              </a:solidFill>
              <a:uFill>
                <a:solidFill>
                  <a:srgbClr val="ffffff"/>
                </a:solidFill>
              </a:uFill>
              <a:latin typeface="Arial"/>
            </a:endParaRPr>
          </a:p>
          <a:p>
            <a:pPr lvl="1" marL="743040" indent="-285480">
              <a:lnSpc>
                <a:spcPct val="80000"/>
              </a:lnSpc>
              <a:buClr>
                <a:srgbClr val="000000"/>
              </a:buClr>
              <a:buFont typeface="Symbol" charset="2"/>
              <a:buChar char=""/>
            </a:pPr>
            <a:r>
              <a:rPr b="1" lang="ru-RU" sz="1600" spc="-1" strike="noStrike">
                <a:solidFill>
                  <a:srgbClr val="000000"/>
                </a:solidFill>
                <a:uFill>
                  <a:solidFill>
                    <a:srgbClr val="ffffff"/>
                  </a:solidFill>
                </a:uFill>
                <a:latin typeface="Arial"/>
              </a:rPr>
              <a:t>Name: </a:t>
            </a:r>
            <a:r>
              <a:rPr b="0" lang="ru-RU" sz="1600" spc="-1" strike="noStrike">
                <a:solidFill>
                  <a:srgbClr val="000000"/>
                </a:solidFill>
                <a:uFill>
                  <a:solidFill>
                    <a:srgbClr val="ffffff"/>
                  </a:solidFill>
                </a:uFill>
                <a:latin typeface="Arial"/>
              </a:rPr>
              <a:t>Risalat Ahmed</a:t>
            </a:r>
            <a:endParaRPr b="0" lang="ru-RU" sz="2400" spc="-1" strike="noStrike">
              <a:solidFill>
                <a:srgbClr val="000000"/>
              </a:solidFill>
              <a:uFill>
                <a:solidFill>
                  <a:srgbClr val="ffffff"/>
                </a:solidFill>
              </a:uFill>
              <a:latin typeface="Arial"/>
            </a:endParaRPr>
          </a:p>
          <a:p>
            <a:pPr lvl="1" marL="743040" indent="-285480">
              <a:lnSpc>
                <a:spcPct val="80000"/>
              </a:lnSpc>
              <a:buClr>
                <a:srgbClr val="000000"/>
              </a:buClr>
              <a:buFont typeface="Symbol" charset="2"/>
              <a:buChar char=""/>
            </a:pPr>
            <a:r>
              <a:rPr b="1" lang="ru-RU" sz="1600" spc="-1" strike="noStrike">
                <a:solidFill>
                  <a:srgbClr val="000000"/>
                </a:solidFill>
                <a:uFill>
                  <a:solidFill>
                    <a:srgbClr val="ffffff"/>
                  </a:solidFill>
                </a:uFill>
                <a:latin typeface="Arial"/>
              </a:rPr>
              <a:t>ID: </a:t>
            </a:r>
            <a:r>
              <a:rPr b="0" lang="ru-RU" sz="1600" spc="-1" strike="noStrike">
                <a:solidFill>
                  <a:srgbClr val="000000"/>
                </a:solidFill>
                <a:uFill>
                  <a:solidFill>
                    <a:srgbClr val="ffffff"/>
                  </a:solidFill>
                </a:uFill>
                <a:latin typeface="Arial"/>
              </a:rPr>
              <a:t>2019000000047</a:t>
            </a:r>
            <a:endParaRPr b="0" lang="ru-RU" sz="2400" spc="-1" strike="noStrike">
              <a:solidFill>
                <a:srgbClr val="000000"/>
              </a:solidFill>
              <a:uFill>
                <a:solidFill>
                  <a:srgbClr val="ffffff"/>
                </a:solidFill>
              </a:uFill>
              <a:latin typeface="Arial"/>
            </a:endParaRPr>
          </a:p>
          <a:p>
            <a:pPr lvl="1" marL="743040" indent="-285480">
              <a:lnSpc>
                <a:spcPct val="80000"/>
              </a:lnSpc>
              <a:buClr>
                <a:srgbClr val="000000"/>
              </a:buClr>
              <a:buFont typeface="Symbol" charset="2"/>
              <a:buChar char=""/>
            </a:pPr>
            <a:r>
              <a:rPr b="1" lang="ru-RU" sz="1600" spc="-1" strike="noStrike">
                <a:solidFill>
                  <a:srgbClr val="000000"/>
                </a:solidFill>
                <a:uFill>
                  <a:solidFill>
                    <a:srgbClr val="ffffff"/>
                  </a:solidFill>
                </a:uFill>
                <a:latin typeface="Arial"/>
              </a:rPr>
              <a:t>Batch: </a:t>
            </a:r>
            <a:r>
              <a:rPr b="0" lang="ru-RU" sz="1600" spc="-1" strike="noStrike">
                <a:solidFill>
                  <a:srgbClr val="000000"/>
                </a:solidFill>
                <a:uFill>
                  <a:solidFill>
                    <a:srgbClr val="ffffff"/>
                  </a:solidFill>
                </a:uFill>
                <a:latin typeface="Arial"/>
              </a:rPr>
              <a:t>51</a:t>
            </a:r>
            <a:endParaRPr b="0" lang="ru-RU" sz="2400" spc="-1" strike="noStrike">
              <a:solidFill>
                <a:srgbClr val="000000"/>
              </a:solidFill>
              <a:uFill>
                <a:solidFill>
                  <a:srgbClr val="ffffff"/>
                </a:solidFill>
              </a:uFill>
              <a:latin typeface="Arial"/>
            </a:endParaRPr>
          </a:p>
          <a:p>
            <a:endParaRPr b="0" lang="ru-RU" sz="2800" spc="-1" strike="noStrike">
              <a:solidFill>
                <a:srgbClr val="000000"/>
              </a:solidFill>
              <a:uFill>
                <a:solidFill>
                  <a:srgbClr val="ffffff"/>
                </a:solidFill>
              </a:uFill>
              <a:latin typeface="Arial"/>
            </a:endParaRPr>
          </a:p>
        </p:txBody>
      </p:sp>
      <p:sp>
        <p:nvSpPr>
          <p:cNvPr id="74" name="TextShape 2"/>
          <p:cNvSpPr txBox="1"/>
          <p:nvPr/>
        </p:nvSpPr>
        <p:spPr>
          <a:xfrm>
            <a:off x="900000" y="189000"/>
            <a:ext cx="6337080" cy="507600"/>
          </a:xfrm>
          <a:prstGeom prst="rect">
            <a:avLst/>
          </a:prstGeom>
          <a:noFill/>
          <a:ln>
            <a:noFill/>
          </a:ln>
        </p:spPr>
        <p:txBody>
          <a:bodyPr anchor="ctr"/>
          <a:p>
            <a:pPr>
              <a:lnSpc>
                <a:spcPct val="100000"/>
              </a:lnSpc>
            </a:pPr>
            <a:r>
              <a:rPr b="1" lang="ru-RU" sz="2800" spc="-1" strike="noStrike">
                <a:solidFill>
                  <a:srgbClr val="ffffff"/>
                </a:solidFill>
                <a:uFill>
                  <a:solidFill>
                    <a:srgbClr val="ffffff"/>
                  </a:solidFill>
                </a:uFill>
                <a:latin typeface="Arial"/>
              </a:rPr>
              <a:t>Introduction of team members</a:t>
            </a:r>
            <a:endParaRPr b="0" lang="ru-RU" sz="2800" spc="-1" strike="noStrike">
              <a:solidFill>
                <a:srgbClr val="4d4d4d"/>
              </a:solidFill>
              <a:uFill>
                <a:solidFill>
                  <a:srgbClr val="ffffff"/>
                </a:solidFill>
              </a:uFill>
              <a:latin typeface="Arial"/>
            </a:endParaRPr>
          </a:p>
        </p:txBody>
      </p:sp>
      <p:sp>
        <p:nvSpPr>
          <p:cNvPr id="75" name="CustomShape 3"/>
          <p:cNvSpPr/>
          <p:nvPr/>
        </p:nvSpPr>
        <p:spPr>
          <a:xfrm>
            <a:off x="5410080" y="2438280"/>
            <a:ext cx="3657240" cy="1447560"/>
          </a:xfrm>
          <a:prstGeom prst="rect">
            <a:avLst/>
          </a:prstGeom>
          <a:noFill/>
          <a:ln>
            <a:noFill/>
          </a:ln>
        </p:spPr>
        <p:style>
          <a:lnRef idx="0"/>
          <a:fillRef idx="0"/>
          <a:effectRef idx="0"/>
          <a:fontRef idx="minor"/>
        </p:style>
      </p:sp>
      <p:sp>
        <p:nvSpPr>
          <p:cNvPr id="76" name="CustomShape 4"/>
          <p:cNvSpPr/>
          <p:nvPr/>
        </p:nvSpPr>
        <p:spPr>
          <a:xfrm>
            <a:off x="4572000" y="2669760"/>
            <a:ext cx="3484800" cy="1216080"/>
          </a:xfrm>
          <a:prstGeom prst="rect">
            <a:avLst/>
          </a:prstGeom>
          <a:noFill/>
          <a:ln>
            <a:noFill/>
          </a:ln>
        </p:spPr>
        <p:style>
          <a:lnRef idx="0"/>
          <a:fillRef idx="0"/>
          <a:effectRef idx="0"/>
          <a:fontRef idx="minor"/>
        </p:style>
        <p:txBody>
          <a:bodyPr/>
          <a:p>
            <a:pPr marL="343080" indent="-342720">
              <a:lnSpc>
                <a:spcPct val="80000"/>
              </a:lnSpc>
              <a:buClr>
                <a:srgbClr val="000000"/>
              </a:buClr>
              <a:buFont typeface="Symbol" charset="2"/>
              <a:buChar char=""/>
            </a:pPr>
            <a:r>
              <a:rPr b="1" lang="en-US" sz="2000" spc="-1" strike="noStrike">
                <a:solidFill>
                  <a:srgbClr val="000000"/>
                </a:solidFill>
                <a:uFill>
                  <a:solidFill>
                    <a:srgbClr val="ffffff"/>
                  </a:solidFill>
                </a:uFill>
                <a:latin typeface="Arial"/>
              </a:rPr>
              <a:t>Member 2:</a:t>
            </a:r>
            <a:endParaRPr b="0" lang="en-US" sz="2800" spc="-1" strike="noStrike">
              <a:solidFill>
                <a:srgbClr val="000000"/>
              </a:solidFill>
              <a:uFill>
                <a:solidFill>
                  <a:srgbClr val="ffffff"/>
                </a:solidFill>
              </a:uFill>
              <a:latin typeface="Arial"/>
            </a:endParaRPr>
          </a:p>
          <a:p>
            <a:pPr lvl="1" marL="743040" indent="-285480">
              <a:lnSpc>
                <a:spcPct val="80000"/>
              </a:lnSpc>
              <a:buClr>
                <a:srgbClr val="000000"/>
              </a:buClr>
              <a:buFont typeface="Symbol" charset="2"/>
              <a:buChar char=""/>
            </a:pPr>
            <a:r>
              <a:rPr b="1" lang="en-US" sz="1600" spc="-1" strike="noStrike">
                <a:solidFill>
                  <a:srgbClr val="000000"/>
                </a:solidFill>
                <a:uFill>
                  <a:solidFill>
                    <a:srgbClr val="ffffff"/>
                  </a:solidFill>
                </a:uFill>
                <a:latin typeface="Arial"/>
              </a:rPr>
              <a:t>Name: </a:t>
            </a:r>
            <a:r>
              <a:rPr b="0" lang="en-US" sz="1600" spc="-1" strike="noStrike">
                <a:solidFill>
                  <a:srgbClr val="000000"/>
                </a:solidFill>
                <a:uFill>
                  <a:solidFill>
                    <a:srgbClr val="ffffff"/>
                  </a:solidFill>
                </a:uFill>
                <a:latin typeface="Arial"/>
              </a:rPr>
              <a:t>Tabasum Mim</a:t>
            </a:r>
            <a:endParaRPr b="0" lang="en-US" sz="2800" spc="-1" strike="noStrike">
              <a:solidFill>
                <a:srgbClr val="000000"/>
              </a:solidFill>
              <a:uFill>
                <a:solidFill>
                  <a:srgbClr val="ffffff"/>
                </a:solidFill>
              </a:uFill>
              <a:latin typeface="Arial"/>
            </a:endParaRPr>
          </a:p>
          <a:p>
            <a:pPr lvl="1" marL="743040" indent="-285480">
              <a:lnSpc>
                <a:spcPct val="80000"/>
              </a:lnSpc>
              <a:buClr>
                <a:srgbClr val="000000"/>
              </a:buClr>
              <a:buFont typeface="Symbol" charset="2"/>
              <a:buChar char=""/>
            </a:pPr>
            <a:r>
              <a:rPr b="1" lang="en-US" sz="1600" spc="-1" strike="noStrike">
                <a:solidFill>
                  <a:srgbClr val="000000"/>
                </a:solidFill>
                <a:uFill>
                  <a:solidFill>
                    <a:srgbClr val="ffffff"/>
                  </a:solidFill>
                </a:uFill>
                <a:latin typeface="Arial"/>
              </a:rPr>
              <a:t>ID: </a:t>
            </a:r>
            <a:r>
              <a:rPr b="0" lang="en-US" sz="1600" spc="-1" strike="noStrike">
                <a:solidFill>
                  <a:srgbClr val="000000"/>
                </a:solidFill>
                <a:uFill>
                  <a:solidFill>
                    <a:srgbClr val="ffffff"/>
                  </a:solidFill>
                </a:uFill>
                <a:latin typeface="Arial"/>
              </a:rPr>
              <a:t>2019000000056</a:t>
            </a:r>
            <a:endParaRPr b="0" lang="en-US" sz="2800" spc="-1" strike="noStrike">
              <a:solidFill>
                <a:srgbClr val="000000"/>
              </a:solidFill>
              <a:uFill>
                <a:solidFill>
                  <a:srgbClr val="ffffff"/>
                </a:solidFill>
              </a:uFill>
              <a:latin typeface="Arial"/>
            </a:endParaRPr>
          </a:p>
          <a:p>
            <a:pPr lvl="1" marL="743040" indent="-285480">
              <a:lnSpc>
                <a:spcPct val="80000"/>
              </a:lnSpc>
              <a:buClr>
                <a:srgbClr val="000000"/>
              </a:buClr>
              <a:buFont typeface="Symbol" charset="2"/>
              <a:buChar char=""/>
            </a:pPr>
            <a:r>
              <a:rPr b="1" lang="en-US" sz="1600" spc="-1" strike="noStrike">
                <a:solidFill>
                  <a:srgbClr val="000000"/>
                </a:solidFill>
                <a:uFill>
                  <a:solidFill>
                    <a:srgbClr val="ffffff"/>
                  </a:solidFill>
                </a:uFill>
                <a:latin typeface="Arial"/>
              </a:rPr>
              <a:t>Batch: </a:t>
            </a:r>
            <a:r>
              <a:rPr b="0" lang="en-US" sz="1600" spc="-1" strike="noStrike">
                <a:solidFill>
                  <a:srgbClr val="000000"/>
                </a:solidFill>
                <a:uFill>
                  <a:solidFill>
                    <a:srgbClr val="ffffff"/>
                  </a:solidFill>
                </a:uFill>
                <a:latin typeface="Arial"/>
              </a:rPr>
              <a:t>51</a:t>
            </a:r>
            <a:endParaRPr b="0" lang="en-US" sz="2800" spc="-1" strike="noStrike">
              <a:solidFill>
                <a:srgbClr val="000000"/>
              </a:solidFill>
              <a:uFill>
                <a:solidFill>
                  <a:srgbClr val="ffffff"/>
                </a:solidFill>
              </a:uFill>
              <a:latin typeface="Arial"/>
            </a:endParaRPr>
          </a:p>
        </p:txBody>
      </p:sp>
      <p:sp>
        <p:nvSpPr>
          <p:cNvPr id="77" name="CustomShape 5"/>
          <p:cNvSpPr/>
          <p:nvPr/>
        </p:nvSpPr>
        <p:spPr>
          <a:xfrm>
            <a:off x="900000" y="4038480"/>
            <a:ext cx="3657240" cy="1238040"/>
          </a:xfrm>
          <a:prstGeom prst="rect">
            <a:avLst/>
          </a:prstGeom>
          <a:noFill/>
          <a:ln>
            <a:noFill/>
          </a:ln>
        </p:spPr>
        <p:style>
          <a:lnRef idx="0"/>
          <a:fillRef idx="0"/>
          <a:effectRef idx="0"/>
          <a:fontRef idx="minor"/>
        </p:style>
        <p:txBody>
          <a:bodyPr/>
          <a:p>
            <a:pPr marL="343080" indent="-342720">
              <a:lnSpc>
                <a:spcPct val="80000"/>
              </a:lnSpc>
              <a:buClr>
                <a:srgbClr val="000000"/>
              </a:buClr>
              <a:buFont typeface="Symbol" charset="2"/>
              <a:buChar char=""/>
            </a:pPr>
            <a:r>
              <a:rPr b="1" lang="en-US" sz="2000" spc="-1" strike="noStrike">
                <a:solidFill>
                  <a:srgbClr val="000000"/>
                </a:solidFill>
                <a:uFill>
                  <a:solidFill>
                    <a:srgbClr val="ffffff"/>
                  </a:solidFill>
                </a:uFill>
                <a:latin typeface="Arial"/>
              </a:rPr>
              <a:t>Member 3:</a:t>
            </a:r>
            <a:endParaRPr b="0" lang="en-US" sz="2800" spc="-1" strike="noStrike">
              <a:solidFill>
                <a:srgbClr val="000000"/>
              </a:solidFill>
              <a:uFill>
                <a:solidFill>
                  <a:srgbClr val="ffffff"/>
                </a:solidFill>
              </a:uFill>
              <a:latin typeface="Arial"/>
            </a:endParaRPr>
          </a:p>
          <a:p>
            <a:pPr lvl="1" marL="743040" indent="-285480">
              <a:lnSpc>
                <a:spcPct val="80000"/>
              </a:lnSpc>
              <a:buClr>
                <a:srgbClr val="000000"/>
              </a:buClr>
              <a:buFont typeface="Symbol" charset="2"/>
              <a:buChar char=""/>
            </a:pPr>
            <a:r>
              <a:rPr b="1" lang="en-US" sz="1600" spc="-1" strike="noStrike">
                <a:solidFill>
                  <a:srgbClr val="000000"/>
                </a:solidFill>
                <a:uFill>
                  <a:solidFill>
                    <a:srgbClr val="ffffff"/>
                  </a:solidFill>
                </a:uFill>
                <a:latin typeface="Arial"/>
              </a:rPr>
              <a:t>Name: </a:t>
            </a:r>
            <a:r>
              <a:rPr b="0" lang="en-US" sz="1600" spc="-1" strike="noStrike">
                <a:solidFill>
                  <a:srgbClr val="000000"/>
                </a:solidFill>
                <a:uFill>
                  <a:solidFill>
                    <a:srgbClr val="ffffff"/>
                  </a:solidFill>
                </a:uFill>
                <a:latin typeface="Arial"/>
              </a:rPr>
              <a:t>Amit Hassan Ibn Saif</a:t>
            </a:r>
            <a:endParaRPr b="0" lang="en-US" sz="2800" spc="-1" strike="noStrike">
              <a:solidFill>
                <a:srgbClr val="000000"/>
              </a:solidFill>
              <a:uFill>
                <a:solidFill>
                  <a:srgbClr val="ffffff"/>
                </a:solidFill>
              </a:uFill>
              <a:latin typeface="Arial"/>
            </a:endParaRPr>
          </a:p>
          <a:p>
            <a:pPr lvl="1" marL="743040" indent="-285480">
              <a:lnSpc>
                <a:spcPct val="80000"/>
              </a:lnSpc>
              <a:buClr>
                <a:srgbClr val="000000"/>
              </a:buClr>
              <a:buFont typeface="Symbol" charset="2"/>
              <a:buChar char=""/>
            </a:pPr>
            <a:r>
              <a:rPr b="1" lang="en-US" sz="1600" spc="-1" strike="noStrike">
                <a:solidFill>
                  <a:srgbClr val="000000"/>
                </a:solidFill>
                <a:uFill>
                  <a:solidFill>
                    <a:srgbClr val="ffffff"/>
                  </a:solidFill>
                </a:uFill>
                <a:latin typeface="Arial"/>
              </a:rPr>
              <a:t>ID: </a:t>
            </a:r>
            <a:r>
              <a:rPr b="0" lang="en-US" sz="1600" spc="-1" strike="noStrike">
                <a:solidFill>
                  <a:srgbClr val="000000"/>
                </a:solidFill>
                <a:uFill>
                  <a:solidFill>
                    <a:srgbClr val="ffffff"/>
                  </a:solidFill>
                </a:uFill>
                <a:latin typeface="Arial"/>
              </a:rPr>
              <a:t>2019000000088</a:t>
            </a:r>
            <a:endParaRPr b="0" lang="en-US" sz="2800" spc="-1" strike="noStrike">
              <a:solidFill>
                <a:srgbClr val="000000"/>
              </a:solidFill>
              <a:uFill>
                <a:solidFill>
                  <a:srgbClr val="ffffff"/>
                </a:solidFill>
              </a:uFill>
              <a:latin typeface="Arial"/>
            </a:endParaRPr>
          </a:p>
          <a:p>
            <a:pPr lvl="1" marL="743040" indent="-285480">
              <a:lnSpc>
                <a:spcPct val="80000"/>
              </a:lnSpc>
              <a:buClr>
                <a:srgbClr val="000000"/>
              </a:buClr>
              <a:buFont typeface="Symbol" charset="2"/>
              <a:buChar char=""/>
            </a:pPr>
            <a:r>
              <a:rPr b="1" lang="en-US" sz="1600" spc="-1" strike="noStrike">
                <a:solidFill>
                  <a:srgbClr val="000000"/>
                </a:solidFill>
                <a:uFill>
                  <a:solidFill>
                    <a:srgbClr val="ffffff"/>
                  </a:solidFill>
                </a:uFill>
                <a:latin typeface="Arial"/>
              </a:rPr>
              <a:t>Batch:</a:t>
            </a:r>
            <a:r>
              <a:rPr b="0" lang="en-US" sz="1600" spc="-1" strike="noStrike">
                <a:solidFill>
                  <a:srgbClr val="000000"/>
                </a:solidFill>
                <a:uFill>
                  <a:solidFill>
                    <a:srgbClr val="ffffff"/>
                  </a:solidFill>
                </a:uFill>
                <a:latin typeface="Arial"/>
              </a:rPr>
              <a:t> 51</a:t>
            </a:r>
            <a:endParaRPr b="0" lang="en-US" sz="2800" spc="-1" strike="noStrike">
              <a:solidFill>
                <a:srgbClr val="000000"/>
              </a:solidFill>
              <a:uFill>
                <a:solidFill>
                  <a:srgbClr val="ffffff"/>
                </a:solidFill>
              </a:uFill>
              <a:latin typeface="Arial"/>
            </a:endParaRPr>
          </a:p>
          <a:p>
            <a:pPr marL="457200">
              <a:lnSpc>
                <a:spcPct val="80000"/>
              </a:lnSpc>
            </a:pPr>
            <a:endParaRPr b="0" lang="en-US" sz="2800" spc="-1" strike="noStrike">
              <a:solidFill>
                <a:srgbClr val="000000"/>
              </a:solidFill>
              <a:uFill>
                <a:solidFill>
                  <a:srgbClr val="ffffff"/>
                </a:solidFill>
              </a:uFill>
              <a:latin typeface="Arial"/>
            </a:endParaRPr>
          </a:p>
        </p:txBody>
      </p:sp>
    </p:spTree>
  </p:cSld>
  <p:transition spd="slow">
    <p:split dir="out" orient="vert"/>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1143000" y="2675880"/>
            <a:ext cx="4665240" cy="1506240"/>
          </a:xfrm>
          <a:prstGeom prst="rect">
            <a:avLst/>
          </a:prstGeom>
          <a:noFill/>
          <a:ln>
            <a:noFill/>
          </a:ln>
        </p:spPr>
        <p:txBody>
          <a:bodyPr/>
          <a:p>
            <a:pPr marL="343080" indent="-342720">
              <a:lnSpc>
                <a:spcPct val="80000"/>
              </a:lnSpc>
              <a:buClr>
                <a:srgbClr val="000000"/>
              </a:buClr>
              <a:buFont typeface="Symbol" charset="2"/>
              <a:buChar char=""/>
            </a:pPr>
            <a:r>
              <a:rPr b="0" lang="ru-RU" sz="2000" spc="-1" strike="noStrike">
                <a:solidFill>
                  <a:srgbClr val="000000"/>
                </a:solidFill>
                <a:uFill>
                  <a:solidFill>
                    <a:srgbClr val="ffffff"/>
                  </a:solidFill>
                </a:uFill>
                <a:latin typeface="Arial"/>
              </a:rPr>
              <a:t>Save water from being waste.</a:t>
            </a:r>
            <a:endParaRPr b="0" lang="ru-RU" sz="2800" spc="-1" strike="noStrike">
              <a:solidFill>
                <a:srgbClr val="000000"/>
              </a:solidFill>
              <a:uFill>
                <a:solidFill>
                  <a:srgbClr val="ffffff"/>
                </a:solidFill>
              </a:uFill>
              <a:latin typeface="Arial"/>
            </a:endParaRPr>
          </a:p>
          <a:p>
            <a:pPr marL="343080" indent="-342720">
              <a:lnSpc>
                <a:spcPct val="80000"/>
              </a:lnSpc>
              <a:buClr>
                <a:srgbClr val="000000"/>
              </a:buClr>
              <a:buFont typeface="Symbol" charset="2"/>
              <a:buChar char=""/>
            </a:pPr>
            <a:r>
              <a:rPr b="0" lang="ru-RU" sz="2000" spc="-1" strike="noStrike">
                <a:solidFill>
                  <a:srgbClr val="000000"/>
                </a:solidFill>
                <a:uFill>
                  <a:solidFill>
                    <a:srgbClr val="ffffff"/>
                  </a:solidFill>
                </a:uFill>
                <a:latin typeface="Arial"/>
              </a:rPr>
              <a:t>Make water sufficient for the world</a:t>
            </a:r>
            <a:endParaRPr b="0" lang="ru-RU" sz="2800" spc="-1" strike="noStrike">
              <a:solidFill>
                <a:srgbClr val="000000"/>
              </a:solidFill>
              <a:uFill>
                <a:solidFill>
                  <a:srgbClr val="ffffff"/>
                </a:solidFill>
              </a:uFill>
              <a:latin typeface="Arial"/>
            </a:endParaRPr>
          </a:p>
          <a:p>
            <a:pPr marL="343080" indent="-342720">
              <a:lnSpc>
                <a:spcPct val="80000"/>
              </a:lnSpc>
              <a:buClr>
                <a:srgbClr val="000000"/>
              </a:buClr>
              <a:buFont typeface="Symbol" charset="2"/>
              <a:buChar char=""/>
            </a:pPr>
            <a:r>
              <a:rPr b="0" lang="ru-RU" sz="2000" spc="-1" strike="noStrike">
                <a:solidFill>
                  <a:srgbClr val="000000"/>
                </a:solidFill>
                <a:uFill>
                  <a:solidFill>
                    <a:srgbClr val="ffffff"/>
                  </a:solidFill>
                </a:uFill>
                <a:latin typeface="Arial"/>
              </a:rPr>
              <a:t>Utilization of water properly</a:t>
            </a:r>
            <a:endParaRPr b="0" lang="ru-RU" sz="2800" spc="-1" strike="noStrike">
              <a:solidFill>
                <a:srgbClr val="000000"/>
              </a:solidFill>
              <a:uFill>
                <a:solidFill>
                  <a:srgbClr val="ffffff"/>
                </a:solidFill>
              </a:uFill>
              <a:latin typeface="Arial"/>
            </a:endParaRPr>
          </a:p>
          <a:p>
            <a:pPr marL="343080" indent="-342720">
              <a:lnSpc>
                <a:spcPct val="80000"/>
              </a:lnSpc>
              <a:buClr>
                <a:srgbClr val="000000"/>
              </a:buClr>
              <a:buFont typeface="Symbol" charset="2"/>
              <a:buChar char=""/>
            </a:pPr>
            <a:r>
              <a:rPr b="0" lang="ru-RU" sz="2000" spc="-1" strike="noStrike">
                <a:solidFill>
                  <a:srgbClr val="000000"/>
                </a:solidFill>
                <a:uFill>
                  <a:solidFill>
                    <a:srgbClr val="ffffff"/>
                  </a:solidFill>
                </a:uFill>
                <a:latin typeface="Arial"/>
              </a:rPr>
              <a:t>To make the world better</a:t>
            </a:r>
            <a:endParaRPr b="0" lang="ru-RU" sz="2800" spc="-1" strike="noStrike">
              <a:solidFill>
                <a:srgbClr val="000000"/>
              </a:solidFill>
              <a:uFill>
                <a:solidFill>
                  <a:srgbClr val="ffffff"/>
                </a:solidFill>
              </a:uFill>
              <a:latin typeface="Arial"/>
            </a:endParaRPr>
          </a:p>
          <a:p>
            <a:pPr marL="343080" indent="-342720">
              <a:lnSpc>
                <a:spcPct val="80000"/>
              </a:lnSpc>
              <a:buClr>
                <a:srgbClr val="000000"/>
              </a:buClr>
              <a:buFont typeface="Symbol" charset="2"/>
              <a:buChar char=""/>
            </a:pPr>
            <a:r>
              <a:rPr b="0" lang="ru-RU" sz="2000" spc="-1" strike="noStrike">
                <a:solidFill>
                  <a:srgbClr val="000000"/>
                </a:solidFill>
                <a:uFill>
                  <a:solidFill>
                    <a:srgbClr val="ffffff"/>
                  </a:solidFill>
                </a:uFill>
                <a:latin typeface="Arial"/>
              </a:rPr>
              <a:t>To make world green.</a:t>
            </a:r>
            <a:endParaRPr b="0" lang="ru-RU" sz="2800" spc="-1" strike="noStrike">
              <a:solidFill>
                <a:srgbClr val="000000"/>
              </a:solidFill>
              <a:uFill>
                <a:solidFill>
                  <a:srgbClr val="ffffff"/>
                </a:solidFill>
              </a:uFill>
              <a:latin typeface="Arial"/>
            </a:endParaRPr>
          </a:p>
        </p:txBody>
      </p:sp>
      <p:sp>
        <p:nvSpPr>
          <p:cNvPr id="79" name="TextShape 2"/>
          <p:cNvSpPr txBox="1"/>
          <p:nvPr/>
        </p:nvSpPr>
        <p:spPr>
          <a:xfrm>
            <a:off x="900000" y="189000"/>
            <a:ext cx="6337080" cy="507600"/>
          </a:xfrm>
          <a:prstGeom prst="rect">
            <a:avLst/>
          </a:prstGeom>
          <a:noFill/>
          <a:ln>
            <a:noFill/>
          </a:ln>
        </p:spPr>
        <p:txBody>
          <a:bodyPr anchor="ctr"/>
          <a:p>
            <a:pPr>
              <a:lnSpc>
                <a:spcPct val="100000"/>
              </a:lnSpc>
            </a:pPr>
            <a:r>
              <a:rPr b="1" lang="ru-RU" sz="2800" spc="-1" strike="noStrike">
                <a:solidFill>
                  <a:srgbClr val="ffffff"/>
                </a:solidFill>
                <a:uFill>
                  <a:solidFill>
                    <a:srgbClr val="ffffff"/>
                  </a:solidFill>
                </a:uFill>
                <a:latin typeface="Arial"/>
              </a:rPr>
              <a:t>Project Objective</a:t>
            </a:r>
            <a:r>
              <a:rPr b="1" lang="ru-RU" sz="2800" spc="-1" strike="noStrike">
                <a:solidFill>
                  <a:srgbClr val="ffffff"/>
                </a:solidFill>
                <a:uFill>
                  <a:solidFill>
                    <a:srgbClr val="ffffff"/>
                  </a:solidFill>
                </a:uFill>
                <a:latin typeface="Arial"/>
              </a:rPr>
              <a:t>	</a:t>
            </a:r>
            <a:endParaRPr b="0" lang="ru-RU" sz="2800" spc="-1" strike="noStrike">
              <a:solidFill>
                <a:srgbClr val="4d4d4d"/>
              </a:solidFill>
              <a:uFill>
                <a:solidFill>
                  <a:srgbClr val="ffffff"/>
                </a:solidFill>
              </a:uFill>
              <a:latin typeface="Arial"/>
            </a:endParaRPr>
          </a:p>
        </p:txBody>
      </p:sp>
    </p:spTree>
  </p:cSld>
  <p:transition spd="slow">
    <p:randomBar dir="vert"/>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2414880" y="2687400"/>
            <a:ext cx="1828440" cy="456840"/>
          </a:xfrm>
          <a:prstGeom prst="rect">
            <a:avLst/>
          </a:prstGeom>
          <a:noFill/>
          <a:ln>
            <a:noFill/>
          </a:ln>
        </p:spPr>
        <p:txBody>
          <a:bodyPr/>
          <a:p>
            <a:pPr algn="ctr">
              <a:lnSpc>
                <a:spcPct val="80000"/>
              </a:lnSpc>
            </a:pPr>
            <a:r>
              <a:rPr b="0" lang="ru-RU" sz="2000" spc="-1" strike="noStrike">
                <a:solidFill>
                  <a:srgbClr val="000000"/>
                </a:solidFill>
                <a:uFill>
                  <a:solidFill>
                    <a:srgbClr val="ffffff"/>
                  </a:solidFill>
                </a:uFill>
                <a:latin typeface="Arial"/>
              </a:rPr>
              <a:t>Sonar Sensor</a:t>
            </a:r>
            <a:endParaRPr b="0" lang="ru-RU" sz="2800" spc="-1" strike="noStrike">
              <a:solidFill>
                <a:srgbClr val="000000"/>
              </a:solidFill>
              <a:uFill>
                <a:solidFill>
                  <a:srgbClr val="ffffff"/>
                </a:solidFill>
              </a:uFill>
              <a:latin typeface="Arial"/>
            </a:endParaRPr>
          </a:p>
        </p:txBody>
      </p:sp>
      <p:sp>
        <p:nvSpPr>
          <p:cNvPr id="81" name="TextShape 2"/>
          <p:cNvSpPr txBox="1"/>
          <p:nvPr/>
        </p:nvSpPr>
        <p:spPr>
          <a:xfrm>
            <a:off x="900000" y="189000"/>
            <a:ext cx="6337080" cy="507600"/>
          </a:xfrm>
          <a:prstGeom prst="rect">
            <a:avLst/>
          </a:prstGeom>
          <a:noFill/>
          <a:ln>
            <a:noFill/>
          </a:ln>
        </p:spPr>
        <p:txBody>
          <a:bodyPr anchor="ctr"/>
          <a:p>
            <a:pPr>
              <a:lnSpc>
                <a:spcPct val="100000"/>
              </a:lnSpc>
            </a:pPr>
            <a:r>
              <a:rPr b="1" lang="ru-RU" sz="2800" spc="-1" strike="noStrike">
                <a:solidFill>
                  <a:srgbClr val="ffffff"/>
                </a:solidFill>
                <a:uFill>
                  <a:solidFill>
                    <a:srgbClr val="ffffff"/>
                  </a:solidFill>
                </a:uFill>
                <a:latin typeface="Arial"/>
              </a:rPr>
              <a:t>Components Used</a:t>
            </a:r>
            <a:endParaRPr b="0" lang="ru-RU" sz="2800" spc="-1" strike="noStrike">
              <a:solidFill>
                <a:srgbClr val="4d4d4d"/>
              </a:solidFill>
              <a:uFill>
                <a:solidFill>
                  <a:srgbClr val="ffffff"/>
                </a:solidFill>
              </a:uFill>
              <a:latin typeface="Arial"/>
            </a:endParaRPr>
          </a:p>
        </p:txBody>
      </p:sp>
      <p:pic>
        <p:nvPicPr>
          <p:cNvPr id="82" name="Picture 3" descr=""/>
          <p:cNvPicPr/>
          <p:nvPr/>
        </p:nvPicPr>
        <p:blipFill>
          <a:blip r:embed="rId1"/>
          <a:stretch/>
        </p:blipFill>
        <p:spPr>
          <a:xfrm>
            <a:off x="263520" y="916200"/>
            <a:ext cx="1752120" cy="1752120"/>
          </a:xfrm>
          <a:prstGeom prst="rect">
            <a:avLst/>
          </a:prstGeom>
          <a:ln>
            <a:noFill/>
          </a:ln>
        </p:spPr>
      </p:pic>
      <p:sp>
        <p:nvSpPr>
          <p:cNvPr id="83" name="CustomShape 3"/>
          <p:cNvSpPr/>
          <p:nvPr/>
        </p:nvSpPr>
        <p:spPr>
          <a:xfrm>
            <a:off x="533520" y="2687400"/>
            <a:ext cx="1599840" cy="260640"/>
          </a:xfrm>
          <a:prstGeom prst="rect">
            <a:avLst/>
          </a:prstGeom>
          <a:noFill/>
          <a:ln>
            <a:noFill/>
          </a:ln>
        </p:spPr>
        <p:style>
          <a:lnRef idx="0"/>
          <a:fillRef idx="0"/>
          <a:effectRef idx="0"/>
          <a:fontRef idx="minor"/>
        </p:style>
        <p:txBody>
          <a:bodyPr/>
          <a:p>
            <a:pPr algn="ctr">
              <a:lnSpc>
                <a:spcPct val="80000"/>
              </a:lnSpc>
            </a:pPr>
            <a:r>
              <a:rPr b="0" lang="en-US" sz="2000" spc="-1" strike="noStrike">
                <a:solidFill>
                  <a:srgbClr val="000000"/>
                </a:solidFill>
                <a:uFill>
                  <a:solidFill>
                    <a:srgbClr val="ffffff"/>
                  </a:solidFill>
                </a:uFill>
                <a:latin typeface="Arial"/>
              </a:rPr>
              <a:t>Arduino Uno</a:t>
            </a:r>
            <a:endParaRPr b="0" lang="en-US" sz="2800" spc="-1" strike="noStrike">
              <a:solidFill>
                <a:srgbClr val="000000"/>
              </a:solidFill>
              <a:uFill>
                <a:solidFill>
                  <a:srgbClr val="ffffff"/>
                </a:solidFill>
              </a:uFill>
              <a:latin typeface="Arial"/>
            </a:endParaRPr>
          </a:p>
        </p:txBody>
      </p:sp>
      <p:pic>
        <p:nvPicPr>
          <p:cNvPr id="84" name="Picture 6" descr=""/>
          <p:cNvPicPr/>
          <p:nvPr/>
        </p:nvPicPr>
        <p:blipFill>
          <a:blip r:embed="rId2"/>
          <a:srcRect l="4536" t="10864" r="3864" b="14075"/>
          <a:stretch/>
        </p:blipFill>
        <p:spPr>
          <a:xfrm>
            <a:off x="5634360" y="3657600"/>
            <a:ext cx="1766520" cy="1447200"/>
          </a:xfrm>
          <a:prstGeom prst="rect">
            <a:avLst/>
          </a:prstGeom>
          <a:ln>
            <a:noFill/>
          </a:ln>
        </p:spPr>
      </p:pic>
      <p:pic>
        <p:nvPicPr>
          <p:cNvPr id="85" name="Picture 8" descr=""/>
          <p:cNvPicPr/>
          <p:nvPr/>
        </p:nvPicPr>
        <p:blipFill>
          <a:blip r:embed="rId3"/>
          <a:srcRect l="17916" t="10802" r="18106" b="7019"/>
          <a:stretch/>
        </p:blipFill>
        <p:spPr>
          <a:xfrm>
            <a:off x="7620120" y="1406520"/>
            <a:ext cx="969840" cy="1245960"/>
          </a:xfrm>
          <a:prstGeom prst="rect">
            <a:avLst/>
          </a:prstGeom>
          <a:ln>
            <a:noFill/>
          </a:ln>
        </p:spPr>
      </p:pic>
      <p:pic>
        <p:nvPicPr>
          <p:cNvPr id="86" name="Picture 12" descr=""/>
          <p:cNvPicPr/>
          <p:nvPr/>
        </p:nvPicPr>
        <p:blipFill>
          <a:blip r:embed="rId4"/>
          <a:srcRect l="7127" t="21361" r="7410" b="15486"/>
          <a:stretch/>
        </p:blipFill>
        <p:spPr>
          <a:xfrm>
            <a:off x="2438280" y="1405800"/>
            <a:ext cx="1523520" cy="1125720"/>
          </a:xfrm>
          <a:prstGeom prst="rect">
            <a:avLst/>
          </a:prstGeom>
          <a:ln>
            <a:noFill/>
          </a:ln>
        </p:spPr>
      </p:pic>
      <p:pic>
        <p:nvPicPr>
          <p:cNvPr id="87" name="Picture 14" descr=""/>
          <p:cNvPicPr/>
          <p:nvPr/>
        </p:nvPicPr>
        <p:blipFill>
          <a:blip r:embed="rId5"/>
          <a:stretch/>
        </p:blipFill>
        <p:spPr>
          <a:xfrm>
            <a:off x="5442480" y="1482840"/>
            <a:ext cx="1074600" cy="1074600"/>
          </a:xfrm>
          <a:prstGeom prst="rect">
            <a:avLst/>
          </a:prstGeom>
          <a:ln>
            <a:noFill/>
          </a:ln>
        </p:spPr>
      </p:pic>
      <p:sp>
        <p:nvSpPr>
          <p:cNvPr id="88" name="CustomShape 4"/>
          <p:cNvSpPr/>
          <p:nvPr/>
        </p:nvSpPr>
        <p:spPr>
          <a:xfrm>
            <a:off x="2388960" y="5371560"/>
            <a:ext cx="1877400" cy="565920"/>
          </a:xfrm>
          <a:prstGeom prst="rect">
            <a:avLst/>
          </a:prstGeom>
          <a:noFill/>
          <a:ln>
            <a:noFill/>
          </a:ln>
        </p:spPr>
        <p:style>
          <a:lnRef idx="0"/>
          <a:fillRef idx="0"/>
          <a:effectRef idx="0"/>
          <a:fontRef idx="minor"/>
        </p:style>
        <p:txBody>
          <a:bodyPr/>
          <a:p>
            <a:pPr algn="ctr">
              <a:lnSpc>
                <a:spcPct val="80000"/>
              </a:lnSpc>
            </a:pPr>
            <a:r>
              <a:rPr b="0" lang="en-US" sz="2000" spc="-1" strike="noStrike">
                <a:solidFill>
                  <a:srgbClr val="000000"/>
                </a:solidFill>
                <a:uFill>
                  <a:solidFill>
                    <a:srgbClr val="ffffff"/>
                  </a:solidFill>
                </a:uFill>
                <a:latin typeface="Arial"/>
              </a:rPr>
              <a:t>Submersivel water pump</a:t>
            </a:r>
            <a:endParaRPr b="0" lang="en-US" sz="2800" spc="-1" strike="noStrike">
              <a:solidFill>
                <a:srgbClr val="000000"/>
              </a:solidFill>
              <a:uFill>
                <a:solidFill>
                  <a:srgbClr val="ffffff"/>
                </a:solidFill>
              </a:uFill>
              <a:latin typeface="Arial"/>
            </a:endParaRPr>
          </a:p>
        </p:txBody>
      </p:sp>
      <p:sp>
        <p:nvSpPr>
          <p:cNvPr id="89" name="CustomShape 5"/>
          <p:cNvSpPr/>
          <p:nvPr/>
        </p:nvSpPr>
        <p:spPr>
          <a:xfrm>
            <a:off x="5634360" y="5377320"/>
            <a:ext cx="1752120" cy="340200"/>
          </a:xfrm>
          <a:prstGeom prst="rect">
            <a:avLst/>
          </a:prstGeom>
          <a:noFill/>
          <a:ln>
            <a:noFill/>
          </a:ln>
        </p:spPr>
        <p:style>
          <a:lnRef idx="0"/>
          <a:fillRef idx="0"/>
          <a:effectRef idx="0"/>
          <a:fontRef idx="minor"/>
        </p:style>
        <p:txBody>
          <a:bodyPr/>
          <a:p>
            <a:pPr algn="ctr">
              <a:lnSpc>
                <a:spcPct val="80000"/>
              </a:lnSpc>
            </a:pPr>
            <a:r>
              <a:rPr b="0" lang="en-US" sz="2000" spc="-1" strike="noStrike">
                <a:solidFill>
                  <a:srgbClr val="000000"/>
                </a:solidFill>
                <a:uFill>
                  <a:solidFill>
                    <a:srgbClr val="ffffff"/>
                  </a:solidFill>
                </a:uFill>
                <a:latin typeface="Arial"/>
              </a:rPr>
              <a:t>Relay Module</a:t>
            </a:r>
            <a:endParaRPr b="0" lang="en-US" sz="2800" spc="-1" strike="noStrike">
              <a:solidFill>
                <a:srgbClr val="000000"/>
              </a:solidFill>
              <a:uFill>
                <a:solidFill>
                  <a:srgbClr val="ffffff"/>
                </a:solidFill>
              </a:uFill>
              <a:latin typeface="Arial"/>
            </a:endParaRPr>
          </a:p>
          <a:p>
            <a:pPr algn="ctr">
              <a:lnSpc>
                <a:spcPct val="80000"/>
              </a:lnSpc>
            </a:pPr>
            <a:endParaRPr b="0" lang="en-US" sz="2800" spc="-1" strike="noStrike">
              <a:solidFill>
                <a:srgbClr val="000000"/>
              </a:solidFill>
              <a:uFill>
                <a:solidFill>
                  <a:srgbClr val="ffffff"/>
                </a:solidFill>
              </a:uFill>
              <a:latin typeface="Arial"/>
            </a:endParaRPr>
          </a:p>
        </p:txBody>
      </p:sp>
      <p:sp>
        <p:nvSpPr>
          <p:cNvPr id="90" name="CustomShape 6"/>
          <p:cNvSpPr/>
          <p:nvPr/>
        </p:nvSpPr>
        <p:spPr>
          <a:xfrm>
            <a:off x="5392800" y="2648520"/>
            <a:ext cx="1312200" cy="369360"/>
          </a:xfrm>
          <a:prstGeom prst="rect">
            <a:avLst/>
          </a:prstGeom>
          <a:noFill/>
          <a:ln>
            <a:noFill/>
          </a:ln>
        </p:spPr>
        <p:style>
          <a:lnRef idx="0"/>
          <a:fillRef idx="0"/>
          <a:effectRef idx="0"/>
          <a:fontRef idx="minor"/>
        </p:style>
        <p:txBody>
          <a:bodyPr/>
          <a:p>
            <a:pPr algn="ctr">
              <a:lnSpc>
                <a:spcPct val="80000"/>
              </a:lnSpc>
            </a:pPr>
            <a:r>
              <a:rPr b="0" lang="en-US" sz="2000" spc="-1" strike="noStrike">
                <a:solidFill>
                  <a:srgbClr val="000000"/>
                </a:solidFill>
                <a:uFill>
                  <a:solidFill>
                    <a:srgbClr val="ffffff"/>
                  </a:solidFill>
                </a:uFill>
                <a:latin typeface="Arial"/>
              </a:rPr>
              <a:t>Led Light</a:t>
            </a:r>
            <a:endParaRPr b="0" lang="en-US" sz="2800" spc="-1" strike="noStrike">
              <a:solidFill>
                <a:srgbClr val="000000"/>
              </a:solidFill>
              <a:uFill>
                <a:solidFill>
                  <a:srgbClr val="ffffff"/>
                </a:solidFill>
              </a:uFill>
              <a:latin typeface="Arial"/>
            </a:endParaRPr>
          </a:p>
        </p:txBody>
      </p:sp>
      <p:sp>
        <p:nvSpPr>
          <p:cNvPr id="91" name="CustomShape 7"/>
          <p:cNvSpPr/>
          <p:nvPr/>
        </p:nvSpPr>
        <p:spPr>
          <a:xfrm>
            <a:off x="7620120" y="2707200"/>
            <a:ext cx="1093680" cy="425880"/>
          </a:xfrm>
          <a:prstGeom prst="rect">
            <a:avLst/>
          </a:prstGeom>
          <a:noFill/>
          <a:ln>
            <a:noFill/>
          </a:ln>
        </p:spPr>
        <p:style>
          <a:lnRef idx="0"/>
          <a:fillRef idx="0"/>
          <a:effectRef idx="0"/>
          <a:fontRef idx="minor"/>
        </p:style>
        <p:txBody>
          <a:bodyPr/>
          <a:p>
            <a:pPr algn="ctr">
              <a:lnSpc>
                <a:spcPct val="80000"/>
              </a:lnSpc>
            </a:pPr>
            <a:r>
              <a:rPr b="0" lang="en-US" sz="2000" spc="-1" strike="noStrike">
                <a:solidFill>
                  <a:srgbClr val="000000"/>
                </a:solidFill>
                <a:uFill>
                  <a:solidFill>
                    <a:srgbClr val="ffffff"/>
                  </a:solidFill>
                </a:uFill>
                <a:latin typeface="Arial"/>
              </a:rPr>
              <a:t>Buzzer</a:t>
            </a:r>
            <a:endParaRPr b="0" lang="en-US" sz="2800" spc="-1" strike="noStrike">
              <a:solidFill>
                <a:srgbClr val="000000"/>
              </a:solidFill>
              <a:uFill>
                <a:solidFill>
                  <a:srgbClr val="ffffff"/>
                </a:solidFill>
              </a:uFill>
              <a:latin typeface="Arial"/>
            </a:endParaRPr>
          </a:p>
        </p:txBody>
      </p:sp>
      <p:pic>
        <p:nvPicPr>
          <p:cNvPr id="92" name="Picture 2" descr=""/>
          <p:cNvPicPr/>
          <p:nvPr/>
        </p:nvPicPr>
        <p:blipFill>
          <a:blip r:embed="rId6"/>
          <a:stretch/>
        </p:blipFill>
        <p:spPr>
          <a:xfrm>
            <a:off x="2286720" y="3512880"/>
            <a:ext cx="1945800" cy="1737000"/>
          </a:xfrm>
          <a:prstGeom prst="rect">
            <a:avLst/>
          </a:prstGeom>
          <a:ln>
            <a:noFill/>
          </a:ln>
        </p:spPr>
      </p:pic>
    </p:spTree>
  </p:cSld>
  <p:transition spd="med">
    <p:pull dir="r"/>
  </p:transition>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2" presetSubtype="4">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additive="repl">
                                        <p:cTn id="13" dur="500" fill="hold"/>
                                        <p:tgtEl>
                                          <p:spTgt spid="83"/>
                                        </p:tgtEl>
                                        <p:attrNameLst>
                                          <p:attrName>ppt_x</p:attrName>
                                        </p:attrNameLst>
                                      </p:cBhvr>
                                      <p:tavLst>
                                        <p:tav tm="0">
                                          <p:val>
                                            <p:strVal val="#ppt_x"/>
                                          </p:val>
                                        </p:tav>
                                        <p:tav tm="100000">
                                          <p:val>
                                            <p:strVal val="#ppt_x"/>
                                          </p:val>
                                        </p:tav>
                                      </p:tavLst>
                                    </p:anim>
                                    <p:anim calcmode="lin" valueType="num">
                                      <p:cBhvr additive="repl">
                                        <p:cTn id="14" dur="500" fill="hold"/>
                                        <p:tgtEl>
                                          <p:spTgt spid="83"/>
                                        </p:tgtEl>
                                        <p:attrNameLst>
                                          <p:attrName>ppt_y</p:attrName>
                                        </p:attrNameLst>
                                      </p:cBhvr>
                                      <p:tavLst>
                                        <p:tav tm="0">
                                          <p:val>
                                            <p:strVal val="1+#ppt_h/2"/>
                                          </p:val>
                                        </p:tav>
                                        <p:tav tm="100000">
                                          <p:val>
                                            <p:strVal val="#ppt_y"/>
                                          </p:val>
                                        </p:tav>
                                      </p:tavLst>
                                    </p:anim>
                                  </p:childTnLst>
                                </p:cTn>
                              </p:par>
                              <p:par>
                                <p:cTn id="15" nodeType="withEffect" fill="hold" presetClass="entr" presetID="2" presetSubtype="4">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additive="repl">
                                        <p:cTn id="17" dur="500" fill="hold"/>
                                        <p:tgtEl>
                                          <p:spTgt spid="82"/>
                                        </p:tgtEl>
                                        <p:attrNameLst>
                                          <p:attrName>ppt_x</p:attrName>
                                        </p:attrNameLst>
                                      </p:cBhvr>
                                      <p:tavLst>
                                        <p:tav tm="0">
                                          <p:val>
                                            <p:strVal val="#ppt_x"/>
                                          </p:val>
                                        </p:tav>
                                        <p:tav tm="100000">
                                          <p:val>
                                            <p:strVal val="#ppt_x"/>
                                          </p:val>
                                        </p:tav>
                                      </p:tavLst>
                                    </p:anim>
                                    <p:anim calcmode="lin" valueType="num">
                                      <p:cBhvr additive="repl">
                                        <p:cTn id="1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2" presetSubtype="4">
                                  <p:stCondLst>
                                    <p:cond delay="0"/>
                                  </p:stCondLst>
                                  <p:childTnLst>
                                    <p:set>
                                      <p:cBhvr>
                                        <p:cTn id="22" dur="1" fill="hold">
                                          <p:stCondLst>
                                            <p:cond delay="0"/>
                                          </p:stCondLst>
                                        </p:cTn>
                                        <p:tgtEl>
                                          <p:spTgt spid="86"/>
                                        </p:tgtEl>
                                        <p:attrNameLst>
                                          <p:attrName>style.visibility</p:attrName>
                                        </p:attrNameLst>
                                      </p:cBhvr>
                                      <p:to>
                                        <p:strVal val="visible"/>
                                      </p:to>
                                    </p:set>
                                    <p:anim calcmode="lin" valueType="num">
                                      <p:cBhvr additive="repl">
                                        <p:cTn id="23" dur="500" fill="hold"/>
                                        <p:tgtEl>
                                          <p:spTgt spid="86"/>
                                        </p:tgtEl>
                                        <p:attrNameLst>
                                          <p:attrName>ppt_x</p:attrName>
                                        </p:attrNameLst>
                                      </p:cBhvr>
                                      <p:tavLst>
                                        <p:tav tm="0">
                                          <p:val>
                                            <p:strVal val="#ppt_x"/>
                                          </p:val>
                                        </p:tav>
                                        <p:tav tm="100000">
                                          <p:val>
                                            <p:strVal val="#ppt_x"/>
                                          </p:val>
                                        </p:tav>
                                      </p:tavLst>
                                    </p:anim>
                                    <p:anim calcmode="lin" valueType="num">
                                      <p:cBhvr additive="repl">
                                        <p:cTn id="24" dur="500" fill="hold"/>
                                        <p:tgtEl>
                                          <p:spTgt spid="86"/>
                                        </p:tgtEl>
                                        <p:attrNameLst>
                                          <p:attrName>ppt_y</p:attrName>
                                        </p:attrNameLst>
                                      </p:cBhvr>
                                      <p:tavLst>
                                        <p:tav tm="0">
                                          <p:val>
                                            <p:strVal val="1+#ppt_h/2"/>
                                          </p:val>
                                        </p:tav>
                                        <p:tav tm="100000">
                                          <p:val>
                                            <p:strVal val="#ppt_y"/>
                                          </p:val>
                                        </p:tav>
                                      </p:tavLst>
                                    </p:anim>
                                  </p:childTnLst>
                                </p:cTn>
                              </p:par>
                              <p:par>
                                <p:cTn id="25" nodeType="withEffect" fill="hold" presetClass="entr" presetID="2" presetSubtype="4">
                                  <p:stCondLst>
                                    <p:cond delay="0"/>
                                  </p:stCondLst>
                                  <p:childTnLst>
                                    <p:set>
                                      <p:cBhvr>
                                        <p:cTn id="26" dur="1" fill="hold">
                                          <p:stCondLst>
                                            <p:cond delay="0"/>
                                          </p:stCondLst>
                                        </p:cTn>
                                        <p:tgtEl>
                                          <p:spTgt spid="80">
                                            <p:txEl>
                                              <p:pRg st="0" end="13"/>
                                            </p:txEl>
                                          </p:spTgt>
                                        </p:tgtEl>
                                        <p:attrNameLst>
                                          <p:attrName>style.visibility</p:attrName>
                                        </p:attrNameLst>
                                      </p:cBhvr>
                                      <p:to>
                                        <p:strVal val="visible"/>
                                      </p:to>
                                    </p:set>
                                    <p:anim calcmode="lin" valueType="num">
                                      <p:cBhvr additive="repl">
                                        <p:cTn id="27" dur="500" fill="hold"/>
                                        <p:tgtEl>
                                          <p:spTgt spid="80">
                                            <p:txEl>
                                              <p:pRg st="0" end="13"/>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80">
                                            <p:txEl>
                                              <p:pRg st="0" end="1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2" presetSubtype="4">
                                  <p:stCondLst>
                                    <p:cond delay="0"/>
                                  </p:stCondLst>
                                  <p:childTnLst>
                                    <p:set>
                                      <p:cBhvr>
                                        <p:cTn id="32" dur="1" fill="hold">
                                          <p:stCondLst>
                                            <p:cond delay="0"/>
                                          </p:stCondLst>
                                        </p:cTn>
                                        <p:tgtEl>
                                          <p:spTgt spid="87"/>
                                        </p:tgtEl>
                                        <p:attrNameLst>
                                          <p:attrName>style.visibility</p:attrName>
                                        </p:attrNameLst>
                                      </p:cBhvr>
                                      <p:to>
                                        <p:strVal val="visible"/>
                                      </p:to>
                                    </p:set>
                                    <p:anim calcmode="lin" valueType="num">
                                      <p:cBhvr additive="repl">
                                        <p:cTn id="33" dur="500" fill="hold"/>
                                        <p:tgtEl>
                                          <p:spTgt spid="87"/>
                                        </p:tgtEl>
                                        <p:attrNameLst>
                                          <p:attrName>ppt_x</p:attrName>
                                        </p:attrNameLst>
                                      </p:cBhvr>
                                      <p:tavLst>
                                        <p:tav tm="0">
                                          <p:val>
                                            <p:strVal val="#ppt_x"/>
                                          </p:val>
                                        </p:tav>
                                        <p:tav tm="100000">
                                          <p:val>
                                            <p:strVal val="#ppt_x"/>
                                          </p:val>
                                        </p:tav>
                                      </p:tavLst>
                                    </p:anim>
                                    <p:anim calcmode="lin" valueType="num">
                                      <p:cBhvr additive="repl">
                                        <p:cTn id="34" dur="500" fill="hold"/>
                                        <p:tgtEl>
                                          <p:spTgt spid="87"/>
                                        </p:tgtEl>
                                        <p:attrNameLst>
                                          <p:attrName>ppt_y</p:attrName>
                                        </p:attrNameLst>
                                      </p:cBhvr>
                                      <p:tavLst>
                                        <p:tav tm="0">
                                          <p:val>
                                            <p:strVal val="1+#ppt_h/2"/>
                                          </p:val>
                                        </p:tav>
                                        <p:tav tm="100000">
                                          <p:val>
                                            <p:strVal val="#ppt_y"/>
                                          </p:val>
                                        </p:tav>
                                      </p:tavLst>
                                    </p:anim>
                                  </p:childTnLst>
                                </p:cTn>
                              </p:par>
                              <p:par>
                                <p:cTn id="35" nodeType="withEffect" fill="hold" presetClass="entr" presetID="2" presetSubtype="4">
                                  <p:stCondLst>
                                    <p:cond delay="0"/>
                                  </p:stCondLst>
                                  <p:childTnLst>
                                    <p:set>
                                      <p:cBhvr>
                                        <p:cTn id="36" dur="1" fill="hold">
                                          <p:stCondLst>
                                            <p:cond delay="0"/>
                                          </p:stCondLst>
                                        </p:cTn>
                                        <p:tgtEl>
                                          <p:spTgt spid="90"/>
                                        </p:tgtEl>
                                        <p:attrNameLst>
                                          <p:attrName>style.visibility</p:attrName>
                                        </p:attrNameLst>
                                      </p:cBhvr>
                                      <p:to>
                                        <p:strVal val="visible"/>
                                      </p:to>
                                    </p:set>
                                    <p:anim calcmode="lin" valueType="num">
                                      <p:cBhvr additive="repl">
                                        <p:cTn id="37" dur="500" fill="hold"/>
                                        <p:tgtEl>
                                          <p:spTgt spid="90"/>
                                        </p:tgtEl>
                                        <p:attrNameLst>
                                          <p:attrName>ppt_x</p:attrName>
                                        </p:attrNameLst>
                                      </p:cBhvr>
                                      <p:tavLst>
                                        <p:tav tm="0">
                                          <p:val>
                                            <p:strVal val="#ppt_x"/>
                                          </p:val>
                                        </p:tav>
                                        <p:tav tm="100000">
                                          <p:val>
                                            <p:strVal val="#ppt_x"/>
                                          </p:val>
                                        </p:tav>
                                      </p:tavLst>
                                    </p:anim>
                                    <p:anim calcmode="lin" valueType="num">
                                      <p:cBhvr additive="repl">
                                        <p:cTn id="3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2" presetSubtype="4">
                                  <p:stCondLst>
                                    <p:cond delay="0"/>
                                  </p:stCondLst>
                                  <p:childTnLst>
                                    <p:set>
                                      <p:cBhvr>
                                        <p:cTn id="42" dur="1" fill="hold">
                                          <p:stCondLst>
                                            <p:cond delay="0"/>
                                          </p:stCondLst>
                                        </p:cTn>
                                        <p:tgtEl>
                                          <p:spTgt spid="85"/>
                                        </p:tgtEl>
                                        <p:attrNameLst>
                                          <p:attrName>style.visibility</p:attrName>
                                        </p:attrNameLst>
                                      </p:cBhvr>
                                      <p:to>
                                        <p:strVal val="visible"/>
                                      </p:to>
                                    </p:set>
                                    <p:anim calcmode="lin" valueType="num">
                                      <p:cBhvr additive="repl">
                                        <p:cTn id="43" dur="500" fill="hold"/>
                                        <p:tgtEl>
                                          <p:spTgt spid="85"/>
                                        </p:tgtEl>
                                        <p:attrNameLst>
                                          <p:attrName>ppt_x</p:attrName>
                                        </p:attrNameLst>
                                      </p:cBhvr>
                                      <p:tavLst>
                                        <p:tav tm="0">
                                          <p:val>
                                            <p:strVal val="#ppt_x"/>
                                          </p:val>
                                        </p:tav>
                                        <p:tav tm="100000">
                                          <p:val>
                                            <p:strVal val="#ppt_x"/>
                                          </p:val>
                                        </p:tav>
                                      </p:tavLst>
                                    </p:anim>
                                    <p:anim calcmode="lin" valueType="num">
                                      <p:cBhvr additive="repl">
                                        <p:cTn id="44" dur="500" fill="hold"/>
                                        <p:tgtEl>
                                          <p:spTgt spid="85"/>
                                        </p:tgtEl>
                                        <p:attrNameLst>
                                          <p:attrName>ppt_y</p:attrName>
                                        </p:attrNameLst>
                                      </p:cBhvr>
                                      <p:tavLst>
                                        <p:tav tm="0">
                                          <p:val>
                                            <p:strVal val="1+#ppt_h/2"/>
                                          </p:val>
                                        </p:tav>
                                        <p:tav tm="100000">
                                          <p:val>
                                            <p:strVal val="#ppt_y"/>
                                          </p:val>
                                        </p:tav>
                                      </p:tavLst>
                                    </p:anim>
                                  </p:childTnLst>
                                </p:cTn>
                              </p:par>
                              <p:par>
                                <p:cTn id="45" nodeType="withEffect" fill="hold" presetClass="entr" presetID="2" presetSubtype="4">
                                  <p:stCondLst>
                                    <p:cond delay="0"/>
                                  </p:stCondLst>
                                  <p:childTnLst>
                                    <p:set>
                                      <p:cBhvr>
                                        <p:cTn id="46" dur="1" fill="hold">
                                          <p:stCondLst>
                                            <p:cond delay="0"/>
                                          </p:stCondLst>
                                        </p:cTn>
                                        <p:tgtEl>
                                          <p:spTgt spid="91"/>
                                        </p:tgtEl>
                                        <p:attrNameLst>
                                          <p:attrName>style.visibility</p:attrName>
                                        </p:attrNameLst>
                                      </p:cBhvr>
                                      <p:to>
                                        <p:strVal val="visible"/>
                                      </p:to>
                                    </p:set>
                                    <p:anim calcmode="lin" valueType="num">
                                      <p:cBhvr additive="repl">
                                        <p:cTn id="47" dur="500" fill="hold"/>
                                        <p:tgtEl>
                                          <p:spTgt spid="91"/>
                                        </p:tgtEl>
                                        <p:attrNameLst>
                                          <p:attrName>ppt_x</p:attrName>
                                        </p:attrNameLst>
                                      </p:cBhvr>
                                      <p:tavLst>
                                        <p:tav tm="0">
                                          <p:val>
                                            <p:strVal val="#ppt_x"/>
                                          </p:val>
                                        </p:tav>
                                        <p:tav tm="100000">
                                          <p:val>
                                            <p:strVal val="#ppt_x"/>
                                          </p:val>
                                        </p:tav>
                                      </p:tavLst>
                                    </p:anim>
                                    <p:anim calcmode="lin" valueType="num">
                                      <p:cBhvr additive="repl">
                                        <p:cTn id="48" dur="500" fill="hold"/>
                                        <p:tgtEl>
                                          <p:spTgt spid="91"/>
                                        </p:tgtEl>
                                        <p:attrNameLst>
                                          <p:attrName>ppt_y</p:attrName>
                                        </p:attrNameLst>
                                      </p:cBhvr>
                                      <p:tavLst>
                                        <p:tav tm="0">
                                          <p:val>
                                            <p:strVal val="1+#ppt_h/2"/>
                                          </p:val>
                                        </p:tav>
                                        <p:tav tm="100000">
                                          <p:val>
                                            <p:strVal val="#ppt_y"/>
                                          </p:val>
                                        </p:tav>
                                      </p:tavLst>
                                    </p:anim>
                                  </p:childTnLst>
                                </p:cTn>
                              </p:par>
                              <p:par>
                                <p:cTn id="49" nodeType="withEffect" fill="hold" presetClass="entr" presetID="2" presetSubtype="4">
                                  <p:stCondLst>
                                    <p:cond delay="0"/>
                                  </p:stCondLst>
                                  <p:childTnLst>
                                    <p:set>
                                      <p:cBhvr>
                                        <p:cTn id="50" dur="1" fill="hold">
                                          <p:stCondLst>
                                            <p:cond delay="0"/>
                                          </p:stCondLst>
                                        </p:cTn>
                                        <p:tgtEl>
                                          <p:spTgt spid="88"/>
                                        </p:tgtEl>
                                        <p:attrNameLst>
                                          <p:attrName>style.visibility</p:attrName>
                                        </p:attrNameLst>
                                      </p:cBhvr>
                                      <p:to>
                                        <p:strVal val="visible"/>
                                      </p:to>
                                    </p:set>
                                    <p:anim calcmode="lin" valueType="num">
                                      <p:cBhvr additive="repl">
                                        <p:cTn id="51" dur="500" fill="hold"/>
                                        <p:tgtEl>
                                          <p:spTgt spid="88"/>
                                        </p:tgtEl>
                                        <p:attrNameLst>
                                          <p:attrName>ppt_x</p:attrName>
                                        </p:attrNameLst>
                                      </p:cBhvr>
                                      <p:tavLst>
                                        <p:tav tm="0">
                                          <p:val>
                                            <p:strVal val="#ppt_x"/>
                                          </p:val>
                                        </p:tav>
                                        <p:tav tm="100000">
                                          <p:val>
                                            <p:strVal val="#ppt_x"/>
                                          </p:val>
                                        </p:tav>
                                      </p:tavLst>
                                    </p:anim>
                                    <p:anim calcmode="lin" valueType="num">
                                      <p:cBhvr additive="repl">
                                        <p:cTn id="52"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2" presetSubtype="4">
                                  <p:stCondLst>
                                    <p:cond delay="0"/>
                                  </p:stCondLst>
                                  <p:childTnLst>
                                    <p:set>
                                      <p:cBhvr>
                                        <p:cTn id="56" dur="1" fill="hold">
                                          <p:stCondLst>
                                            <p:cond delay="0"/>
                                          </p:stCondLst>
                                        </p:cTn>
                                        <p:tgtEl>
                                          <p:spTgt spid="84"/>
                                        </p:tgtEl>
                                        <p:attrNameLst>
                                          <p:attrName>style.visibility</p:attrName>
                                        </p:attrNameLst>
                                      </p:cBhvr>
                                      <p:to>
                                        <p:strVal val="visible"/>
                                      </p:to>
                                    </p:set>
                                    <p:anim calcmode="lin" valueType="num">
                                      <p:cBhvr additive="repl">
                                        <p:cTn id="57" dur="500" fill="hold"/>
                                        <p:tgtEl>
                                          <p:spTgt spid="84"/>
                                        </p:tgtEl>
                                        <p:attrNameLst>
                                          <p:attrName>ppt_x</p:attrName>
                                        </p:attrNameLst>
                                      </p:cBhvr>
                                      <p:tavLst>
                                        <p:tav tm="0">
                                          <p:val>
                                            <p:strVal val="#ppt_x"/>
                                          </p:val>
                                        </p:tav>
                                        <p:tav tm="100000">
                                          <p:val>
                                            <p:strVal val="#ppt_x"/>
                                          </p:val>
                                        </p:tav>
                                      </p:tavLst>
                                    </p:anim>
                                    <p:anim calcmode="lin" valueType="num">
                                      <p:cBhvr additive="repl">
                                        <p:cTn id="58" dur="500" fill="hold"/>
                                        <p:tgtEl>
                                          <p:spTgt spid="84"/>
                                        </p:tgtEl>
                                        <p:attrNameLst>
                                          <p:attrName>ppt_y</p:attrName>
                                        </p:attrNameLst>
                                      </p:cBhvr>
                                      <p:tavLst>
                                        <p:tav tm="0">
                                          <p:val>
                                            <p:strVal val="1+#ppt_h/2"/>
                                          </p:val>
                                        </p:tav>
                                        <p:tav tm="100000">
                                          <p:val>
                                            <p:strVal val="#ppt_y"/>
                                          </p:val>
                                        </p:tav>
                                      </p:tavLst>
                                    </p:anim>
                                  </p:childTnLst>
                                </p:cTn>
                              </p:par>
                              <p:par>
                                <p:cTn id="59" nodeType="withEffect" fill="hold" presetClass="entr" presetID="2" presetSubtype="4">
                                  <p:stCondLst>
                                    <p:cond delay="0"/>
                                  </p:stCondLst>
                                  <p:childTnLst>
                                    <p:set>
                                      <p:cBhvr>
                                        <p:cTn id="60" dur="1" fill="hold">
                                          <p:stCondLst>
                                            <p:cond delay="0"/>
                                          </p:stCondLst>
                                        </p:cTn>
                                        <p:tgtEl>
                                          <p:spTgt spid="89"/>
                                        </p:tgtEl>
                                        <p:attrNameLst>
                                          <p:attrName>style.visibility</p:attrName>
                                        </p:attrNameLst>
                                      </p:cBhvr>
                                      <p:to>
                                        <p:strVal val="visible"/>
                                      </p:to>
                                    </p:set>
                                    <p:anim calcmode="lin" valueType="num">
                                      <p:cBhvr additive="repl">
                                        <p:cTn id="61" dur="500" fill="hold"/>
                                        <p:tgtEl>
                                          <p:spTgt spid="89"/>
                                        </p:tgtEl>
                                        <p:attrNameLst>
                                          <p:attrName>ppt_x</p:attrName>
                                        </p:attrNameLst>
                                      </p:cBhvr>
                                      <p:tavLst>
                                        <p:tav tm="0">
                                          <p:val>
                                            <p:strVal val="#ppt_x"/>
                                          </p:val>
                                        </p:tav>
                                        <p:tav tm="100000">
                                          <p:val>
                                            <p:strVal val="#ppt_x"/>
                                          </p:val>
                                        </p:tav>
                                      </p:tavLst>
                                    </p:anim>
                                    <p:anim calcmode="lin" valueType="num">
                                      <p:cBhvr additive="repl">
                                        <p:cTn id="62"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900000" y="189000"/>
            <a:ext cx="6337080" cy="507600"/>
          </a:xfrm>
          <a:prstGeom prst="rect">
            <a:avLst/>
          </a:prstGeom>
          <a:noFill/>
          <a:ln>
            <a:noFill/>
          </a:ln>
        </p:spPr>
        <p:txBody>
          <a:bodyPr anchor="ctr"/>
          <a:p>
            <a:pPr>
              <a:lnSpc>
                <a:spcPct val="100000"/>
              </a:lnSpc>
            </a:pPr>
            <a:r>
              <a:rPr b="1" lang="ru-RU" sz="2800" spc="-1" strike="noStrike">
                <a:solidFill>
                  <a:srgbClr val="ffffff"/>
                </a:solidFill>
                <a:uFill>
                  <a:solidFill>
                    <a:srgbClr val="ffffff"/>
                  </a:solidFill>
                </a:uFill>
                <a:latin typeface="Arial"/>
              </a:rPr>
              <a:t>Simulation Screenshot</a:t>
            </a:r>
            <a:endParaRPr b="0" lang="ru-RU" sz="2800" spc="-1" strike="noStrike">
              <a:solidFill>
                <a:srgbClr val="4d4d4d"/>
              </a:solidFill>
              <a:uFill>
                <a:solidFill>
                  <a:srgbClr val="ffffff"/>
                </a:solidFill>
              </a:uFill>
              <a:latin typeface="Arial"/>
            </a:endParaRPr>
          </a:p>
        </p:txBody>
      </p:sp>
      <p:pic>
        <p:nvPicPr>
          <p:cNvPr id="94" name="Content Placeholder 7" descr=""/>
          <p:cNvPicPr/>
          <p:nvPr/>
        </p:nvPicPr>
        <p:blipFill>
          <a:blip r:embed="rId1"/>
          <a:stretch/>
        </p:blipFill>
        <p:spPr>
          <a:xfrm>
            <a:off x="571680" y="1905120"/>
            <a:ext cx="8000640" cy="3809520"/>
          </a:xfrm>
          <a:prstGeom prst="rect">
            <a:avLst/>
          </a:prstGeom>
          <a:ln>
            <a:noFill/>
          </a:ln>
        </p:spPr>
      </p:pic>
    </p:spTree>
  </p:cSld>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42">
                                  <p:stCondLst>
                                    <p:cond delay="0"/>
                                  </p:stCondLst>
                                  <p:childTnLst>
                                    <p:set>
                                      <p:cBhvr>
                                        <p:cTn id="68" dur="1" fill="hold">
                                          <p:stCondLst>
                                            <p:cond delay="0"/>
                                          </p:stCondLst>
                                        </p:cTn>
                                        <p:tgtEl>
                                          <p:spTgt spid="94"/>
                                        </p:tgtEl>
                                        <p:attrNameLst>
                                          <p:attrName>style.visibility</p:attrName>
                                        </p:attrNameLst>
                                      </p:cBhvr>
                                      <p:to>
                                        <p:strVal val="visible"/>
                                      </p:to>
                                    </p:set>
                                    <p:animEffect filter="fade" transition="in">
                                      <p:cBhvr additive="repl">
                                        <p:cTn id="69" dur="1000"/>
                                        <p:tgtEl>
                                          <p:spTgt spid="94"/>
                                        </p:tgtEl>
                                      </p:cBhvr>
                                    </p:animEffect>
                                    <p:anim calcmode="lin" valueType="num">
                                      <p:cBhvr additive="repl">
                                        <p:cTn id="70" dur="1000" fill="hold"/>
                                        <p:tgtEl>
                                          <p:spTgt spid="94"/>
                                        </p:tgtEl>
                                        <p:attrNameLst>
                                          <p:attrName>ppt_x</p:attrName>
                                        </p:attrNameLst>
                                      </p:cBhvr>
                                      <p:tavLst>
                                        <p:tav tm="0">
                                          <p:val>
                                            <p:strVal val="#ppt_x"/>
                                          </p:val>
                                        </p:tav>
                                        <p:tav tm="100000">
                                          <p:val>
                                            <p:strVal val="#ppt_x"/>
                                          </p:val>
                                        </p:tav>
                                      </p:tavLst>
                                    </p:anim>
                                    <p:anim calcmode="lin" valueType="num">
                                      <p:cBhvr additive="repl">
                                        <p:cTn id="71"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900000" y="189000"/>
            <a:ext cx="6337080" cy="507600"/>
          </a:xfrm>
          <a:prstGeom prst="rect">
            <a:avLst/>
          </a:prstGeom>
          <a:noFill/>
          <a:ln>
            <a:noFill/>
          </a:ln>
        </p:spPr>
        <p:txBody>
          <a:bodyPr anchor="ctr"/>
          <a:p>
            <a:pPr>
              <a:lnSpc>
                <a:spcPct val="100000"/>
              </a:lnSpc>
            </a:pPr>
            <a:r>
              <a:rPr b="1" lang="ru-RU" sz="2800" spc="-1" strike="noStrike">
                <a:solidFill>
                  <a:srgbClr val="ffffff"/>
                </a:solidFill>
                <a:uFill>
                  <a:solidFill>
                    <a:srgbClr val="ffffff"/>
                  </a:solidFill>
                </a:uFill>
                <a:latin typeface="Arial"/>
              </a:rPr>
              <a:t>Simulation Screenshot</a:t>
            </a:r>
            <a:endParaRPr b="0" lang="ru-RU" sz="2800" spc="-1" strike="noStrike">
              <a:solidFill>
                <a:srgbClr val="4d4d4d"/>
              </a:solidFill>
              <a:uFill>
                <a:solidFill>
                  <a:srgbClr val="ffffff"/>
                </a:solidFill>
              </a:uFill>
              <a:latin typeface="Arial"/>
            </a:endParaRPr>
          </a:p>
        </p:txBody>
      </p:sp>
      <p:pic>
        <p:nvPicPr>
          <p:cNvPr id="96" name="Content Placeholder 3" descr=""/>
          <p:cNvPicPr/>
          <p:nvPr/>
        </p:nvPicPr>
        <p:blipFill>
          <a:blip r:embed="rId1"/>
          <a:stretch/>
        </p:blipFill>
        <p:spPr>
          <a:xfrm>
            <a:off x="304920" y="990720"/>
            <a:ext cx="4030920" cy="5638320"/>
          </a:xfrm>
          <a:prstGeom prst="rect">
            <a:avLst/>
          </a:prstGeom>
          <a:ln>
            <a:noFill/>
          </a:ln>
        </p:spPr>
      </p:pic>
      <p:pic>
        <p:nvPicPr>
          <p:cNvPr id="97" name="Picture 4" descr=""/>
          <p:cNvPicPr/>
          <p:nvPr/>
        </p:nvPicPr>
        <p:blipFill>
          <a:blip r:embed="rId2"/>
          <a:stretch/>
        </p:blipFill>
        <p:spPr>
          <a:xfrm>
            <a:off x="4590360" y="990720"/>
            <a:ext cx="4419360" cy="5805000"/>
          </a:xfrm>
          <a:prstGeom prst="rect">
            <a:avLst/>
          </a:prstGeom>
          <a:ln>
            <a:noFill/>
          </a:ln>
        </p:spPr>
      </p:pic>
    </p:spTree>
  </p:cSld>
  <p:timing>
    <p:tnLst>
      <p:par>
        <p:cTn id="72" dur="indefinite" restart="never" nodeType="tmRoot">
          <p:childTnLst>
            <p:seq>
              <p:cTn id="73" dur="indefinite" nodeType="mainSeq">
                <p:childTnLst>
                  <p:par>
                    <p:cTn id="74" fill="hold">
                      <p:stCondLst>
                        <p:cond delay="indefinite"/>
                      </p:stCondLst>
                      <p:childTnLst>
                        <p:par>
                          <p:cTn id="75" fill="hold">
                            <p:stCondLst>
                              <p:cond delay="0"/>
                            </p:stCondLst>
                            <p:childTnLst>
                              <p:par>
                                <p:cTn id="76" nodeType="clickEffect" fill="hold" presetClass="entr" presetID="42">
                                  <p:stCondLst>
                                    <p:cond delay="0"/>
                                  </p:stCondLst>
                                  <p:childTnLst>
                                    <p:set>
                                      <p:cBhvr>
                                        <p:cTn id="77" dur="1" fill="hold">
                                          <p:stCondLst>
                                            <p:cond delay="0"/>
                                          </p:stCondLst>
                                        </p:cTn>
                                        <p:tgtEl>
                                          <p:spTgt spid="96"/>
                                        </p:tgtEl>
                                        <p:attrNameLst>
                                          <p:attrName>style.visibility</p:attrName>
                                        </p:attrNameLst>
                                      </p:cBhvr>
                                      <p:to>
                                        <p:strVal val="visible"/>
                                      </p:to>
                                    </p:set>
                                    <p:animEffect filter="fade" transition="in">
                                      <p:cBhvr additive="repl">
                                        <p:cTn id="78" dur="1000"/>
                                        <p:tgtEl>
                                          <p:spTgt spid="96"/>
                                        </p:tgtEl>
                                      </p:cBhvr>
                                    </p:animEffect>
                                    <p:anim calcmode="lin" valueType="num">
                                      <p:cBhvr additive="repl">
                                        <p:cTn id="79" dur="1000" fill="hold"/>
                                        <p:tgtEl>
                                          <p:spTgt spid="96"/>
                                        </p:tgtEl>
                                        <p:attrNameLst>
                                          <p:attrName>ppt_x</p:attrName>
                                        </p:attrNameLst>
                                      </p:cBhvr>
                                      <p:tavLst>
                                        <p:tav tm="0">
                                          <p:val>
                                            <p:strVal val="#ppt_x"/>
                                          </p:val>
                                        </p:tav>
                                        <p:tav tm="100000">
                                          <p:val>
                                            <p:strVal val="#ppt_x"/>
                                          </p:val>
                                        </p:tav>
                                      </p:tavLst>
                                    </p:anim>
                                    <p:anim calcmode="lin" valueType="num">
                                      <p:cBhvr additive="repl">
                                        <p:cTn id="80"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22" presetSubtype="4">
                                  <p:stCondLst>
                                    <p:cond delay="0"/>
                                  </p:stCondLst>
                                  <p:childTnLst>
                                    <p:set>
                                      <p:cBhvr>
                                        <p:cTn id="84" dur="1" fill="hold">
                                          <p:stCondLst>
                                            <p:cond delay="0"/>
                                          </p:stCondLst>
                                        </p:cTn>
                                        <p:tgtEl>
                                          <p:spTgt spid="97"/>
                                        </p:tgtEl>
                                        <p:attrNameLst>
                                          <p:attrName>style.visibility</p:attrName>
                                        </p:attrNameLst>
                                      </p:cBhvr>
                                      <p:to>
                                        <p:strVal val="visible"/>
                                      </p:to>
                                    </p:set>
                                    <p:animEffect filter="wipe(down)" transition="out">
                                      <p:cBhvr additive="repl">
                                        <p:cTn id="85" dur="500"/>
                                        <p:tgtEl>
                                          <p:spTgt spid="9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900000" y="189000"/>
            <a:ext cx="6337080" cy="507600"/>
          </a:xfrm>
          <a:prstGeom prst="rect">
            <a:avLst/>
          </a:prstGeom>
          <a:noFill/>
          <a:ln>
            <a:noFill/>
          </a:ln>
        </p:spPr>
        <p:txBody>
          <a:bodyPr anchor="ctr"/>
          <a:p>
            <a:pPr>
              <a:lnSpc>
                <a:spcPct val="100000"/>
              </a:lnSpc>
            </a:pPr>
            <a:r>
              <a:rPr b="1" lang="ru-RU" sz="2800" spc="-1" strike="noStrike">
                <a:solidFill>
                  <a:srgbClr val="ffffff"/>
                </a:solidFill>
                <a:uFill>
                  <a:solidFill>
                    <a:srgbClr val="ffffff"/>
                  </a:solidFill>
                </a:uFill>
                <a:latin typeface="Arial"/>
              </a:rPr>
              <a:t>Functions of the Project</a:t>
            </a:r>
            <a:endParaRPr b="0" lang="ru-RU" sz="2800" spc="-1" strike="noStrike">
              <a:solidFill>
                <a:srgbClr val="4d4d4d"/>
              </a:solidFill>
              <a:uFill>
                <a:solidFill>
                  <a:srgbClr val="ffffff"/>
                </a:solidFill>
              </a:uFill>
              <a:latin typeface="Arial"/>
            </a:endParaRPr>
          </a:p>
        </p:txBody>
      </p:sp>
      <p:sp>
        <p:nvSpPr>
          <p:cNvPr id="99" name="TextShape 2"/>
          <p:cNvSpPr txBox="1"/>
          <p:nvPr/>
        </p:nvSpPr>
        <p:spPr>
          <a:xfrm>
            <a:off x="1187280" y="2286000"/>
            <a:ext cx="6768720" cy="2057040"/>
          </a:xfrm>
          <a:prstGeom prst="rect">
            <a:avLst/>
          </a:prstGeom>
          <a:noFill/>
          <a:ln>
            <a:noFill/>
          </a:ln>
        </p:spPr>
        <p:txBody>
          <a:bodyPr/>
          <a:p>
            <a:pPr algn="ctr">
              <a:lnSpc>
                <a:spcPct val="100000"/>
              </a:lnSpc>
            </a:pPr>
            <a:r>
              <a:rPr b="0" lang="ru-RU" sz="2800" spc="-1" strike="noStrike">
                <a:solidFill>
                  <a:srgbClr val="000000"/>
                </a:solidFill>
                <a:uFill>
                  <a:solidFill>
                    <a:srgbClr val="ffffff"/>
                  </a:solidFill>
                </a:uFill>
                <a:latin typeface="Arial"/>
              </a:rPr>
              <a:t>The function of the project is to run water pump automatically (turn on and off) based on water level of the water tank.</a:t>
            </a:r>
            <a:endParaRPr b="0" lang="ru-RU" sz="2800" spc="-1" strike="noStrike">
              <a:solidFill>
                <a:srgbClr val="000000"/>
              </a:solidFill>
              <a:uFill>
                <a:solidFill>
                  <a:srgbClr val="ffffff"/>
                </a:solidFill>
              </a:uFill>
              <a:latin typeface="Arial"/>
            </a:endParaRPr>
          </a:p>
        </p:txBody>
      </p:sp>
    </p:spTree>
  </p:cSld>
  <p:timing>
    <p:tnLst>
      <p:par>
        <p:cTn id="86" dur="indefinite" restart="never" nodeType="tmRoot">
          <p:childTnLst>
            <p:seq>
              <p:cTn id="87" dur="indefinite" nodeType="mainSeq">
                <p:childTnLst>
                  <p:par>
                    <p:cTn id="88" fill="hold">
                      <p:stCondLst>
                        <p:cond delay="indefinite"/>
                      </p:stCondLst>
                      <p:childTnLst>
                        <p:par>
                          <p:cTn id="89" fill="hold">
                            <p:stCondLst>
                              <p:cond delay="0"/>
                            </p:stCondLst>
                            <p:childTnLst>
                              <p:par>
                                <p:cTn id="90" nodeType="clickEffect" fill="hold" presetClass="entr" presetID="42">
                                  <p:stCondLst>
                                    <p:cond delay="0"/>
                                  </p:stCondLst>
                                  <p:childTnLst>
                                    <p:set>
                                      <p:cBhvr>
                                        <p:cTn id="91" dur="1" fill="hold">
                                          <p:stCondLst>
                                            <p:cond delay="0"/>
                                          </p:stCondLst>
                                        </p:cTn>
                                        <p:tgtEl>
                                          <p:spTgt spid="99">
                                            <p:txEl>
                                              <p:pRg st="0" end="121"/>
                                            </p:txEl>
                                          </p:spTgt>
                                        </p:tgtEl>
                                        <p:attrNameLst>
                                          <p:attrName>style.visibility</p:attrName>
                                        </p:attrNameLst>
                                      </p:cBhvr>
                                      <p:to>
                                        <p:strVal val="visible"/>
                                      </p:to>
                                    </p:set>
                                    <p:animEffect filter="fade" transition="in">
                                      <p:cBhvr additive="repl">
                                        <p:cTn id="92" dur="1000"/>
                                        <p:tgtEl>
                                          <p:spTgt spid="99">
                                            <p:txEl>
                                              <p:pRg st="0" end="121"/>
                                            </p:txEl>
                                          </p:spTgt>
                                        </p:tgtEl>
                                      </p:cBhvr>
                                    </p:animEffect>
                                    <p:anim calcmode="lin" valueType="num">
                                      <p:cBhvr additive="repl">
                                        <p:cTn id="93" dur="1000" fill="hold"/>
                                        <p:tgtEl>
                                          <p:spTgt spid="99">
                                            <p:txEl>
                                              <p:pRg st="0" end="121"/>
                                            </p:txEl>
                                          </p:spTgt>
                                        </p:tgtEl>
                                        <p:attrNameLst>
                                          <p:attrName>ppt_x</p:attrName>
                                        </p:attrNameLst>
                                      </p:cBhvr>
                                      <p:tavLst>
                                        <p:tav tm="0">
                                          <p:val>
                                            <p:strVal val="#ppt_x"/>
                                          </p:val>
                                        </p:tav>
                                        <p:tav tm="100000">
                                          <p:val>
                                            <p:strVal val="#ppt_x"/>
                                          </p:val>
                                        </p:tav>
                                      </p:tavLst>
                                    </p:anim>
                                    <p:anim calcmode="lin" valueType="num">
                                      <p:cBhvr additive="repl">
                                        <p:cTn id="94" dur="1000" fill="hold"/>
                                        <p:tgtEl>
                                          <p:spTgt spid="99">
                                            <p:txEl>
                                              <p:pRg st="0" end="12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900000" y="189000"/>
            <a:ext cx="6337080" cy="507600"/>
          </a:xfrm>
          <a:prstGeom prst="rect">
            <a:avLst/>
          </a:prstGeom>
          <a:noFill/>
          <a:ln>
            <a:noFill/>
          </a:ln>
        </p:spPr>
        <p:txBody>
          <a:bodyPr anchor="ctr"/>
          <a:p>
            <a:pPr>
              <a:lnSpc>
                <a:spcPct val="100000"/>
              </a:lnSpc>
            </a:pPr>
            <a:r>
              <a:rPr b="1" lang="ru-RU" sz="2800" spc="-1" strike="noStrike">
                <a:solidFill>
                  <a:srgbClr val="ffffff"/>
                </a:solidFill>
                <a:uFill>
                  <a:solidFill>
                    <a:srgbClr val="ffffff"/>
                  </a:solidFill>
                </a:uFill>
                <a:latin typeface="Arial"/>
              </a:rPr>
              <a:t>Project Outcome</a:t>
            </a:r>
            <a:endParaRPr b="0" lang="ru-RU" sz="2800" spc="-1" strike="noStrike">
              <a:solidFill>
                <a:srgbClr val="4d4d4d"/>
              </a:solidFill>
              <a:uFill>
                <a:solidFill>
                  <a:srgbClr val="ffffff"/>
                </a:solidFill>
              </a:uFill>
              <a:latin typeface="Arial"/>
            </a:endParaRPr>
          </a:p>
        </p:txBody>
      </p:sp>
      <p:sp>
        <p:nvSpPr>
          <p:cNvPr id="101" name="TextShape 2"/>
          <p:cNvSpPr txBox="1"/>
          <p:nvPr/>
        </p:nvSpPr>
        <p:spPr>
          <a:xfrm>
            <a:off x="1295280" y="2057400"/>
            <a:ext cx="6845040" cy="3435120"/>
          </a:xfrm>
          <a:prstGeom prst="rect">
            <a:avLst/>
          </a:prstGeom>
          <a:noFill/>
          <a:ln>
            <a:noFill/>
          </a:ln>
        </p:spPr>
        <p:txBody>
          <a:bodyPr/>
          <a:p>
            <a:pPr algn="ctr">
              <a:lnSpc>
                <a:spcPct val="100000"/>
              </a:lnSpc>
            </a:pPr>
            <a:r>
              <a:rPr b="0" lang="ru-RU" sz="2800" spc="-1" strike="noStrike">
                <a:solidFill>
                  <a:srgbClr val="000000"/>
                </a:solidFill>
                <a:uFill>
                  <a:solidFill>
                    <a:srgbClr val="ffffff"/>
                  </a:solidFill>
                </a:uFill>
                <a:latin typeface="Arial"/>
              </a:rPr>
              <a:t>The project's outcome is that, based on our code and the water level of the water tank, the water pump automatically turns on and off. When the tank is filled with water, the water pump turns off, and when the water level is low in the tank, the water pump automatically turns on.</a:t>
            </a:r>
            <a:endParaRPr b="0" lang="ru-RU" sz="2800" spc="-1" strike="noStrike">
              <a:solidFill>
                <a:srgbClr val="000000"/>
              </a:solidFill>
              <a:uFill>
                <a:solidFill>
                  <a:srgbClr val="ffffff"/>
                </a:solidFill>
              </a:uFill>
              <a:latin typeface="Arial"/>
            </a:endParaRPr>
          </a:p>
        </p:txBody>
      </p:sp>
    </p:spTree>
  </p:cSld>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2" presetSubtype="4">
                                  <p:stCondLst>
                                    <p:cond delay="0"/>
                                  </p:stCondLst>
                                  <p:childTnLst>
                                    <p:set>
                                      <p:cBhvr>
                                        <p:cTn id="100" dur="1" fill="hold">
                                          <p:stCondLst>
                                            <p:cond delay="0"/>
                                          </p:stCondLst>
                                        </p:cTn>
                                        <p:tgtEl>
                                          <p:spTgt spid="101">
                                            <p:txEl>
                                              <p:pRg st="0" end="281"/>
                                            </p:txEl>
                                          </p:spTgt>
                                        </p:tgtEl>
                                        <p:attrNameLst>
                                          <p:attrName>style.visibility</p:attrName>
                                        </p:attrNameLst>
                                      </p:cBhvr>
                                      <p:to>
                                        <p:strVal val="visible"/>
                                      </p:to>
                                    </p:set>
                                    <p:anim calcmode="lin" valueType="num">
                                      <p:cBhvr additive="repl">
                                        <p:cTn id="101" dur="500" fill="hold"/>
                                        <p:tgtEl>
                                          <p:spTgt spid="101">
                                            <p:txEl>
                                              <p:pRg st="0" end="281"/>
                                            </p:txEl>
                                          </p:spTgt>
                                        </p:tgtEl>
                                        <p:attrNameLst>
                                          <p:attrName>ppt_x</p:attrName>
                                        </p:attrNameLst>
                                      </p:cBhvr>
                                      <p:tavLst>
                                        <p:tav tm="0">
                                          <p:val>
                                            <p:strVal val="#ppt_x"/>
                                          </p:val>
                                        </p:tav>
                                        <p:tav tm="100000">
                                          <p:val>
                                            <p:strVal val="#ppt_x"/>
                                          </p:val>
                                        </p:tav>
                                      </p:tavLst>
                                    </p:anim>
                                    <p:anim calcmode="lin" valueType="num">
                                      <p:cBhvr additive="repl">
                                        <p:cTn id="102" dur="500" fill="hold"/>
                                        <p:tgtEl>
                                          <p:spTgt spid="101">
                                            <p:txEl>
                                              <p:pRg st="0" end="28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900000" y="189000"/>
            <a:ext cx="6337080" cy="507600"/>
          </a:xfrm>
          <a:prstGeom prst="rect">
            <a:avLst/>
          </a:prstGeom>
          <a:noFill/>
          <a:ln>
            <a:noFill/>
          </a:ln>
        </p:spPr>
        <p:txBody>
          <a:bodyPr anchor="ctr"/>
          <a:p>
            <a:pPr>
              <a:lnSpc>
                <a:spcPct val="100000"/>
              </a:lnSpc>
            </a:pPr>
            <a:r>
              <a:rPr b="1" lang="ru-RU" sz="2800" spc="-1" strike="noStrike">
                <a:solidFill>
                  <a:srgbClr val="ffffff"/>
                </a:solidFill>
                <a:uFill>
                  <a:solidFill>
                    <a:srgbClr val="ffffff"/>
                  </a:solidFill>
                </a:uFill>
                <a:latin typeface="Arial"/>
              </a:rPr>
              <a:t>Future Work</a:t>
            </a:r>
            <a:endParaRPr b="0" lang="ru-RU" sz="2800" spc="-1" strike="noStrike">
              <a:solidFill>
                <a:srgbClr val="4d4d4d"/>
              </a:solidFill>
              <a:uFill>
                <a:solidFill>
                  <a:srgbClr val="ffffff"/>
                </a:solidFill>
              </a:uFill>
              <a:latin typeface="Arial"/>
            </a:endParaRPr>
          </a:p>
        </p:txBody>
      </p:sp>
      <p:sp>
        <p:nvSpPr>
          <p:cNvPr id="103" name="TextShape 2"/>
          <p:cNvSpPr txBox="1"/>
          <p:nvPr/>
        </p:nvSpPr>
        <p:spPr>
          <a:xfrm>
            <a:off x="928080" y="2209680"/>
            <a:ext cx="7176600" cy="3733560"/>
          </a:xfrm>
          <a:prstGeom prst="rect">
            <a:avLst/>
          </a:prstGeom>
          <a:noFill/>
          <a:ln>
            <a:noFill/>
          </a:ln>
        </p:spPr>
        <p:txBody>
          <a:bodyPr/>
          <a:p>
            <a:pPr algn="ctr">
              <a:lnSpc>
                <a:spcPct val="100000"/>
              </a:lnSpc>
            </a:pPr>
            <a:r>
              <a:rPr b="0" lang="ru-RU" sz="2400" spc="-1" strike="noStrike">
                <a:solidFill>
                  <a:srgbClr val="000000"/>
                </a:solidFill>
                <a:uFill>
                  <a:solidFill>
                    <a:srgbClr val="ffffff"/>
                  </a:solidFill>
                </a:uFill>
                <a:latin typeface="Arial"/>
              </a:rPr>
              <a:t>The automatic water level controller has a great future scope. By adding a Wi-Fi module through which it can be controlled by mobile applications, by doing so it can be used in big buildings, offices, malls. It also has a bright future in the Agricultural sector.</a:t>
            </a:r>
            <a:endParaRPr b="0" lang="ru-RU" sz="2800" spc="-1" strike="noStrike">
              <a:solidFill>
                <a:srgbClr val="000000"/>
              </a:solidFill>
              <a:uFill>
                <a:solidFill>
                  <a:srgbClr val="ffffff"/>
                </a:solidFill>
              </a:uFill>
              <a:latin typeface="Arial"/>
            </a:endParaRPr>
          </a:p>
        </p:txBody>
      </p:sp>
    </p:spTree>
  </p:cSld>
  <p:timing>
    <p:tnLst>
      <p:par>
        <p:cTn id="103" dur="indefinite" restart="never" nodeType="tmRoot">
          <p:childTnLst>
            <p:seq>
              <p:cTn id="104" dur="indefinite" nodeType="mainSeq">
                <p:childTnLst>
                  <p:par>
                    <p:cTn id="105" fill="hold">
                      <p:stCondLst>
                        <p:cond delay="indefinite"/>
                      </p:stCondLst>
                      <p:childTnLst>
                        <p:par>
                          <p:cTn id="106" fill="hold">
                            <p:stCondLst>
                              <p:cond delay="0"/>
                            </p:stCondLst>
                            <p:childTnLst>
                              <p:par>
                                <p:cTn id="107" nodeType="clickEffect" fill="hold" presetClass="entr" presetID="6" presetSubtype="16">
                                  <p:stCondLst>
                                    <p:cond delay="0"/>
                                  </p:stCondLst>
                                  <p:childTnLst>
                                    <p:set>
                                      <p:cBhvr>
                                        <p:cTn id="108" dur="1" fill="hold">
                                          <p:stCondLst>
                                            <p:cond delay="0"/>
                                          </p:stCondLst>
                                        </p:cTn>
                                        <p:tgtEl>
                                          <p:spTgt spid="103">
                                            <p:txEl>
                                              <p:pRg st="0" end="264"/>
                                            </p:txEl>
                                          </p:spTgt>
                                        </p:tgtEl>
                                        <p:attrNameLst>
                                          <p:attrName>style.visibility</p:attrName>
                                        </p:attrNameLst>
                                      </p:cBhvr>
                                      <p:to>
                                        <p:strVal val="visible"/>
                                      </p:to>
                                    </p:set>
                                    <p:animEffect filter="circle(in)" transition="out">
                                      <p:cBhvr additive="repl">
                                        <p:cTn id="109" dur="2000"/>
                                        <p:tgtEl>
                                          <p:spTgt spid="103">
                                            <p:txEl>
                                              <p:pRg st="0" end="26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template</Template>
  <TotalTime>206</TotalTime>
  <Application>LibreOffice/5.1.6.2$Linux_X86_64 LibreOffice_project/10m0$Build-2</Application>
  <Words>252</Words>
  <Paragraphs>36</Paragraphs>
  <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2022-11-30T09:11:25Z</dcterms:created>
  <dc:creator>Amit Hassan</dc:creator>
  <dc:description/>
  <dc:language>en-US</dc:language>
  <cp:lastModifiedBy/>
  <dcterms:modified xsi:type="dcterms:W3CDTF">2023-01-19T12:07:18Z</dcterms:modified>
  <cp:revision>26</cp:revision>
  <dc:subject/>
  <dc:title>Water Level Indicator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