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58" r:id="rId6"/>
    <p:sldId id="265" r:id="rId7"/>
    <p:sldId id="278" r:id="rId8"/>
    <p:sldId id="281" r:id="rId9"/>
    <p:sldId id="284" r:id="rId10"/>
    <p:sldId id="283" r:id="rId11"/>
    <p:sldId id="282" r:id="rId12"/>
    <p:sldId id="286" r:id="rId13"/>
    <p:sldId id="285" r:id="rId14"/>
    <p:sldId id="287" r:id="rId15"/>
    <p:sldId id="288" r:id="rId16"/>
    <p:sldId id="289" r:id="rId17"/>
    <p:sldId id="290" r:id="rId18"/>
    <p:sldId id="280" r:id="rId19"/>
    <p:sldId id="279" r:id="rId20"/>
    <p:sldId id="263" r:id="rId21"/>
    <p:sldId id="270" r:id="rId22"/>
    <p:sldId id="264" r:id="rId23"/>
    <p:sldId id="269"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35" autoAdjust="0"/>
  </p:normalViewPr>
  <p:slideViewPr>
    <p:cSldViewPr snapToGrid="0">
      <p:cViewPr varScale="1">
        <p:scale>
          <a:sx n="48" d="100"/>
          <a:sy n="48" d="100"/>
        </p:scale>
        <p:origin x="53" y="7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P" userId="52a9081fcf43c099" providerId="LiveId" clId="{4F46A0FA-78C8-4F4C-B747-D527348C731F}"/>
    <pc:docChg chg="undo custSel addSld delSld modSld">
      <pc:chgData name="Sandeep P" userId="52a9081fcf43c099" providerId="LiveId" clId="{4F46A0FA-78C8-4F4C-B747-D527348C731F}" dt="2023-07-11T09:09:56.297" v="57"/>
      <pc:docMkLst>
        <pc:docMk/>
      </pc:docMkLst>
      <pc:sldChg chg="del">
        <pc:chgData name="Sandeep P" userId="52a9081fcf43c099" providerId="LiveId" clId="{4F46A0FA-78C8-4F4C-B747-D527348C731F}" dt="2023-07-07T13:50:25.884" v="0" actId="47"/>
        <pc:sldMkLst>
          <pc:docMk/>
          <pc:sldMk cId="3904325706" sldId="261"/>
        </pc:sldMkLst>
      </pc:sldChg>
      <pc:sldChg chg="delSp modSp mod">
        <pc:chgData name="Sandeep P" userId="52a9081fcf43c099" providerId="LiveId" clId="{4F46A0FA-78C8-4F4C-B747-D527348C731F}" dt="2023-07-09T14:53:52.677" v="19" actId="1076"/>
        <pc:sldMkLst>
          <pc:docMk/>
          <pc:sldMk cId="322208998" sldId="267"/>
        </pc:sldMkLst>
        <pc:spChg chg="mod">
          <ac:chgData name="Sandeep P" userId="52a9081fcf43c099" providerId="LiveId" clId="{4F46A0FA-78C8-4F4C-B747-D527348C731F}" dt="2023-07-09T14:53:52.677" v="19" actId="1076"/>
          <ac:spMkLst>
            <pc:docMk/>
            <pc:sldMk cId="322208998" sldId="267"/>
            <ac:spMk id="4" creationId="{899CCDF8-69FB-0016-A837-18582037ACCA}"/>
          </ac:spMkLst>
        </pc:spChg>
        <pc:spChg chg="del">
          <ac:chgData name="Sandeep P" userId="52a9081fcf43c099" providerId="LiveId" clId="{4F46A0FA-78C8-4F4C-B747-D527348C731F}" dt="2023-07-09T14:53:48.496" v="18" actId="478"/>
          <ac:spMkLst>
            <pc:docMk/>
            <pc:sldMk cId="322208998" sldId="267"/>
            <ac:spMk id="9" creationId="{86484A15-5638-2517-6A18-044967EAE73F}"/>
          </ac:spMkLst>
        </pc:spChg>
      </pc:sldChg>
      <pc:sldChg chg="del">
        <pc:chgData name="Sandeep P" userId="52a9081fcf43c099" providerId="LiveId" clId="{4F46A0FA-78C8-4F4C-B747-D527348C731F}" dt="2023-07-07T13:50:36.764" v="4" actId="47"/>
        <pc:sldMkLst>
          <pc:docMk/>
          <pc:sldMk cId="2943651378" sldId="271"/>
        </pc:sldMkLst>
      </pc:sldChg>
      <pc:sldChg chg="del">
        <pc:chgData name="Sandeep P" userId="52a9081fcf43c099" providerId="LiveId" clId="{4F46A0FA-78C8-4F4C-B747-D527348C731F}" dt="2023-07-07T13:50:38.550" v="5" actId="47"/>
        <pc:sldMkLst>
          <pc:docMk/>
          <pc:sldMk cId="1943449575" sldId="272"/>
        </pc:sldMkLst>
      </pc:sldChg>
      <pc:sldChg chg="del">
        <pc:chgData name="Sandeep P" userId="52a9081fcf43c099" providerId="LiveId" clId="{4F46A0FA-78C8-4F4C-B747-D527348C731F}" dt="2023-07-07T13:50:39.376" v="6" actId="47"/>
        <pc:sldMkLst>
          <pc:docMk/>
          <pc:sldMk cId="671204235" sldId="273"/>
        </pc:sldMkLst>
      </pc:sldChg>
      <pc:sldChg chg="del">
        <pc:chgData name="Sandeep P" userId="52a9081fcf43c099" providerId="LiveId" clId="{4F46A0FA-78C8-4F4C-B747-D527348C731F}" dt="2023-07-07T13:50:52.871" v="10" actId="47"/>
        <pc:sldMkLst>
          <pc:docMk/>
          <pc:sldMk cId="3676621360" sldId="274"/>
        </pc:sldMkLst>
      </pc:sldChg>
      <pc:sldChg chg="del">
        <pc:chgData name="Sandeep P" userId="52a9081fcf43c099" providerId="LiveId" clId="{4F46A0FA-78C8-4F4C-B747-D527348C731F}" dt="2023-07-07T13:50:43.572" v="7" actId="47"/>
        <pc:sldMkLst>
          <pc:docMk/>
          <pc:sldMk cId="392182580" sldId="275"/>
        </pc:sldMkLst>
      </pc:sldChg>
      <pc:sldChg chg="del">
        <pc:chgData name="Sandeep P" userId="52a9081fcf43c099" providerId="LiveId" clId="{4F46A0FA-78C8-4F4C-B747-D527348C731F}" dt="2023-07-07T13:50:45.395" v="8" actId="47"/>
        <pc:sldMkLst>
          <pc:docMk/>
          <pc:sldMk cId="2384160958" sldId="276"/>
        </pc:sldMkLst>
      </pc:sldChg>
      <pc:sldChg chg="del">
        <pc:chgData name="Sandeep P" userId="52a9081fcf43c099" providerId="LiveId" clId="{4F46A0FA-78C8-4F4C-B747-D527348C731F}" dt="2023-07-07T13:50:46.925" v="9" actId="47"/>
        <pc:sldMkLst>
          <pc:docMk/>
          <pc:sldMk cId="2606618344" sldId="277"/>
        </pc:sldMkLst>
      </pc:sldChg>
      <pc:sldChg chg="addSp delSp modSp mod">
        <pc:chgData name="Sandeep P" userId="52a9081fcf43c099" providerId="LiveId" clId="{4F46A0FA-78C8-4F4C-B747-D527348C731F}" dt="2023-07-11T09:06:43.786" v="24"/>
        <pc:sldMkLst>
          <pc:docMk/>
          <pc:sldMk cId="3564556666" sldId="278"/>
        </pc:sldMkLst>
        <pc:picChg chg="del">
          <ac:chgData name="Sandeep P" userId="52a9081fcf43c099" providerId="LiveId" clId="{4F46A0FA-78C8-4F4C-B747-D527348C731F}" dt="2023-07-07T14:05:34.530" v="11" actId="478"/>
          <ac:picMkLst>
            <pc:docMk/>
            <pc:sldMk cId="3564556666" sldId="278"/>
            <ac:picMk id="3" creationId="{00000000-0000-0000-0000-000000000000}"/>
          </ac:picMkLst>
        </pc:picChg>
        <pc:picChg chg="add mod">
          <ac:chgData name="Sandeep P" userId="52a9081fcf43c099" providerId="LiveId" clId="{4F46A0FA-78C8-4F4C-B747-D527348C731F}" dt="2023-07-11T09:06:43.786" v="24"/>
          <ac:picMkLst>
            <pc:docMk/>
            <pc:sldMk cId="3564556666" sldId="278"/>
            <ac:picMk id="3" creationId="{1F33E538-E5C1-7B81-F47B-F1B704630A77}"/>
          </ac:picMkLst>
        </pc:picChg>
        <pc:picChg chg="add del mod">
          <ac:chgData name="Sandeep P" userId="52a9081fcf43c099" providerId="LiveId" clId="{4F46A0FA-78C8-4F4C-B747-D527348C731F}" dt="2023-07-11T09:06:43.069" v="23" actId="478"/>
          <ac:picMkLst>
            <pc:docMk/>
            <pc:sldMk cId="3564556666" sldId="278"/>
            <ac:picMk id="5" creationId="{B988A064-1778-343F-EC3B-CC4B92AB400F}"/>
          </ac:picMkLst>
        </pc:picChg>
      </pc:sldChg>
      <pc:sldChg chg="addSp delSp add mod">
        <pc:chgData name="Sandeep P" userId="52a9081fcf43c099" providerId="LiveId" clId="{4F46A0FA-78C8-4F4C-B747-D527348C731F}" dt="2023-07-09T15:38:58.037" v="21" actId="22"/>
        <pc:sldMkLst>
          <pc:docMk/>
          <pc:sldMk cId="1371996578" sldId="279"/>
        </pc:sldMkLst>
        <pc:picChg chg="add del">
          <ac:chgData name="Sandeep P" userId="52a9081fcf43c099" providerId="LiveId" clId="{4F46A0FA-78C8-4F4C-B747-D527348C731F}" dt="2023-07-09T15:38:56.521" v="20" actId="478"/>
          <ac:picMkLst>
            <pc:docMk/>
            <pc:sldMk cId="1371996578" sldId="279"/>
            <ac:picMk id="4" creationId="{8317EDDC-6ECC-773A-0181-FA947BFD9D6E}"/>
          </ac:picMkLst>
        </pc:picChg>
        <pc:picChg chg="add">
          <ac:chgData name="Sandeep P" userId="52a9081fcf43c099" providerId="LiveId" clId="{4F46A0FA-78C8-4F4C-B747-D527348C731F}" dt="2023-07-09T15:38:58.037" v="21" actId="22"/>
          <ac:picMkLst>
            <pc:docMk/>
            <pc:sldMk cId="1371996578" sldId="279"/>
            <ac:picMk id="5" creationId="{AF9B6D56-BC06-35BC-9709-E14FBBA29FE6}"/>
          </ac:picMkLst>
        </pc:picChg>
        <pc:picChg chg="del">
          <ac:chgData name="Sandeep P" userId="52a9081fcf43c099" providerId="LiveId" clId="{4F46A0FA-78C8-4F4C-B747-D527348C731F}" dt="2023-07-09T14:32:53.173" v="16" actId="478"/>
          <ac:picMkLst>
            <pc:docMk/>
            <pc:sldMk cId="1371996578" sldId="279"/>
            <ac:picMk id="5" creationId="{B988A064-1778-343F-EC3B-CC4B92AB400F}"/>
          </ac:picMkLst>
        </pc:picChg>
      </pc:sldChg>
      <pc:sldChg chg="del">
        <pc:chgData name="Sandeep P" userId="52a9081fcf43c099" providerId="LiveId" clId="{4F46A0FA-78C8-4F4C-B747-D527348C731F}" dt="2023-07-07T13:50:28.932" v="1" actId="47"/>
        <pc:sldMkLst>
          <pc:docMk/>
          <pc:sldMk cId="4133121517" sldId="279"/>
        </pc:sldMkLst>
      </pc:sldChg>
      <pc:sldChg chg="del">
        <pc:chgData name="Sandeep P" userId="52a9081fcf43c099" providerId="LiveId" clId="{4F46A0FA-78C8-4F4C-B747-D527348C731F}" dt="2023-07-07T13:50:30.087" v="2" actId="47"/>
        <pc:sldMkLst>
          <pc:docMk/>
          <pc:sldMk cId="2276047282" sldId="280"/>
        </pc:sldMkLst>
      </pc:sldChg>
      <pc:sldChg chg="add">
        <pc:chgData name="Sandeep P" userId="52a9081fcf43c099" providerId="LiveId" clId="{4F46A0FA-78C8-4F4C-B747-D527348C731F}" dt="2023-07-11T09:06:39.869" v="22" actId="2890"/>
        <pc:sldMkLst>
          <pc:docMk/>
          <pc:sldMk cId="3204507829" sldId="280"/>
        </pc:sldMkLst>
      </pc:sldChg>
      <pc:sldChg chg="addSp delSp modSp add del mod">
        <pc:chgData name="Sandeep P" userId="52a9081fcf43c099" providerId="LiveId" clId="{4F46A0FA-78C8-4F4C-B747-D527348C731F}" dt="2023-07-11T09:07:37.271" v="32"/>
        <pc:sldMkLst>
          <pc:docMk/>
          <pc:sldMk cId="109026451" sldId="281"/>
        </pc:sldMkLst>
        <pc:picChg chg="del">
          <ac:chgData name="Sandeep P" userId="52a9081fcf43c099" providerId="LiveId" clId="{4F46A0FA-78C8-4F4C-B747-D527348C731F}" dt="2023-07-11T09:07:36.446" v="31" actId="478"/>
          <ac:picMkLst>
            <pc:docMk/>
            <pc:sldMk cId="109026451" sldId="281"/>
            <ac:picMk id="3" creationId="{1F33E538-E5C1-7B81-F47B-F1B704630A77}"/>
          </ac:picMkLst>
        </pc:picChg>
        <pc:picChg chg="add mod">
          <ac:chgData name="Sandeep P" userId="52a9081fcf43c099" providerId="LiveId" clId="{4F46A0FA-78C8-4F4C-B747-D527348C731F}" dt="2023-07-11T09:07:37.271" v="32"/>
          <ac:picMkLst>
            <pc:docMk/>
            <pc:sldMk cId="109026451" sldId="281"/>
            <ac:picMk id="4" creationId="{2D66DA06-471E-F2B9-D821-B8A26C88CC37}"/>
          </ac:picMkLst>
        </pc:picChg>
      </pc:sldChg>
      <pc:sldChg chg="del">
        <pc:chgData name="Sandeep P" userId="52a9081fcf43c099" providerId="LiveId" clId="{4F46A0FA-78C8-4F4C-B747-D527348C731F}" dt="2023-07-07T13:50:31.988" v="3" actId="47"/>
        <pc:sldMkLst>
          <pc:docMk/>
          <pc:sldMk cId="236040225" sldId="281"/>
        </pc:sldMkLst>
      </pc:sldChg>
      <pc:sldChg chg="addSp delSp modSp add mod">
        <pc:chgData name="Sandeep P" userId="52a9081fcf43c099" providerId="LiveId" clId="{4F46A0FA-78C8-4F4C-B747-D527348C731F}" dt="2023-07-11T09:08:11.861" v="38"/>
        <pc:sldMkLst>
          <pc:docMk/>
          <pc:sldMk cId="1419448541" sldId="282"/>
        </pc:sldMkLst>
        <pc:picChg chg="del">
          <ac:chgData name="Sandeep P" userId="52a9081fcf43c099" providerId="LiveId" clId="{4F46A0FA-78C8-4F4C-B747-D527348C731F}" dt="2023-07-11T09:08:11.251" v="37" actId="478"/>
          <ac:picMkLst>
            <pc:docMk/>
            <pc:sldMk cId="1419448541" sldId="282"/>
            <ac:picMk id="3" creationId="{1F33E538-E5C1-7B81-F47B-F1B704630A77}"/>
          </ac:picMkLst>
        </pc:picChg>
        <pc:picChg chg="add mod">
          <ac:chgData name="Sandeep P" userId="52a9081fcf43c099" providerId="LiveId" clId="{4F46A0FA-78C8-4F4C-B747-D527348C731F}" dt="2023-07-11T09:08:11.861" v="38"/>
          <ac:picMkLst>
            <pc:docMk/>
            <pc:sldMk cId="1419448541" sldId="282"/>
            <ac:picMk id="4" creationId="{82F004AB-05BA-D72F-5081-3A7BB81A3565}"/>
          </ac:picMkLst>
        </pc:picChg>
      </pc:sldChg>
      <pc:sldChg chg="addSp delSp modSp add mod">
        <pc:chgData name="Sandeep P" userId="52a9081fcf43c099" providerId="LiveId" clId="{4F46A0FA-78C8-4F4C-B747-D527348C731F}" dt="2023-07-11T09:08:00.278" v="36"/>
        <pc:sldMkLst>
          <pc:docMk/>
          <pc:sldMk cId="2780685895" sldId="283"/>
        </pc:sldMkLst>
        <pc:picChg chg="del">
          <ac:chgData name="Sandeep P" userId="52a9081fcf43c099" providerId="LiveId" clId="{4F46A0FA-78C8-4F4C-B747-D527348C731F}" dt="2023-07-11T09:07:59.536" v="35" actId="478"/>
          <ac:picMkLst>
            <pc:docMk/>
            <pc:sldMk cId="2780685895" sldId="283"/>
            <ac:picMk id="3" creationId="{1F33E538-E5C1-7B81-F47B-F1B704630A77}"/>
          </ac:picMkLst>
        </pc:picChg>
        <pc:picChg chg="add mod">
          <ac:chgData name="Sandeep P" userId="52a9081fcf43c099" providerId="LiveId" clId="{4F46A0FA-78C8-4F4C-B747-D527348C731F}" dt="2023-07-11T09:08:00.278" v="36"/>
          <ac:picMkLst>
            <pc:docMk/>
            <pc:sldMk cId="2780685895" sldId="283"/>
            <ac:picMk id="4" creationId="{7615DBEF-4180-C2AA-A0C8-BF61F1ADA1CD}"/>
          </ac:picMkLst>
        </pc:picChg>
      </pc:sldChg>
      <pc:sldChg chg="addSp delSp modSp add mod">
        <pc:chgData name="Sandeep P" userId="52a9081fcf43c099" providerId="LiveId" clId="{4F46A0FA-78C8-4F4C-B747-D527348C731F}" dt="2023-07-11T09:07:47.808" v="34"/>
        <pc:sldMkLst>
          <pc:docMk/>
          <pc:sldMk cId="4212905558" sldId="284"/>
        </pc:sldMkLst>
        <pc:picChg chg="del">
          <ac:chgData name="Sandeep P" userId="52a9081fcf43c099" providerId="LiveId" clId="{4F46A0FA-78C8-4F4C-B747-D527348C731F}" dt="2023-07-11T09:07:46.888" v="33" actId="478"/>
          <ac:picMkLst>
            <pc:docMk/>
            <pc:sldMk cId="4212905558" sldId="284"/>
            <ac:picMk id="3" creationId="{1F33E538-E5C1-7B81-F47B-F1B704630A77}"/>
          </ac:picMkLst>
        </pc:picChg>
        <pc:picChg chg="add mod">
          <ac:chgData name="Sandeep P" userId="52a9081fcf43c099" providerId="LiveId" clId="{4F46A0FA-78C8-4F4C-B747-D527348C731F}" dt="2023-07-11T09:07:47.808" v="34"/>
          <ac:picMkLst>
            <pc:docMk/>
            <pc:sldMk cId="4212905558" sldId="284"/>
            <ac:picMk id="4" creationId="{480DE9DA-6938-6223-171A-22DF664C357B}"/>
          </ac:picMkLst>
        </pc:picChg>
      </pc:sldChg>
      <pc:sldChg chg="addSp delSp modSp add mod">
        <pc:chgData name="Sandeep P" userId="52a9081fcf43c099" providerId="LiveId" clId="{4F46A0FA-78C8-4F4C-B747-D527348C731F}" dt="2023-07-11T09:08:50.297" v="44"/>
        <pc:sldMkLst>
          <pc:docMk/>
          <pc:sldMk cId="75304061" sldId="285"/>
        </pc:sldMkLst>
        <pc:picChg chg="add mod">
          <ac:chgData name="Sandeep P" userId="52a9081fcf43c099" providerId="LiveId" clId="{4F46A0FA-78C8-4F4C-B747-D527348C731F}" dt="2023-07-11T09:08:50.297" v="44"/>
          <ac:picMkLst>
            <pc:docMk/>
            <pc:sldMk cId="75304061" sldId="285"/>
            <ac:picMk id="3" creationId="{57E0CDE9-24D1-FA29-089B-BC7A546DD348}"/>
          </ac:picMkLst>
        </pc:picChg>
        <pc:picChg chg="del">
          <ac:chgData name="Sandeep P" userId="52a9081fcf43c099" providerId="LiveId" clId="{4F46A0FA-78C8-4F4C-B747-D527348C731F}" dt="2023-07-11T09:08:45.457" v="43" actId="478"/>
          <ac:picMkLst>
            <pc:docMk/>
            <pc:sldMk cId="75304061" sldId="285"/>
            <ac:picMk id="4" creationId="{82F004AB-05BA-D72F-5081-3A7BB81A3565}"/>
          </ac:picMkLst>
        </pc:picChg>
      </pc:sldChg>
      <pc:sldChg chg="addSp delSp modSp add mod">
        <pc:chgData name="Sandeep P" userId="52a9081fcf43c099" providerId="LiveId" clId="{4F46A0FA-78C8-4F4C-B747-D527348C731F}" dt="2023-07-11T09:08:40.365" v="42"/>
        <pc:sldMkLst>
          <pc:docMk/>
          <pc:sldMk cId="3476466194" sldId="286"/>
        </pc:sldMkLst>
        <pc:picChg chg="add mod">
          <ac:chgData name="Sandeep P" userId="52a9081fcf43c099" providerId="LiveId" clId="{4F46A0FA-78C8-4F4C-B747-D527348C731F}" dt="2023-07-11T09:08:40.365" v="42"/>
          <ac:picMkLst>
            <pc:docMk/>
            <pc:sldMk cId="3476466194" sldId="286"/>
            <ac:picMk id="3" creationId="{07BC12AF-B64C-F306-4A61-4B968462CD1F}"/>
          </ac:picMkLst>
        </pc:picChg>
        <pc:picChg chg="del">
          <ac:chgData name="Sandeep P" userId="52a9081fcf43c099" providerId="LiveId" clId="{4F46A0FA-78C8-4F4C-B747-D527348C731F}" dt="2023-07-11T09:08:39.700" v="41" actId="478"/>
          <ac:picMkLst>
            <pc:docMk/>
            <pc:sldMk cId="3476466194" sldId="286"/>
            <ac:picMk id="4" creationId="{82F004AB-05BA-D72F-5081-3A7BB81A3565}"/>
          </ac:picMkLst>
        </pc:picChg>
      </pc:sldChg>
      <pc:sldChg chg="addSp delSp modSp add mod">
        <pc:chgData name="Sandeep P" userId="52a9081fcf43c099" providerId="LiveId" clId="{4F46A0FA-78C8-4F4C-B747-D527348C731F}" dt="2023-07-11T09:09:07.139" v="48" actId="1076"/>
        <pc:sldMkLst>
          <pc:docMk/>
          <pc:sldMk cId="2945942922" sldId="287"/>
        </pc:sldMkLst>
        <pc:picChg chg="del">
          <ac:chgData name="Sandeep P" userId="52a9081fcf43c099" providerId="LiveId" clId="{4F46A0FA-78C8-4F4C-B747-D527348C731F}" dt="2023-07-11T09:08:58.751" v="46" actId="478"/>
          <ac:picMkLst>
            <pc:docMk/>
            <pc:sldMk cId="2945942922" sldId="287"/>
            <ac:picMk id="3" creationId="{57E0CDE9-24D1-FA29-089B-BC7A546DD348}"/>
          </ac:picMkLst>
        </pc:picChg>
        <pc:picChg chg="add mod">
          <ac:chgData name="Sandeep P" userId="52a9081fcf43c099" providerId="LiveId" clId="{4F46A0FA-78C8-4F4C-B747-D527348C731F}" dt="2023-07-11T09:09:07.139" v="48" actId="1076"/>
          <ac:picMkLst>
            <pc:docMk/>
            <pc:sldMk cId="2945942922" sldId="287"/>
            <ac:picMk id="4" creationId="{5938E918-94E0-D3CB-2853-E866DAE4A1C8}"/>
          </ac:picMkLst>
        </pc:picChg>
      </pc:sldChg>
      <pc:sldChg chg="addSp delSp modSp add mod">
        <pc:chgData name="Sandeep P" userId="52a9081fcf43c099" providerId="LiveId" clId="{4F46A0FA-78C8-4F4C-B747-D527348C731F}" dt="2023-07-11T09:09:22.593" v="51"/>
        <pc:sldMkLst>
          <pc:docMk/>
          <pc:sldMk cId="16907178" sldId="288"/>
        </pc:sldMkLst>
        <pc:picChg chg="add mod">
          <ac:chgData name="Sandeep P" userId="52a9081fcf43c099" providerId="LiveId" clId="{4F46A0FA-78C8-4F4C-B747-D527348C731F}" dt="2023-07-11T09:09:22.593" v="51"/>
          <ac:picMkLst>
            <pc:docMk/>
            <pc:sldMk cId="16907178" sldId="288"/>
            <ac:picMk id="3" creationId="{ADD28590-021A-4A05-51EA-6C7680041705}"/>
          </ac:picMkLst>
        </pc:picChg>
        <pc:picChg chg="del">
          <ac:chgData name="Sandeep P" userId="52a9081fcf43c099" providerId="LiveId" clId="{4F46A0FA-78C8-4F4C-B747-D527348C731F}" dt="2023-07-11T09:09:21.990" v="50" actId="478"/>
          <ac:picMkLst>
            <pc:docMk/>
            <pc:sldMk cId="16907178" sldId="288"/>
            <ac:picMk id="4" creationId="{5938E918-94E0-D3CB-2853-E866DAE4A1C8}"/>
          </ac:picMkLst>
        </pc:picChg>
      </pc:sldChg>
      <pc:sldChg chg="addSp delSp modSp add mod">
        <pc:chgData name="Sandeep P" userId="52a9081fcf43c099" providerId="LiveId" clId="{4F46A0FA-78C8-4F4C-B747-D527348C731F}" dt="2023-07-11T09:09:38.960" v="54"/>
        <pc:sldMkLst>
          <pc:docMk/>
          <pc:sldMk cId="1277235548" sldId="289"/>
        </pc:sldMkLst>
        <pc:picChg chg="del">
          <ac:chgData name="Sandeep P" userId="52a9081fcf43c099" providerId="LiveId" clId="{4F46A0FA-78C8-4F4C-B747-D527348C731F}" dt="2023-07-11T09:09:38.336" v="53" actId="478"/>
          <ac:picMkLst>
            <pc:docMk/>
            <pc:sldMk cId="1277235548" sldId="289"/>
            <ac:picMk id="3" creationId="{ADD28590-021A-4A05-51EA-6C7680041705}"/>
          </ac:picMkLst>
        </pc:picChg>
        <pc:picChg chg="add mod">
          <ac:chgData name="Sandeep P" userId="52a9081fcf43c099" providerId="LiveId" clId="{4F46A0FA-78C8-4F4C-B747-D527348C731F}" dt="2023-07-11T09:09:38.960" v="54"/>
          <ac:picMkLst>
            <pc:docMk/>
            <pc:sldMk cId="1277235548" sldId="289"/>
            <ac:picMk id="4" creationId="{BEC1FF2B-A2A5-1772-530E-2583F582E50A}"/>
          </ac:picMkLst>
        </pc:picChg>
      </pc:sldChg>
      <pc:sldChg chg="addSp delSp modSp add mod">
        <pc:chgData name="Sandeep P" userId="52a9081fcf43c099" providerId="LiveId" clId="{4F46A0FA-78C8-4F4C-B747-D527348C731F}" dt="2023-07-11T09:09:56.297" v="57"/>
        <pc:sldMkLst>
          <pc:docMk/>
          <pc:sldMk cId="4064874530" sldId="290"/>
        </pc:sldMkLst>
        <pc:picChg chg="add mod">
          <ac:chgData name="Sandeep P" userId="52a9081fcf43c099" providerId="LiveId" clId="{4F46A0FA-78C8-4F4C-B747-D527348C731F}" dt="2023-07-11T09:09:56.297" v="57"/>
          <ac:picMkLst>
            <pc:docMk/>
            <pc:sldMk cId="4064874530" sldId="290"/>
            <ac:picMk id="3" creationId="{F1B7995E-0383-A4C8-7CF7-7799597F781A}"/>
          </ac:picMkLst>
        </pc:picChg>
        <pc:picChg chg="del">
          <ac:chgData name="Sandeep P" userId="52a9081fcf43c099" providerId="LiveId" clId="{4F46A0FA-78C8-4F4C-B747-D527348C731F}" dt="2023-07-11T09:09:55.777" v="56" actId="478"/>
          <ac:picMkLst>
            <pc:docMk/>
            <pc:sldMk cId="4064874530" sldId="290"/>
            <ac:picMk id="4" creationId="{BEC1FF2B-A2A5-1772-530E-2583F582E50A}"/>
          </ac:picMkLst>
        </pc:picChg>
      </pc:sldChg>
    </pc:docChg>
  </pc:docChgLst>
  <pc:docChgLst>
    <pc:chgData name="Sandeep P" userId="52a9081fcf43c099" providerId="LiveId" clId="{D1260AE7-1DEC-4EB6-BF96-B19421C6E8E1}"/>
    <pc:docChg chg="custSel addSld modSld">
      <pc:chgData name="Sandeep P" userId="52a9081fcf43c099" providerId="LiveId" clId="{D1260AE7-1DEC-4EB6-BF96-B19421C6E8E1}" dt="2023-07-05T14:42:17.033" v="64" actId="732"/>
      <pc:docMkLst>
        <pc:docMk/>
      </pc:docMkLst>
      <pc:sldChg chg="addSp delSp modSp add mod">
        <pc:chgData name="Sandeep P" userId="52a9081fcf43c099" providerId="LiveId" clId="{D1260AE7-1DEC-4EB6-BF96-B19421C6E8E1}" dt="2023-07-05T14:35:05.003" v="39" actId="1076"/>
        <pc:sldMkLst>
          <pc:docMk/>
          <pc:sldMk cId="1178889362" sldId="270"/>
        </pc:sldMkLst>
        <pc:spChg chg="mod">
          <ac:chgData name="Sandeep P" userId="52a9081fcf43c099" providerId="LiveId" clId="{D1260AE7-1DEC-4EB6-BF96-B19421C6E8E1}" dt="2023-07-05T14:35:05.003" v="39" actId="1076"/>
          <ac:spMkLst>
            <pc:docMk/>
            <pc:sldMk cId="1178889362" sldId="270"/>
            <ac:spMk id="4" creationId="{3E4C66D6-2EDF-740C-7AA0-7B86C9E9E226}"/>
          </ac:spMkLst>
        </pc:spChg>
        <pc:spChg chg="del">
          <ac:chgData name="Sandeep P" userId="52a9081fcf43c099" providerId="LiveId" clId="{D1260AE7-1DEC-4EB6-BF96-B19421C6E8E1}" dt="2023-07-05T14:32:22.917" v="12" actId="478"/>
          <ac:spMkLst>
            <pc:docMk/>
            <pc:sldMk cId="1178889362" sldId="270"/>
            <ac:spMk id="6" creationId="{A6006420-F271-16F7-B578-CC58F258D478}"/>
          </ac:spMkLst>
        </pc:spChg>
        <pc:spChg chg="del mod">
          <ac:chgData name="Sandeep P" userId="52a9081fcf43c099" providerId="LiveId" clId="{D1260AE7-1DEC-4EB6-BF96-B19421C6E8E1}" dt="2023-07-05T14:32:35.851" v="25"/>
          <ac:spMkLst>
            <pc:docMk/>
            <pc:sldMk cId="1178889362" sldId="270"/>
            <ac:spMk id="9" creationId="{B5391FE7-6861-E75C-F395-8FCAC9DDE7A6}"/>
          </ac:spMkLst>
        </pc:spChg>
        <pc:picChg chg="mod">
          <ac:chgData name="Sandeep P" userId="52a9081fcf43c099" providerId="LiveId" clId="{D1260AE7-1DEC-4EB6-BF96-B19421C6E8E1}" dt="2023-07-05T14:33:11.702" v="29" actId="1076"/>
          <ac:picMkLst>
            <pc:docMk/>
            <pc:sldMk cId="1178889362" sldId="270"/>
            <ac:picMk id="2" creationId="{0DF43AB5-CA02-CC8B-F10E-C27564A69A6D}"/>
          </ac:picMkLst>
        </pc:picChg>
        <pc:picChg chg="add mod">
          <ac:chgData name="Sandeep P" userId="52a9081fcf43c099" providerId="LiveId" clId="{D1260AE7-1DEC-4EB6-BF96-B19421C6E8E1}" dt="2023-07-05T14:33:18.565" v="30" actId="1076"/>
          <ac:picMkLst>
            <pc:docMk/>
            <pc:sldMk cId="1178889362" sldId="270"/>
            <ac:picMk id="5" creationId="{96D7D0BA-4517-2633-EAD2-3FCF985B6913}"/>
          </ac:picMkLst>
        </pc:picChg>
        <pc:picChg chg="del">
          <ac:chgData name="Sandeep P" userId="52a9081fcf43c099" providerId="LiveId" clId="{D1260AE7-1DEC-4EB6-BF96-B19421C6E8E1}" dt="2023-07-05T14:32:24.745" v="13" actId="478"/>
          <ac:picMkLst>
            <pc:docMk/>
            <pc:sldMk cId="1178889362" sldId="270"/>
            <ac:picMk id="7" creationId="{FA42F564-7269-9991-FC31-C1D955B72681}"/>
          </ac:picMkLst>
        </pc:picChg>
        <pc:picChg chg="del">
          <ac:chgData name="Sandeep P" userId="52a9081fcf43c099" providerId="LiveId" clId="{D1260AE7-1DEC-4EB6-BF96-B19421C6E8E1}" dt="2023-07-05T14:32:26.197" v="14" actId="478"/>
          <ac:picMkLst>
            <pc:docMk/>
            <pc:sldMk cId="1178889362" sldId="270"/>
            <ac:picMk id="8" creationId="{0F992EA2-A84B-1629-DB6C-3C0A289C82B1}"/>
          </ac:picMkLst>
        </pc:picChg>
      </pc:sldChg>
      <pc:sldChg chg="addSp delSp modSp add mod">
        <pc:chgData name="Sandeep P" userId="52a9081fcf43c099" providerId="LiveId" clId="{D1260AE7-1DEC-4EB6-BF96-B19421C6E8E1}" dt="2023-07-05T14:36:48.174" v="51" actId="1076"/>
        <pc:sldMkLst>
          <pc:docMk/>
          <pc:sldMk cId="2004901737" sldId="271"/>
        </pc:sldMkLst>
        <pc:spChg chg="mod">
          <ac:chgData name="Sandeep P" userId="52a9081fcf43c099" providerId="LiveId" clId="{D1260AE7-1DEC-4EB6-BF96-B19421C6E8E1}" dt="2023-07-05T14:36:48.174" v="51" actId="1076"/>
          <ac:spMkLst>
            <pc:docMk/>
            <pc:sldMk cId="2004901737" sldId="271"/>
            <ac:spMk id="4" creationId="{3E4C66D6-2EDF-740C-7AA0-7B86C9E9E226}"/>
          </ac:spMkLst>
        </pc:spChg>
        <pc:picChg chg="del">
          <ac:chgData name="Sandeep P" userId="52a9081fcf43c099" providerId="LiveId" clId="{D1260AE7-1DEC-4EB6-BF96-B19421C6E8E1}" dt="2023-07-05T14:34:13.765" v="32" actId="478"/>
          <ac:picMkLst>
            <pc:docMk/>
            <pc:sldMk cId="2004901737" sldId="271"/>
            <ac:picMk id="5" creationId="{96D7D0BA-4517-2633-EAD2-3FCF985B6913}"/>
          </ac:picMkLst>
        </pc:picChg>
        <pc:picChg chg="add mod">
          <ac:chgData name="Sandeep P" userId="52a9081fcf43c099" providerId="LiveId" clId="{D1260AE7-1DEC-4EB6-BF96-B19421C6E8E1}" dt="2023-07-05T14:34:32.755" v="35" actId="14100"/>
          <ac:picMkLst>
            <pc:docMk/>
            <pc:sldMk cId="2004901737" sldId="271"/>
            <ac:picMk id="6" creationId="{C754D463-3F1E-516F-1018-D16BDBAFD9F3}"/>
          </ac:picMkLst>
        </pc:picChg>
      </pc:sldChg>
      <pc:sldChg chg="addSp delSp modSp add mod">
        <pc:chgData name="Sandeep P" userId="52a9081fcf43c099" providerId="LiveId" clId="{D1260AE7-1DEC-4EB6-BF96-B19421C6E8E1}" dt="2023-07-05T14:36:41.124" v="50" actId="1076"/>
        <pc:sldMkLst>
          <pc:docMk/>
          <pc:sldMk cId="2917402987" sldId="272"/>
        </pc:sldMkLst>
        <pc:spChg chg="mod">
          <ac:chgData name="Sandeep P" userId="52a9081fcf43c099" providerId="LiveId" clId="{D1260AE7-1DEC-4EB6-BF96-B19421C6E8E1}" dt="2023-07-05T14:36:41.124" v="50" actId="1076"/>
          <ac:spMkLst>
            <pc:docMk/>
            <pc:sldMk cId="2917402987" sldId="272"/>
            <ac:spMk id="4" creationId="{3E4C66D6-2EDF-740C-7AA0-7B86C9E9E226}"/>
          </ac:spMkLst>
        </pc:spChg>
        <pc:picChg chg="add mod modCrop">
          <ac:chgData name="Sandeep P" userId="52a9081fcf43c099" providerId="LiveId" clId="{D1260AE7-1DEC-4EB6-BF96-B19421C6E8E1}" dt="2023-07-05T14:36:35.162" v="49" actId="1076"/>
          <ac:picMkLst>
            <pc:docMk/>
            <pc:sldMk cId="2917402987" sldId="272"/>
            <ac:picMk id="5" creationId="{B461CDB7-55FF-80D0-8431-D8E3DFC5883D}"/>
          </ac:picMkLst>
        </pc:picChg>
        <pc:picChg chg="del">
          <ac:chgData name="Sandeep P" userId="52a9081fcf43c099" providerId="LiveId" clId="{D1260AE7-1DEC-4EB6-BF96-B19421C6E8E1}" dt="2023-07-05T14:35:51.733" v="41" actId="478"/>
          <ac:picMkLst>
            <pc:docMk/>
            <pc:sldMk cId="2917402987" sldId="272"/>
            <ac:picMk id="6" creationId="{C754D463-3F1E-516F-1018-D16BDBAFD9F3}"/>
          </ac:picMkLst>
        </pc:picChg>
      </pc:sldChg>
      <pc:sldChg chg="addSp delSp modSp add mod">
        <pc:chgData name="Sandeep P" userId="52a9081fcf43c099" providerId="LiveId" clId="{D1260AE7-1DEC-4EB6-BF96-B19421C6E8E1}" dt="2023-07-05T14:37:53.692" v="55" actId="1076"/>
        <pc:sldMkLst>
          <pc:docMk/>
          <pc:sldMk cId="764272367" sldId="273"/>
        </pc:sldMkLst>
        <pc:picChg chg="del">
          <ac:chgData name="Sandeep P" userId="52a9081fcf43c099" providerId="LiveId" clId="{D1260AE7-1DEC-4EB6-BF96-B19421C6E8E1}" dt="2023-07-05T14:37:45.475" v="53" actId="478"/>
          <ac:picMkLst>
            <pc:docMk/>
            <pc:sldMk cId="764272367" sldId="273"/>
            <ac:picMk id="5" creationId="{B461CDB7-55FF-80D0-8431-D8E3DFC5883D}"/>
          </ac:picMkLst>
        </pc:picChg>
        <pc:picChg chg="add mod">
          <ac:chgData name="Sandeep P" userId="52a9081fcf43c099" providerId="LiveId" clId="{D1260AE7-1DEC-4EB6-BF96-B19421C6E8E1}" dt="2023-07-05T14:37:53.692" v="55" actId="1076"/>
          <ac:picMkLst>
            <pc:docMk/>
            <pc:sldMk cId="764272367" sldId="273"/>
            <ac:picMk id="6" creationId="{737EC0AE-625E-FBBB-1E96-25B48CCCDD44}"/>
          </ac:picMkLst>
        </pc:picChg>
      </pc:sldChg>
      <pc:sldChg chg="addSp delSp modSp add mod">
        <pc:chgData name="Sandeep P" userId="52a9081fcf43c099" providerId="LiveId" clId="{D1260AE7-1DEC-4EB6-BF96-B19421C6E8E1}" dt="2023-07-05T14:41:23.404" v="59" actId="1076"/>
        <pc:sldMkLst>
          <pc:docMk/>
          <pc:sldMk cId="4026904005" sldId="274"/>
        </pc:sldMkLst>
        <pc:picChg chg="add mod">
          <ac:chgData name="Sandeep P" userId="52a9081fcf43c099" providerId="LiveId" clId="{D1260AE7-1DEC-4EB6-BF96-B19421C6E8E1}" dt="2023-07-05T14:41:23.404" v="59" actId="1076"/>
          <ac:picMkLst>
            <pc:docMk/>
            <pc:sldMk cId="4026904005" sldId="274"/>
            <ac:picMk id="5" creationId="{CEA29D19-E986-786B-332C-9950BDD23A91}"/>
          </ac:picMkLst>
        </pc:picChg>
        <pc:picChg chg="del">
          <ac:chgData name="Sandeep P" userId="52a9081fcf43c099" providerId="LiveId" clId="{D1260AE7-1DEC-4EB6-BF96-B19421C6E8E1}" dt="2023-07-05T14:41:17.966" v="57" actId="478"/>
          <ac:picMkLst>
            <pc:docMk/>
            <pc:sldMk cId="4026904005" sldId="274"/>
            <ac:picMk id="6" creationId="{C754D463-3F1E-516F-1018-D16BDBAFD9F3}"/>
          </ac:picMkLst>
        </pc:picChg>
      </pc:sldChg>
      <pc:sldChg chg="addSp delSp modSp add mod">
        <pc:chgData name="Sandeep P" userId="52a9081fcf43c099" providerId="LiveId" clId="{D1260AE7-1DEC-4EB6-BF96-B19421C6E8E1}" dt="2023-07-05T14:42:17.033" v="64" actId="732"/>
        <pc:sldMkLst>
          <pc:docMk/>
          <pc:sldMk cId="3767252830" sldId="275"/>
        </pc:sldMkLst>
        <pc:picChg chg="add mod modCrop">
          <ac:chgData name="Sandeep P" userId="52a9081fcf43c099" providerId="LiveId" clId="{D1260AE7-1DEC-4EB6-BF96-B19421C6E8E1}" dt="2023-07-05T14:42:17.033" v="64" actId="732"/>
          <ac:picMkLst>
            <pc:docMk/>
            <pc:sldMk cId="3767252830" sldId="275"/>
            <ac:picMk id="5" creationId="{CF98C130-03F3-D948-BA16-FE5D68429AF2}"/>
          </ac:picMkLst>
        </pc:picChg>
        <pc:picChg chg="del">
          <ac:chgData name="Sandeep P" userId="52a9081fcf43c099" providerId="LiveId" clId="{D1260AE7-1DEC-4EB6-BF96-B19421C6E8E1}" dt="2023-07-05T14:42:00.413" v="61" actId="478"/>
          <ac:picMkLst>
            <pc:docMk/>
            <pc:sldMk cId="3767252830" sldId="275"/>
            <ac:picMk id="6" creationId="{C754D463-3F1E-516F-1018-D16BDBAFD9F3}"/>
          </ac:picMkLst>
        </pc:picChg>
      </pc:sldChg>
    </pc:docChg>
  </pc:docChgLst>
  <pc:docChgLst>
    <pc:chgData name="Sandeep P" userId="52a9081fcf43c099" providerId="LiveId" clId="{F9757251-632E-44A4-A957-F7EF036DA0B6}"/>
    <pc:docChg chg="modSld">
      <pc:chgData name="Sandeep P" userId="52a9081fcf43c099" providerId="LiveId" clId="{F9757251-632E-44A4-A957-F7EF036DA0B6}" dt="2023-04-11T15:30:10.532" v="129" actId="1076"/>
      <pc:docMkLst>
        <pc:docMk/>
      </pc:docMkLst>
      <pc:sldChg chg="addSp modSp mod">
        <pc:chgData name="Sandeep P" userId="52a9081fcf43c099" providerId="LiveId" clId="{F9757251-632E-44A4-A957-F7EF036DA0B6}" dt="2023-04-11T15:28:53.781" v="123" actId="1076"/>
        <pc:sldMkLst>
          <pc:docMk/>
          <pc:sldMk cId="0" sldId="256"/>
        </pc:sldMkLst>
        <pc:spChg chg="mod">
          <ac:chgData name="Sandeep P" userId="52a9081fcf43c099" providerId="LiveId" clId="{F9757251-632E-44A4-A957-F7EF036DA0B6}" dt="2023-04-11T15:27:56.289" v="101" actId="1076"/>
          <ac:spMkLst>
            <pc:docMk/>
            <pc:sldMk cId="0" sldId="256"/>
            <ac:spMk id="4" creationId="{00000000-0000-0000-0000-000000000000}"/>
          </ac:spMkLst>
        </pc:spChg>
        <pc:spChg chg="add mod">
          <ac:chgData name="Sandeep P" userId="52a9081fcf43c099" providerId="LiveId" clId="{F9757251-632E-44A4-A957-F7EF036DA0B6}" dt="2023-04-11T15:28:53.781" v="123" actId="1076"/>
          <ac:spMkLst>
            <pc:docMk/>
            <pc:sldMk cId="0" sldId="256"/>
            <ac:spMk id="6" creationId="{69BBFD9E-1E4A-7506-4A6E-C2380793514D}"/>
          </ac:spMkLst>
        </pc:spChg>
        <pc:spChg chg="mod">
          <ac:chgData name="Sandeep P" userId="52a9081fcf43c099" providerId="LiveId" clId="{F9757251-632E-44A4-A957-F7EF036DA0B6}" dt="2023-04-11T15:28:37.244" v="118" actId="1076"/>
          <ac:spMkLst>
            <pc:docMk/>
            <pc:sldMk cId="0" sldId="256"/>
            <ac:spMk id="8" creationId="{567441AA-48AC-13AA-401D-C12B667E68A5}"/>
          </ac:spMkLst>
        </pc:spChg>
      </pc:sldChg>
      <pc:sldChg chg="modSp mod">
        <pc:chgData name="Sandeep P" userId="52a9081fcf43c099" providerId="LiveId" clId="{F9757251-632E-44A4-A957-F7EF036DA0B6}" dt="2023-04-11T15:29:36.952" v="126" actId="1076"/>
        <pc:sldMkLst>
          <pc:docMk/>
          <pc:sldMk cId="0" sldId="258"/>
        </pc:sldMkLst>
        <pc:spChg chg="mod">
          <ac:chgData name="Sandeep P" userId="52a9081fcf43c099" providerId="LiveId" clId="{F9757251-632E-44A4-A957-F7EF036DA0B6}" dt="2023-04-11T15:29:36.952" v="126" actId="1076"/>
          <ac:spMkLst>
            <pc:docMk/>
            <pc:sldMk cId="0" sldId="258"/>
            <ac:spMk id="5" creationId="{1FCAB669-1DBF-0138-DFB7-3393FDD11FE0}"/>
          </ac:spMkLst>
        </pc:spChg>
      </pc:sldChg>
      <pc:sldChg chg="modSp mod">
        <pc:chgData name="Sandeep P" userId="52a9081fcf43c099" providerId="LiveId" clId="{F9757251-632E-44A4-A957-F7EF036DA0B6}" dt="2023-04-11T15:29:27.445" v="124" actId="1076"/>
        <pc:sldMkLst>
          <pc:docMk/>
          <pc:sldMk cId="0" sldId="259"/>
        </pc:sldMkLst>
        <pc:spChg chg="mod">
          <ac:chgData name="Sandeep P" userId="52a9081fcf43c099" providerId="LiveId" clId="{F9757251-632E-44A4-A957-F7EF036DA0B6}" dt="2023-04-11T15:29:27.445" v="124" actId="1076"/>
          <ac:spMkLst>
            <pc:docMk/>
            <pc:sldMk cId="0" sldId="259"/>
            <ac:spMk id="4" creationId="{BBE3C2C5-416C-DAEE-C515-CBDDCA8DF8A4}"/>
          </ac:spMkLst>
        </pc:spChg>
      </pc:sldChg>
      <pc:sldChg chg="modSp mod">
        <pc:chgData name="Sandeep P" userId="52a9081fcf43c099" providerId="LiveId" clId="{F9757251-632E-44A4-A957-F7EF036DA0B6}" dt="2023-04-11T15:29:32.613" v="125" actId="1076"/>
        <pc:sldMkLst>
          <pc:docMk/>
          <pc:sldMk cId="888022138" sldId="260"/>
        </pc:sldMkLst>
        <pc:spChg chg="mod">
          <ac:chgData name="Sandeep P" userId="52a9081fcf43c099" providerId="LiveId" clId="{F9757251-632E-44A4-A957-F7EF036DA0B6}" dt="2023-04-11T15:29:32.613" v="125" actId="1076"/>
          <ac:spMkLst>
            <pc:docMk/>
            <pc:sldMk cId="888022138" sldId="260"/>
            <ac:spMk id="2" creationId="{46427EDA-E168-A3E2-B80D-5DD67EDCE457}"/>
          </ac:spMkLst>
        </pc:spChg>
      </pc:sldChg>
      <pc:sldChg chg="modSp mod">
        <pc:chgData name="Sandeep P" userId="52a9081fcf43c099" providerId="LiveId" clId="{F9757251-632E-44A4-A957-F7EF036DA0B6}" dt="2023-04-11T15:30:10.532" v="129" actId="1076"/>
        <pc:sldMkLst>
          <pc:docMk/>
          <pc:sldMk cId="322208998" sldId="267"/>
        </pc:sldMkLst>
        <pc:spChg chg="mod">
          <ac:chgData name="Sandeep P" userId="52a9081fcf43c099" providerId="LiveId" clId="{F9757251-632E-44A4-A957-F7EF036DA0B6}" dt="2023-04-11T15:30:06.835" v="128" actId="1076"/>
          <ac:spMkLst>
            <pc:docMk/>
            <pc:sldMk cId="322208998" sldId="267"/>
            <ac:spMk id="4" creationId="{899CCDF8-69FB-0016-A837-18582037ACCA}"/>
          </ac:spMkLst>
        </pc:spChg>
        <pc:spChg chg="mod">
          <ac:chgData name="Sandeep P" userId="52a9081fcf43c099" providerId="LiveId" clId="{F9757251-632E-44A4-A957-F7EF036DA0B6}" dt="2023-04-11T15:30:10.532" v="129" actId="1076"/>
          <ac:spMkLst>
            <pc:docMk/>
            <pc:sldMk cId="322208998" sldId="267"/>
            <ac:spMk id="9" creationId="{86484A15-5638-2517-6A18-044967EAE73F}"/>
          </ac:spMkLst>
        </pc:spChg>
        <pc:picChg chg="mod">
          <ac:chgData name="Sandeep P" userId="52a9081fcf43c099" providerId="LiveId" clId="{F9757251-632E-44A4-A957-F7EF036DA0B6}" dt="2023-04-11T15:30:03.469" v="127" actId="1076"/>
          <ac:picMkLst>
            <pc:docMk/>
            <pc:sldMk cId="322208998" sldId="267"/>
            <ac:picMk id="8" creationId="{A9A36C4B-A1FF-5C9F-EB36-8D85192C127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ED0494B-8753-4321-B670-812EC2C574D0}"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ED0494B-8753-4321-B670-812EC2C574D0}"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ED0494B-8753-4321-B670-812EC2C574D0}"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ED0494B-8753-4321-B670-812EC2C574D0}"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D0494B-8753-4321-B670-812EC2C574D0}"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ED0494B-8753-4321-B670-812EC2C574D0}"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ED0494B-8753-4321-B670-812EC2C574D0}" type="datetimeFigureOut">
              <a:rPr lang="en-IN" smtClean="0"/>
              <a:t>11-07-2023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ED0494B-8753-4321-B670-812EC2C574D0}" type="datetimeFigureOut">
              <a:rPr lang="en-IN" smtClean="0"/>
              <a:t>11-07-2023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0494B-8753-4321-B670-812EC2C574D0}" type="datetimeFigureOut">
              <a:rPr lang="en-IN" smtClean="0"/>
              <a:t>11-07-2023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D0494B-8753-4321-B670-812EC2C574D0}"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D0494B-8753-4321-B670-812EC2C574D0}"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081E22-A816-4D57-AF8F-C5CAD907EDD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0494B-8753-4321-B670-812EC2C574D0}" type="datetimeFigureOut">
              <a:rPr lang="en-IN" smtClean="0"/>
              <a:t>11-07-2023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81E22-A816-4D57-AF8F-C5CAD907EDD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476" y="291505"/>
            <a:ext cx="11194758" cy="1335740"/>
          </a:xfrm>
        </p:spPr>
        <p:txBody>
          <a:bodyPr>
            <a:noAutofit/>
          </a:bodyPr>
          <a:lstStyle/>
          <a:p>
            <a:r>
              <a:rPr lang="en-US" sz="5200" dirty="0">
                <a:latin typeface="Arial" panose="020B0604020202020204" pitchFamily="34" charset="0"/>
                <a:cs typeface="Arial" panose="020B0604020202020204" pitchFamily="34" charset="0"/>
              </a:rPr>
              <a:t>PHISHING WEBSITE DETECTOR USING MACHINE LEARNING</a:t>
            </a:r>
            <a:r>
              <a:rPr lang="en-IN" sz="5200" dirty="0">
                <a:latin typeface="Arial" panose="020B0604020202020204" pitchFamily="34" charset="0"/>
                <a:cs typeface="Arial" panose="020B0604020202020204" pitchFamily="34" charset="0"/>
              </a:rPr>
              <a:t>   </a:t>
            </a:r>
          </a:p>
        </p:txBody>
      </p:sp>
      <p:sp>
        <p:nvSpPr>
          <p:cNvPr id="4" name="Subtitle 2"/>
          <p:cNvSpPr txBox="1"/>
          <p:nvPr/>
        </p:nvSpPr>
        <p:spPr>
          <a:xfrm>
            <a:off x="136857" y="5810999"/>
            <a:ext cx="12191997" cy="10446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IN" dirty="0">
                <a:latin typeface="Arial" panose="020B0604020202020204" pitchFamily="34" charset="0"/>
                <a:ea typeface="Amasis MT Pro Medium" panose="02000000000000000000" pitchFamily="2" charset="0"/>
                <a:cs typeface="Arial" panose="020B0604020202020204" pitchFamily="34" charset="0"/>
              </a:rPr>
              <a:t>Department of Computer Science and Engineering (AI &amp; ML)</a:t>
            </a:r>
          </a:p>
          <a:p>
            <a:pPr>
              <a:lnSpc>
                <a:spcPct val="100000"/>
              </a:lnSpc>
              <a:spcBef>
                <a:spcPts val="0"/>
              </a:spcBef>
            </a:pPr>
            <a:r>
              <a:rPr lang="en-IN" dirty="0">
                <a:latin typeface="Arial" panose="020B0604020202020204" pitchFamily="34" charset="0"/>
                <a:ea typeface="Amasis MT Pro Medium" panose="02000000000000000000" pitchFamily="2" charset="0"/>
                <a:cs typeface="Arial" panose="020B0604020202020204" pitchFamily="34" charset="0"/>
              </a:rPr>
              <a:t>CMR Engineering College, Hyderabad.</a:t>
            </a:r>
          </a:p>
        </p:txBody>
      </p:sp>
      <p:pic>
        <p:nvPicPr>
          <p:cNvPr id="17413" name="Picture 5"/>
          <p:cNvPicPr>
            <a:picLocks noChangeAspect="1" noChangeArrowheads="1"/>
          </p:cNvPicPr>
          <p:nvPr/>
        </p:nvPicPr>
        <p:blipFill>
          <a:blip r:embed="rId2"/>
          <a:srcRect/>
          <a:stretch>
            <a:fillRect/>
          </a:stretch>
        </p:blipFill>
        <p:spPr bwMode="auto">
          <a:xfrm>
            <a:off x="5410171" y="2243062"/>
            <a:ext cx="1482442" cy="1179366"/>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8A3002FA-D476-2D2C-4EFE-66CF8C2FA75A}"/>
              </a:ext>
            </a:extLst>
          </p:cNvPr>
          <p:cNvSpPr txBox="1"/>
          <p:nvPr/>
        </p:nvSpPr>
        <p:spPr>
          <a:xfrm>
            <a:off x="3772492" y="1719842"/>
            <a:ext cx="4351339"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TEAM ID- 662024-MI045</a:t>
            </a:r>
          </a:p>
        </p:txBody>
      </p:sp>
      <p:sp>
        <p:nvSpPr>
          <p:cNvPr id="8" name="TextBox 7">
            <a:extLst>
              <a:ext uri="{FF2B5EF4-FFF2-40B4-BE49-F238E27FC236}">
                <a16:creationId xmlns:a16="http://schemas.microsoft.com/office/drawing/2014/main" id="{567441AA-48AC-13AA-401D-C12B667E68A5}"/>
              </a:ext>
            </a:extLst>
          </p:cNvPr>
          <p:cNvSpPr txBox="1"/>
          <p:nvPr/>
        </p:nvSpPr>
        <p:spPr>
          <a:xfrm>
            <a:off x="3443640" y="3422428"/>
            <a:ext cx="5217390" cy="1323439"/>
          </a:xfrm>
          <a:prstGeom prst="rect">
            <a:avLst/>
          </a:prstGeom>
          <a:noFill/>
        </p:spPr>
        <p:txBody>
          <a:bodyPr wrap="square" rtlCol="0">
            <a:spAutoFit/>
          </a:bodyPr>
          <a:lstStyle/>
          <a:p>
            <a:pPr algn="ctr"/>
            <a:r>
              <a:rPr lang="en-US" sz="2000" dirty="0">
                <a:latin typeface="Arial" panose="020B0604020202020204" pitchFamily="34" charset="0"/>
                <a:ea typeface="Arial Nova" panose="02000000000000000000" pitchFamily="2" charset="0"/>
                <a:cs typeface="Arial" panose="020B0604020202020204" pitchFamily="34" charset="0"/>
              </a:rPr>
              <a:t>S. </a:t>
            </a:r>
            <a:r>
              <a:rPr lang="en-US" sz="2000" dirty="0" err="1">
                <a:latin typeface="Arial" panose="020B0604020202020204" pitchFamily="34" charset="0"/>
                <a:ea typeface="Arial Nova" panose="02000000000000000000" pitchFamily="2" charset="0"/>
                <a:cs typeface="Arial" panose="020B0604020202020204" pitchFamily="34" charset="0"/>
              </a:rPr>
              <a:t>Mohsin</a:t>
            </a:r>
            <a:r>
              <a:rPr lang="en-US" sz="2000" dirty="0">
                <a:latin typeface="Arial" panose="020B0604020202020204" pitchFamily="34" charset="0"/>
                <a:ea typeface="Arial Nova" panose="02000000000000000000" pitchFamily="2" charset="0"/>
                <a:cs typeface="Arial" panose="020B0604020202020204" pitchFamily="34" charset="0"/>
              </a:rPr>
              <a:t> </a:t>
            </a:r>
            <a:r>
              <a:rPr lang="en-US" sz="2000" dirty="0" err="1">
                <a:latin typeface="Arial" panose="020B0604020202020204" pitchFamily="34" charset="0"/>
                <a:ea typeface="Arial Nova" panose="02000000000000000000" pitchFamily="2" charset="0"/>
                <a:cs typeface="Arial" panose="020B0604020202020204" pitchFamily="34" charset="0"/>
              </a:rPr>
              <a:t>hussain</a:t>
            </a:r>
            <a:r>
              <a:rPr lang="en-US" sz="2000" dirty="0">
                <a:latin typeface="Arial" panose="020B0604020202020204" pitchFamily="34" charset="0"/>
                <a:ea typeface="Arial Nova" panose="02000000000000000000" pitchFamily="2" charset="0"/>
                <a:cs typeface="Arial" panose="020B0604020202020204" pitchFamily="34" charset="0"/>
              </a:rPr>
              <a:t>   - 208R1A66G8</a:t>
            </a:r>
          </a:p>
          <a:p>
            <a:pPr algn="ctr"/>
            <a:r>
              <a:rPr lang="en-US" sz="2000" dirty="0">
                <a:latin typeface="Arial" panose="020B0604020202020204" pitchFamily="34" charset="0"/>
                <a:ea typeface="Arial Nova" panose="02000000000000000000" pitchFamily="2" charset="0"/>
                <a:cs typeface="Arial" panose="020B0604020202020204" pitchFamily="34" charset="0"/>
              </a:rPr>
              <a:t>S. </a:t>
            </a:r>
            <a:r>
              <a:rPr lang="en-US" sz="2000" dirty="0" err="1">
                <a:latin typeface="Arial" panose="020B0604020202020204" pitchFamily="34" charset="0"/>
                <a:ea typeface="Arial Nova" panose="02000000000000000000" pitchFamily="2" charset="0"/>
                <a:cs typeface="Arial" panose="020B0604020202020204" pitchFamily="34" charset="0"/>
              </a:rPr>
              <a:t>Adarsh</a:t>
            </a:r>
            <a:r>
              <a:rPr lang="en-US" sz="2000" dirty="0">
                <a:latin typeface="Arial" panose="020B0604020202020204" pitchFamily="34" charset="0"/>
                <a:ea typeface="Arial Nova" panose="02000000000000000000" pitchFamily="2" charset="0"/>
                <a:cs typeface="Arial" panose="020B0604020202020204" pitchFamily="34" charset="0"/>
              </a:rPr>
              <a:t> </a:t>
            </a:r>
            <a:r>
              <a:rPr lang="en-US" sz="2000" dirty="0" err="1">
                <a:latin typeface="Arial" panose="020B0604020202020204" pitchFamily="34" charset="0"/>
                <a:ea typeface="Arial Nova" panose="02000000000000000000" pitchFamily="2" charset="0"/>
                <a:cs typeface="Arial" panose="020B0604020202020204" pitchFamily="34" charset="0"/>
              </a:rPr>
              <a:t>shetty</a:t>
            </a:r>
            <a:r>
              <a:rPr lang="en-US" sz="2000" dirty="0">
                <a:latin typeface="Arial" panose="020B0604020202020204" pitchFamily="34" charset="0"/>
                <a:ea typeface="Arial Nova" panose="02000000000000000000" pitchFamily="2" charset="0"/>
                <a:cs typeface="Arial" panose="020B0604020202020204" pitchFamily="34" charset="0"/>
              </a:rPr>
              <a:t>      - 208R1A66G7</a:t>
            </a:r>
          </a:p>
          <a:p>
            <a:pPr algn="ctr"/>
            <a:r>
              <a:rPr lang="en-US" sz="2000" dirty="0">
                <a:latin typeface="Arial" panose="020B0604020202020204" pitchFamily="34" charset="0"/>
                <a:ea typeface="Arial Nova" panose="02000000000000000000" pitchFamily="2" charset="0"/>
                <a:cs typeface="Arial" panose="020B0604020202020204" pitchFamily="34" charset="0"/>
              </a:rPr>
              <a:t>N. Ravi </a:t>
            </a:r>
            <a:r>
              <a:rPr lang="en-US" sz="2000" dirty="0" err="1">
                <a:latin typeface="Arial" panose="020B0604020202020204" pitchFamily="34" charset="0"/>
                <a:ea typeface="Arial Nova" panose="02000000000000000000" pitchFamily="2" charset="0"/>
                <a:cs typeface="Arial" panose="020B0604020202020204" pitchFamily="34" charset="0"/>
              </a:rPr>
              <a:t>kiran</a:t>
            </a:r>
            <a:r>
              <a:rPr lang="en-US" sz="2000" dirty="0">
                <a:latin typeface="Arial" panose="020B0604020202020204" pitchFamily="34" charset="0"/>
                <a:ea typeface="Arial Nova" panose="02000000000000000000" pitchFamily="2" charset="0"/>
                <a:cs typeface="Arial" panose="020B0604020202020204" pitchFamily="34" charset="0"/>
              </a:rPr>
              <a:t>            - 208R1A66F7</a:t>
            </a:r>
          </a:p>
          <a:p>
            <a:pPr algn="ctr"/>
            <a:r>
              <a:rPr lang="en-US" sz="2000" dirty="0">
                <a:latin typeface="Arial" panose="020B0604020202020204" pitchFamily="34" charset="0"/>
                <a:ea typeface="Arial Nova" panose="02000000000000000000" pitchFamily="2" charset="0"/>
                <a:cs typeface="Arial" panose="020B0604020202020204" pitchFamily="34" charset="0"/>
              </a:rPr>
              <a:t>P.  </a:t>
            </a:r>
            <a:r>
              <a:rPr lang="en-US" sz="2000" dirty="0" err="1">
                <a:latin typeface="Arial" panose="020B0604020202020204" pitchFamily="34" charset="0"/>
                <a:ea typeface="Arial Nova" panose="02000000000000000000" pitchFamily="2" charset="0"/>
                <a:cs typeface="Arial" panose="020B0604020202020204" pitchFamily="34" charset="0"/>
              </a:rPr>
              <a:t>Sandeep</a:t>
            </a:r>
            <a:r>
              <a:rPr lang="en-US" sz="2000" dirty="0">
                <a:latin typeface="Arial" panose="020B0604020202020204" pitchFamily="34" charset="0"/>
                <a:ea typeface="Arial Nova" panose="02000000000000000000" pitchFamily="2" charset="0"/>
                <a:cs typeface="Arial" panose="020B0604020202020204" pitchFamily="34" charset="0"/>
              </a:rPr>
              <a:t>             - 208R1A66F9               </a:t>
            </a:r>
          </a:p>
        </p:txBody>
      </p:sp>
      <p:sp>
        <p:nvSpPr>
          <p:cNvPr id="6" name="TextBox 5">
            <a:extLst>
              <a:ext uri="{FF2B5EF4-FFF2-40B4-BE49-F238E27FC236}">
                <a16:creationId xmlns:a16="http://schemas.microsoft.com/office/drawing/2014/main" id="{69BBFD9E-1E4A-7506-4A6E-C2380793514D}"/>
              </a:ext>
            </a:extLst>
          </p:cNvPr>
          <p:cNvSpPr txBox="1"/>
          <p:nvPr/>
        </p:nvSpPr>
        <p:spPr>
          <a:xfrm>
            <a:off x="3655275" y="4967194"/>
            <a:ext cx="4794119" cy="707886"/>
          </a:xfrm>
          <a:prstGeom prst="rect">
            <a:avLst/>
          </a:prstGeom>
          <a:noFill/>
        </p:spPr>
        <p:txBody>
          <a:bodyPr wrap="square">
            <a:spAutoFit/>
          </a:bodyPr>
          <a:lstStyle/>
          <a:p>
            <a:pPr algn="ctr"/>
            <a:r>
              <a:rPr lang="en-US" sz="2000" dirty="0">
                <a:latin typeface="Arial" panose="020B0604020202020204" pitchFamily="34" charset="0"/>
                <a:ea typeface="Arial Nova" panose="02000000000000000000" pitchFamily="2" charset="0"/>
                <a:cs typeface="Arial" panose="020B0604020202020204" pitchFamily="34" charset="0"/>
              </a:rPr>
              <a:t>Guide -</a:t>
            </a:r>
          </a:p>
          <a:p>
            <a:pPr algn="ctr"/>
            <a:r>
              <a:rPr lang="en-US" sz="2000" dirty="0" err="1">
                <a:latin typeface="Arial" panose="020B0604020202020204" pitchFamily="34" charset="0"/>
                <a:ea typeface="Arial Nova" panose="02000000000000000000" pitchFamily="2" charset="0"/>
                <a:cs typeface="Arial" panose="020B0604020202020204" pitchFamily="34" charset="0"/>
              </a:rPr>
              <a:t>Mr.B.Balakrishna</a:t>
            </a:r>
            <a:endParaRPr lang="en-US" sz="2000" dirty="0">
              <a:latin typeface="Arial" panose="020B0604020202020204" pitchFamily="34" charset="0"/>
              <a:ea typeface="Arial Nova" panose="02000000000000000000" pitchFamily="2"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844" y="-152633"/>
            <a:ext cx="9428544" cy="1182779"/>
          </a:xfrm>
        </p:spPr>
        <p:txBody>
          <a:bodyPr>
            <a:normAutofit/>
          </a:bodyPr>
          <a:lstStyle/>
          <a:p>
            <a:pPr algn="ctr"/>
            <a:r>
              <a:rPr lang="en-IN" sz="3200" dirty="0">
                <a:latin typeface="Arial" panose="020B0604020202020204" pitchFamily="34" charset="0"/>
                <a:cs typeface="Arial" panose="020B0604020202020204" pitchFamily="34" charset="0"/>
              </a:rPr>
              <a:t>MODEL EVALUATION / EXECUTION </a:t>
            </a:r>
          </a:p>
        </p:txBody>
      </p:sp>
      <p:pic>
        <p:nvPicPr>
          <p:cNvPr id="17413" name="Picture 5"/>
          <p:cNvPicPr>
            <a:picLocks noGrp="1" noChangeAspect="1" noChangeArrowheads="1"/>
          </p:cNvPicPr>
          <p:nvPr>
            <p:ph sz="half" idx="2"/>
          </p:nvPr>
        </p:nvPicPr>
        <p:blipFill>
          <a:blip r:embed="rId2"/>
          <a:srcRect/>
          <a:stretch>
            <a:fillRect/>
          </a:stretch>
        </p:blipFill>
        <p:spPr bwMode="auto">
          <a:xfrm>
            <a:off x="11078123" y="105480"/>
            <a:ext cx="878525" cy="698916"/>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id="{7615DBEF-4180-C2AA-A0C8-BF61F1ADA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87" y="1183560"/>
            <a:ext cx="11071739" cy="5332987"/>
          </a:xfrm>
          <a:prstGeom prst="rect">
            <a:avLst/>
          </a:prstGeom>
          <a:ln>
            <a:solidFill>
              <a:schemeClr val="tx1"/>
            </a:solidFill>
          </a:ln>
        </p:spPr>
      </p:pic>
    </p:spTree>
    <p:extLst>
      <p:ext uri="{BB962C8B-B14F-4D97-AF65-F5344CB8AC3E}">
        <p14:creationId xmlns:p14="http://schemas.microsoft.com/office/powerpoint/2010/main" val="2780685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844" y="-152633"/>
            <a:ext cx="9428544" cy="1182779"/>
          </a:xfrm>
        </p:spPr>
        <p:txBody>
          <a:bodyPr>
            <a:normAutofit/>
          </a:bodyPr>
          <a:lstStyle/>
          <a:p>
            <a:pPr algn="ctr"/>
            <a:r>
              <a:rPr lang="en-IN" sz="3200" dirty="0">
                <a:latin typeface="Arial" panose="020B0604020202020204" pitchFamily="34" charset="0"/>
                <a:cs typeface="Arial" panose="020B0604020202020204" pitchFamily="34" charset="0"/>
              </a:rPr>
              <a:t>MODEL EVALUATION / EXECUTION </a:t>
            </a:r>
          </a:p>
        </p:txBody>
      </p:sp>
      <p:pic>
        <p:nvPicPr>
          <p:cNvPr id="17413" name="Picture 5"/>
          <p:cNvPicPr>
            <a:picLocks noGrp="1" noChangeAspect="1" noChangeArrowheads="1"/>
          </p:cNvPicPr>
          <p:nvPr>
            <p:ph sz="half" idx="2"/>
          </p:nvPr>
        </p:nvPicPr>
        <p:blipFill>
          <a:blip r:embed="rId2"/>
          <a:srcRect/>
          <a:stretch>
            <a:fillRect/>
          </a:stretch>
        </p:blipFill>
        <p:spPr bwMode="auto">
          <a:xfrm>
            <a:off x="11078123" y="105480"/>
            <a:ext cx="878525" cy="698916"/>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id="{82F004AB-05BA-D72F-5081-3A7BB81A3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101" y="984903"/>
            <a:ext cx="10695007" cy="5635816"/>
          </a:xfrm>
          <a:prstGeom prst="rect">
            <a:avLst/>
          </a:prstGeom>
          <a:ln>
            <a:solidFill>
              <a:schemeClr val="tx1"/>
            </a:solidFill>
          </a:ln>
        </p:spPr>
      </p:pic>
    </p:spTree>
    <p:extLst>
      <p:ext uri="{BB962C8B-B14F-4D97-AF65-F5344CB8AC3E}">
        <p14:creationId xmlns:p14="http://schemas.microsoft.com/office/powerpoint/2010/main" val="1419448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844" y="-152633"/>
            <a:ext cx="9428544" cy="1182779"/>
          </a:xfrm>
        </p:spPr>
        <p:txBody>
          <a:bodyPr>
            <a:normAutofit/>
          </a:bodyPr>
          <a:lstStyle/>
          <a:p>
            <a:pPr algn="ctr"/>
            <a:r>
              <a:rPr lang="en-IN" sz="3200" dirty="0">
                <a:latin typeface="Arial" panose="020B0604020202020204" pitchFamily="34" charset="0"/>
                <a:cs typeface="Arial" panose="020B0604020202020204" pitchFamily="34" charset="0"/>
              </a:rPr>
              <a:t>MODEL EVALUATION / EXECUTION </a:t>
            </a:r>
          </a:p>
        </p:txBody>
      </p:sp>
      <p:pic>
        <p:nvPicPr>
          <p:cNvPr id="17413" name="Picture 5"/>
          <p:cNvPicPr>
            <a:picLocks noGrp="1" noChangeAspect="1" noChangeArrowheads="1"/>
          </p:cNvPicPr>
          <p:nvPr>
            <p:ph sz="half" idx="2"/>
          </p:nvPr>
        </p:nvPicPr>
        <p:blipFill>
          <a:blip r:embed="rId2"/>
          <a:srcRect/>
          <a:stretch>
            <a:fillRect/>
          </a:stretch>
        </p:blipFill>
        <p:spPr bwMode="auto">
          <a:xfrm>
            <a:off x="11078123" y="105480"/>
            <a:ext cx="878525" cy="698916"/>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07BC12AF-B64C-F306-4A61-4B968462C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974" y="879339"/>
            <a:ext cx="10081549" cy="5787680"/>
          </a:xfrm>
          <a:prstGeom prst="rect">
            <a:avLst/>
          </a:prstGeom>
          <a:ln>
            <a:solidFill>
              <a:schemeClr val="tx1"/>
            </a:solidFill>
          </a:ln>
        </p:spPr>
      </p:pic>
    </p:spTree>
    <p:extLst>
      <p:ext uri="{BB962C8B-B14F-4D97-AF65-F5344CB8AC3E}">
        <p14:creationId xmlns:p14="http://schemas.microsoft.com/office/powerpoint/2010/main" val="3476466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844" y="-152633"/>
            <a:ext cx="9428544" cy="1182779"/>
          </a:xfrm>
        </p:spPr>
        <p:txBody>
          <a:bodyPr>
            <a:normAutofit/>
          </a:bodyPr>
          <a:lstStyle/>
          <a:p>
            <a:pPr algn="ctr"/>
            <a:r>
              <a:rPr lang="en-IN" sz="3200" dirty="0">
                <a:latin typeface="Arial" panose="020B0604020202020204" pitchFamily="34" charset="0"/>
                <a:cs typeface="Arial" panose="020B0604020202020204" pitchFamily="34" charset="0"/>
              </a:rPr>
              <a:t>MODEL EVALUATION / EXECUTION </a:t>
            </a:r>
          </a:p>
        </p:txBody>
      </p:sp>
      <p:pic>
        <p:nvPicPr>
          <p:cNvPr id="17413" name="Picture 5"/>
          <p:cNvPicPr>
            <a:picLocks noGrp="1" noChangeAspect="1" noChangeArrowheads="1"/>
          </p:cNvPicPr>
          <p:nvPr>
            <p:ph sz="half" idx="2"/>
          </p:nvPr>
        </p:nvPicPr>
        <p:blipFill>
          <a:blip r:embed="rId2"/>
          <a:srcRect/>
          <a:stretch>
            <a:fillRect/>
          </a:stretch>
        </p:blipFill>
        <p:spPr bwMode="auto">
          <a:xfrm>
            <a:off x="11078123" y="105480"/>
            <a:ext cx="878525" cy="698916"/>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57E0CDE9-24D1-FA29-089B-BC7A546DD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590" y="1041721"/>
            <a:ext cx="11463428" cy="5301205"/>
          </a:xfrm>
          <a:prstGeom prst="rect">
            <a:avLst/>
          </a:prstGeom>
          <a:ln>
            <a:solidFill>
              <a:schemeClr val="tx1"/>
            </a:solidFill>
          </a:ln>
        </p:spPr>
      </p:pic>
    </p:spTree>
    <p:extLst>
      <p:ext uri="{BB962C8B-B14F-4D97-AF65-F5344CB8AC3E}">
        <p14:creationId xmlns:p14="http://schemas.microsoft.com/office/powerpoint/2010/main" val="75304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844" y="-152633"/>
            <a:ext cx="9428544" cy="1182779"/>
          </a:xfrm>
        </p:spPr>
        <p:txBody>
          <a:bodyPr>
            <a:normAutofit/>
          </a:bodyPr>
          <a:lstStyle/>
          <a:p>
            <a:pPr algn="ctr"/>
            <a:r>
              <a:rPr lang="en-IN" sz="3200" dirty="0">
                <a:latin typeface="Arial" panose="020B0604020202020204" pitchFamily="34" charset="0"/>
                <a:cs typeface="Arial" panose="020B0604020202020204" pitchFamily="34" charset="0"/>
              </a:rPr>
              <a:t>MODEL EVALUATION / EXECUTION </a:t>
            </a:r>
          </a:p>
        </p:txBody>
      </p:sp>
      <p:pic>
        <p:nvPicPr>
          <p:cNvPr id="17413" name="Picture 5"/>
          <p:cNvPicPr>
            <a:picLocks noGrp="1" noChangeAspect="1" noChangeArrowheads="1"/>
          </p:cNvPicPr>
          <p:nvPr>
            <p:ph sz="half" idx="2"/>
          </p:nvPr>
        </p:nvPicPr>
        <p:blipFill>
          <a:blip r:embed="rId2"/>
          <a:srcRect/>
          <a:stretch>
            <a:fillRect/>
          </a:stretch>
        </p:blipFill>
        <p:spPr bwMode="auto">
          <a:xfrm>
            <a:off x="11078123" y="105480"/>
            <a:ext cx="878525" cy="698916"/>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id="{5938E918-94E0-D3CB-2853-E866DAE4A1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44" y="804396"/>
            <a:ext cx="9606986" cy="5883192"/>
          </a:xfrm>
          <a:prstGeom prst="rect">
            <a:avLst/>
          </a:prstGeom>
          <a:ln>
            <a:solidFill>
              <a:schemeClr val="tx1"/>
            </a:solidFill>
          </a:ln>
        </p:spPr>
      </p:pic>
    </p:spTree>
    <p:extLst>
      <p:ext uri="{BB962C8B-B14F-4D97-AF65-F5344CB8AC3E}">
        <p14:creationId xmlns:p14="http://schemas.microsoft.com/office/powerpoint/2010/main" val="2945942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844" y="-152633"/>
            <a:ext cx="9428544" cy="1182779"/>
          </a:xfrm>
        </p:spPr>
        <p:txBody>
          <a:bodyPr>
            <a:normAutofit/>
          </a:bodyPr>
          <a:lstStyle/>
          <a:p>
            <a:pPr algn="ctr"/>
            <a:r>
              <a:rPr lang="en-IN" sz="3200" dirty="0">
                <a:latin typeface="Arial" panose="020B0604020202020204" pitchFamily="34" charset="0"/>
                <a:cs typeface="Arial" panose="020B0604020202020204" pitchFamily="34" charset="0"/>
              </a:rPr>
              <a:t>MODEL EVALUATION / EXECUTION </a:t>
            </a:r>
          </a:p>
        </p:txBody>
      </p:sp>
      <p:pic>
        <p:nvPicPr>
          <p:cNvPr id="17413" name="Picture 5"/>
          <p:cNvPicPr>
            <a:picLocks noGrp="1" noChangeAspect="1" noChangeArrowheads="1"/>
          </p:cNvPicPr>
          <p:nvPr>
            <p:ph sz="half" idx="2"/>
          </p:nvPr>
        </p:nvPicPr>
        <p:blipFill>
          <a:blip r:embed="rId2"/>
          <a:srcRect/>
          <a:stretch>
            <a:fillRect/>
          </a:stretch>
        </p:blipFill>
        <p:spPr bwMode="auto">
          <a:xfrm>
            <a:off x="11078123" y="105480"/>
            <a:ext cx="878525" cy="698916"/>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ADD28590-021A-4A05-51EA-6C7680041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204" y="1030145"/>
            <a:ext cx="10764456" cy="5526073"/>
          </a:xfrm>
          <a:prstGeom prst="rect">
            <a:avLst/>
          </a:prstGeom>
          <a:ln>
            <a:solidFill>
              <a:schemeClr val="tx1"/>
            </a:solidFill>
          </a:ln>
        </p:spPr>
      </p:pic>
    </p:spTree>
    <p:extLst>
      <p:ext uri="{BB962C8B-B14F-4D97-AF65-F5344CB8AC3E}">
        <p14:creationId xmlns:p14="http://schemas.microsoft.com/office/powerpoint/2010/main" val="16907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844" y="-152633"/>
            <a:ext cx="9428544" cy="1182779"/>
          </a:xfrm>
        </p:spPr>
        <p:txBody>
          <a:bodyPr>
            <a:normAutofit/>
          </a:bodyPr>
          <a:lstStyle/>
          <a:p>
            <a:pPr algn="ctr"/>
            <a:r>
              <a:rPr lang="en-IN" sz="3200" dirty="0">
                <a:latin typeface="Arial" panose="020B0604020202020204" pitchFamily="34" charset="0"/>
                <a:cs typeface="Arial" panose="020B0604020202020204" pitchFamily="34" charset="0"/>
              </a:rPr>
              <a:t>MODEL EVALUATION / EXECUTION </a:t>
            </a:r>
          </a:p>
        </p:txBody>
      </p:sp>
      <p:pic>
        <p:nvPicPr>
          <p:cNvPr id="17413" name="Picture 5"/>
          <p:cNvPicPr>
            <a:picLocks noGrp="1" noChangeAspect="1" noChangeArrowheads="1"/>
          </p:cNvPicPr>
          <p:nvPr>
            <p:ph sz="half" idx="2"/>
          </p:nvPr>
        </p:nvPicPr>
        <p:blipFill>
          <a:blip r:embed="rId2"/>
          <a:srcRect/>
          <a:stretch>
            <a:fillRect/>
          </a:stretch>
        </p:blipFill>
        <p:spPr bwMode="auto">
          <a:xfrm>
            <a:off x="11078123" y="105480"/>
            <a:ext cx="878525" cy="698916"/>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id="{BEC1FF2B-A2A5-1772-530E-2583F582E5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950" y="759533"/>
            <a:ext cx="10532961" cy="5712098"/>
          </a:xfrm>
          <a:prstGeom prst="rect">
            <a:avLst/>
          </a:prstGeom>
          <a:ln>
            <a:solidFill>
              <a:schemeClr val="tx1"/>
            </a:solidFill>
          </a:ln>
        </p:spPr>
      </p:pic>
    </p:spTree>
    <p:extLst>
      <p:ext uri="{BB962C8B-B14F-4D97-AF65-F5344CB8AC3E}">
        <p14:creationId xmlns:p14="http://schemas.microsoft.com/office/powerpoint/2010/main" val="1277235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844" y="-152633"/>
            <a:ext cx="9428544" cy="1182779"/>
          </a:xfrm>
        </p:spPr>
        <p:txBody>
          <a:bodyPr>
            <a:normAutofit/>
          </a:bodyPr>
          <a:lstStyle/>
          <a:p>
            <a:pPr algn="ctr"/>
            <a:r>
              <a:rPr lang="en-IN" sz="3200" dirty="0">
                <a:latin typeface="Arial" panose="020B0604020202020204" pitchFamily="34" charset="0"/>
                <a:cs typeface="Arial" panose="020B0604020202020204" pitchFamily="34" charset="0"/>
              </a:rPr>
              <a:t>MODEL EVALUATION / EXECUTION </a:t>
            </a:r>
          </a:p>
        </p:txBody>
      </p:sp>
      <p:pic>
        <p:nvPicPr>
          <p:cNvPr id="17413" name="Picture 5"/>
          <p:cNvPicPr>
            <a:picLocks noGrp="1" noChangeAspect="1" noChangeArrowheads="1"/>
          </p:cNvPicPr>
          <p:nvPr>
            <p:ph sz="half" idx="2"/>
          </p:nvPr>
        </p:nvPicPr>
        <p:blipFill>
          <a:blip r:embed="rId2"/>
          <a:srcRect/>
          <a:stretch>
            <a:fillRect/>
          </a:stretch>
        </p:blipFill>
        <p:spPr bwMode="auto">
          <a:xfrm>
            <a:off x="11078123" y="105480"/>
            <a:ext cx="878525" cy="698916"/>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F1B7995E-0383-A4C8-7CF7-7799597F7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19" y="994134"/>
            <a:ext cx="11805353" cy="5163598"/>
          </a:xfrm>
          <a:prstGeom prst="rect">
            <a:avLst/>
          </a:prstGeom>
          <a:ln>
            <a:solidFill>
              <a:schemeClr val="tx1"/>
            </a:solidFill>
          </a:ln>
        </p:spPr>
      </p:pic>
    </p:spTree>
    <p:extLst>
      <p:ext uri="{BB962C8B-B14F-4D97-AF65-F5344CB8AC3E}">
        <p14:creationId xmlns:p14="http://schemas.microsoft.com/office/powerpoint/2010/main" val="4064874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844" y="-152633"/>
            <a:ext cx="9428544" cy="1182779"/>
          </a:xfrm>
        </p:spPr>
        <p:txBody>
          <a:bodyPr>
            <a:normAutofit/>
          </a:bodyPr>
          <a:lstStyle/>
          <a:p>
            <a:pPr algn="ctr"/>
            <a:r>
              <a:rPr lang="en-IN" sz="3200" dirty="0">
                <a:latin typeface="Arial" panose="020B0604020202020204" pitchFamily="34" charset="0"/>
                <a:cs typeface="Arial" panose="020B0604020202020204" pitchFamily="34" charset="0"/>
              </a:rPr>
              <a:t>MODEL EVALUATION / EXECUTION </a:t>
            </a:r>
          </a:p>
        </p:txBody>
      </p:sp>
      <p:pic>
        <p:nvPicPr>
          <p:cNvPr id="17413" name="Picture 5"/>
          <p:cNvPicPr>
            <a:picLocks noGrp="1" noChangeAspect="1" noChangeArrowheads="1"/>
          </p:cNvPicPr>
          <p:nvPr>
            <p:ph sz="half" idx="2"/>
          </p:nvPr>
        </p:nvPicPr>
        <p:blipFill>
          <a:blip r:embed="rId2"/>
          <a:srcRect/>
          <a:stretch>
            <a:fillRect/>
          </a:stretch>
        </p:blipFill>
        <p:spPr bwMode="auto">
          <a:xfrm>
            <a:off x="11078123" y="105480"/>
            <a:ext cx="878525" cy="698916"/>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B988A064-1778-343F-EC3B-CC4B92AB400F}"/>
              </a:ext>
            </a:extLst>
          </p:cNvPr>
          <p:cNvPicPr>
            <a:picLocks noChangeAspect="1"/>
          </p:cNvPicPr>
          <p:nvPr/>
        </p:nvPicPr>
        <p:blipFill>
          <a:blip r:embed="rId3"/>
          <a:stretch>
            <a:fillRect/>
          </a:stretch>
        </p:blipFill>
        <p:spPr>
          <a:xfrm>
            <a:off x="96295" y="1140644"/>
            <a:ext cx="12095705" cy="4865597"/>
          </a:xfrm>
          <a:prstGeom prst="rect">
            <a:avLst/>
          </a:prstGeom>
        </p:spPr>
      </p:pic>
    </p:spTree>
    <p:extLst>
      <p:ext uri="{BB962C8B-B14F-4D97-AF65-F5344CB8AC3E}">
        <p14:creationId xmlns:p14="http://schemas.microsoft.com/office/powerpoint/2010/main" val="3204507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844" y="-152633"/>
            <a:ext cx="9428544" cy="1182779"/>
          </a:xfrm>
        </p:spPr>
        <p:txBody>
          <a:bodyPr>
            <a:normAutofit/>
          </a:bodyPr>
          <a:lstStyle/>
          <a:p>
            <a:pPr algn="ctr"/>
            <a:r>
              <a:rPr lang="en-IN" sz="3200" dirty="0">
                <a:latin typeface="Arial" panose="020B0604020202020204" pitchFamily="34" charset="0"/>
                <a:cs typeface="Arial" panose="020B0604020202020204" pitchFamily="34" charset="0"/>
              </a:rPr>
              <a:t>MODEL EVALUATION / EXECUTION </a:t>
            </a:r>
          </a:p>
        </p:txBody>
      </p:sp>
      <p:pic>
        <p:nvPicPr>
          <p:cNvPr id="17413" name="Picture 5"/>
          <p:cNvPicPr>
            <a:picLocks noGrp="1" noChangeAspect="1" noChangeArrowheads="1"/>
          </p:cNvPicPr>
          <p:nvPr>
            <p:ph sz="half" idx="2"/>
          </p:nvPr>
        </p:nvPicPr>
        <p:blipFill>
          <a:blip r:embed="rId2"/>
          <a:srcRect/>
          <a:stretch>
            <a:fillRect/>
          </a:stretch>
        </p:blipFill>
        <p:spPr bwMode="auto">
          <a:xfrm>
            <a:off x="11078123" y="105480"/>
            <a:ext cx="878525" cy="698916"/>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AF9B6D56-BC06-35BC-9709-E14FBBA29FE6}"/>
              </a:ext>
            </a:extLst>
          </p:cNvPr>
          <p:cNvPicPr>
            <a:picLocks noChangeAspect="1"/>
          </p:cNvPicPr>
          <p:nvPr/>
        </p:nvPicPr>
        <p:blipFill>
          <a:blip r:embed="rId3"/>
          <a:stretch>
            <a:fillRect/>
          </a:stretch>
        </p:blipFill>
        <p:spPr>
          <a:xfrm>
            <a:off x="1275932" y="632217"/>
            <a:ext cx="9640135" cy="5593565"/>
          </a:xfrm>
          <a:prstGeom prst="rect">
            <a:avLst/>
          </a:prstGeom>
        </p:spPr>
      </p:pic>
    </p:spTree>
    <p:extLst>
      <p:ext uri="{BB962C8B-B14F-4D97-AF65-F5344CB8AC3E}">
        <p14:creationId xmlns:p14="http://schemas.microsoft.com/office/powerpoint/2010/main" val="1371996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0355"/>
            <a:ext cx="10515600" cy="1325563"/>
          </a:xfrm>
        </p:spPr>
        <p:txBody>
          <a:bodyPr/>
          <a:lstStyle/>
          <a:p>
            <a:pPr algn="ctr"/>
            <a:r>
              <a:rPr lang="en-IN" sz="3800" dirty="0">
                <a:latin typeface="Arial" panose="020B0604020202020204" pitchFamily="34" charset="0"/>
                <a:cs typeface="Arial" panose="020B0604020202020204" pitchFamily="34" charset="0"/>
              </a:rPr>
              <a:t>AGENDA</a:t>
            </a:r>
          </a:p>
        </p:txBody>
      </p:sp>
      <p:sp>
        <p:nvSpPr>
          <p:cNvPr id="3" name="Content Placeholder 2"/>
          <p:cNvSpPr>
            <a:spLocks noGrp="1"/>
          </p:cNvSpPr>
          <p:nvPr>
            <p:ph sz="half" idx="1"/>
          </p:nvPr>
        </p:nvSpPr>
        <p:spPr>
          <a:xfrm>
            <a:off x="1440082" y="1759795"/>
            <a:ext cx="6558023" cy="4374788"/>
          </a:xfrm>
        </p:spPr>
        <p:txBody>
          <a:bodyPr>
            <a:normAutofit fontScale="90000" lnSpcReduction="20000"/>
          </a:bodyPr>
          <a:lstStyle/>
          <a:p>
            <a:r>
              <a:rPr lang="en-IN" sz="3300" dirty="0">
                <a:latin typeface="Arial" panose="020B0604020202020204" pitchFamily="34" charset="0"/>
                <a:cs typeface="Arial" panose="020B0604020202020204" pitchFamily="34" charset="0"/>
              </a:rPr>
              <a:t> Introduction</a:t>
            </a:r>
          </a:p>
          <a:p>
            <a:r>
              <a:rPr lang="en-US" altLang="en-IN" sz="3300" dirty="0">
                <a:latin typeface="Arial" panose="020B0604020202020204" pitchFamily="34" charset="0"/>
                <a:cs typeface="Arial" panose="020B0604020202020204" pitchFamily="34" charset="0"/>
              </a:rPr>
              <a:t> Literature survey</a:t>
            </a:r>
          </a:p>
          <a:p>
            <a:r>
              <a:rPr lang="en-US" altLang="en-IN" sz="3300" dirty="0">
                <a:latin typeface="Arial" panose="020B0604020202020204" pitchFamily="34" charset="0"/>
                <a:cs typeface="Arial" panose="020B0604020202020204" pitchFamily="34" charset="0"/>
              </a:rPr>
              <a:t> Project design</a:t>
            </a:r>
          </a:p>
          <a:p>
            <a:r>
              <a:rPr lang="en-US" altLang="en-IN" sz="3300" dirty="0">
                <a:latin typeface="Arial" panose="020B0604020202020204" pitchFamily="34" charset="0"/>
                <a:cs typeface="Arial" panose="020B0604020202020204" pitchFamily="34" charset="0"/>
              </a:rPr>
              <a:t> Implementation of project</a:t>
            </a:r>
          </a:p>
          <a:p>
            <a:r>
              <a:rPr lang="en-US" altLang="en-IN" sz="3300" dirty="0">
                <a:latin typeface="Arial" panose="020B0604020202020204" pitchFamily="34" charset="0"/>
                <a:cs typeface="Arial" panose="020B0604020202020204" pitchFamily="34" charset="0"/>
              </a:rPr>
              <a:t> Execution of the project</a:t>
            </a:r>
          </a:p>
          <a:p>
            <a:r>
              <a:rPr lang="en-US" altLang="en-IN" sz="3300" dirty="0">
                <a:latin typeface="Arial" panose="020B0604020202020204" pitchFamily="34" charset="0"/>
                <a:cs typeface="Arial" panose="020B0604020202020204" pitchFamily="34" charset="0"/>
              </a:rPr>
              <a:t> Case study</a:t>
            </a:r>
          </a:p>
          <a:p>
            <a:r>
              <a:rPr lang="en-US" altLang="en-IN" sz="3300" dirty="0">
                <a:latin typeface="Arial" panose="020B0604020202020204" pitchFamily="34" charset="0"/>
                <a:cs typeface="Arial" panose="020B0604020202020204" pitchFamily="34" charset="0"/>
              </a:rPr>
              <a:t> Conclusion</a:t>
            </a:r>
          </a:p>
          <a:p>
            <a:r>
              <a:rPr lang="en-US" altLang="en-IN" sz="3300" dirty="0">
                <a:latin typeface="Arial" panose="020B0604020202020204" pitchFamily="34" charset="0"/>
                <a:cs typeface="Arial" panose="020B0604020202020204" pitchFamily="34" charset="0"/>
              </a:rPr>
              <a:t> Future work</a:t>
            </a:r>
          </a:p>
          <a:p>
            <a:r>
              <a:rPr lang="en-US" altLang="en-IN" sz="3300" dirty="0">
                <a:latin typeface="Arial" panose="020B0604020202020204" pitchFamily="34" charset="0"/>
                <a:cs typeface="Arial" panose="020B0604020202020204" pitchFamily="34" charset="0"/>
              </a:rPr>
              <a:t> References / Bibliography</a:t>
            </a:r>
          </a:p>
          <a:p>
            <a:endParaRPr lang="en-IN" sz="2600" dirty="0">
              <a:latin typeface="Arial" panose="020B0604020202020204" pitchFamily="34" charset="0"/>
              <a:cs typeface="Arial" panose="020B0604020202020204" pitchFamily="34" charset="0"/>
            </a:endParaRPr>
          </a:p>
          <a:p>
            <a:endParaRPr lang="en-IN" sz="2600" dirty="0"/>
          </a:p>
        </p:txBody>
      </p:sp>
      <p:pic>
        <p:nvPicPr>
          <p:cNvPr id="17413" name="Picture 5"/>
          <p:cNvPicPr>
            <a:picLocks noGrp="1" noChangeAspect="1" noChangeArrowheads="1"/>
          </p:cNvPicPr>
          <p:nvPr>
            <p:ph sz="half" idx="2"/>
          </p:nvPr>
        </p:nvPicPr>
        <p:blipFill>
          <a:blip r:embed="rId2"/>
          <a:srcRect/>
          <a:stretch>
            <a:fillRect/>
          </a:stretch>
        </p:blipFill>
        <p:spPr bwMode="auto">
          <a:xfrm>
            <a:off x="10345061" y="317420"/>
            <a:ext cx="1611588" cy="1282108"/>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B9C8FC-4B6B-DABF-971A-4D187C1A5C74}"/>
              </a:ext>
            </a:extLst>
          </p:cNvPr>
          <p:cNvSpPr txBox="1"/>
          <p:nvPr/>
        </p:nvSpPr>
        <p:spPr>
          <a:xfrm>
            <a:off x="687198" y="911416"/>
            <a:ext cx="10760009" cy="6247864"/>
          </a:xfrm>
          <a:prstGeom prst="rect">
            <a:avLst/>
          </a:prstGeom>
          <a:noFill/>
        </p:spPr>
        <p:txBody>
          <a:bodyPr wrap="square" rtlCol="0">
            <a:spAutoFit/>
          </a:bodyPr>
          <a:lstStyle/>
          <a:p>
            <a:r>
              <a:rPr lang="en-GB" sz="2000" dirty="0"/>
              <a:t>           “	Detection of Phishing Website Campaign Targeting Online Banking Customers  “</a:t>
            </a:r>
          </a:p>
          <a:p>
            <a:endParaRPr lang="en-GB" sz="2000" dirty="0">
              <a:latin typeface="Arial" panose="020B0604020202020204" pitchFamily="34" charset="0"/>
              <a:cs typeface="Arial" panose="020B0604020202020204" pitchFamily="34" charset="0"/>
            </a:endParaRPr>
          </a:p>
          <a:p>
            <a:r>
              <a:rPr lang="en-GB" sz="2000" b="1" dirty="0"/>
              <a:t>DESCRIPTION </a:t>
            </a:r>
            <a:r>
              <a:rPr lang="en-GB" sz="2000" dirty="0"/>
              <a:t>:  In this case study, the phishing website detector was employed to </a:t>
            </a:r>
            <a:r>
              <a:rPr lang="en-GB" sz="2000" dirty="0" err="1"/>
              <a:t>analyze</a:t>
            </a:r>
            <a:r>
              <a:rPr lang="en-GB" sz="2000" dirty="0"/>
              <a:t> and detect a targeted phishing campaign aimed at online banking customers. The study focused on identifying fraudulent websites designed to mimic legitimate banking portals and extract sensitive user information.</a:t>
            </a:r>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b="1" dirty="0"/>
              <a:t>METHODOLOGY</a:t>
            </a:r>
            <a:r>
              <a:rPr lang="en-GB" sz="2000" dirty="0"/>
              <a:t> :  The phishing website detector utilized machine learning algorithms and feature analysis to differentiate between genuine banking websites and phishing websites.</a:t>
            </a:r>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IN" sz="2000" b="1" dirty="0"/>
              <a:t>RESULTS</a:t>
            </a:r>
            <a:r>
              <a:rPr lang="en-IN" sz="2000" dirty="0"/>
              <a:t> :  </a:t>
            </a:r>
            <a:r>
              <a:rPr lang="en-GB" sz="2000" dirty="0"/>
              <a:t>By leveraging the developed model, the security team was able to promptly identify and block the fraudulent URLs, preventing potential financial losses and unauthorized access to customer accounts.</a:t>
            </a:r>
          </a:p>
          <a:p>
            <a:endParaRPr lang="en-GB" sz="2000" dirty="0">
              <a:latin typeface="Arial" panose="020B0604020202020204" pitchFamily="34" charset="0"/>
              <a:cs typeface="Arial" panose="020B0604020202020204" pitchFamily="34" charset="0"/>
            </a:endParaRPr>
          </a:p>
          <a:p>
            <a:r>
              <a:rPr lang="en-IN" sz="2000" b="1" dirty="0"/>
              <a:t>IMPACT</a:t>
            </a:r>
            <a:r>
              <a:rPr lang="en-IN" sz="2000" dirty="0"/>
              <a:t> :</a:t>
            </a:r>
            <a:r>
              <a:rPr lang="en-GB" sz="2000" dirty="0"/>
              <a:t>Overall, this case study highlights the significance of the phishing website detector in combating targeted phishing campaigns, protecting customers' financial information, mitigating identity theft risks, preserving customer trust, enhancing operational efficiency, and ensuring the adaptability of the detection system to evolving threats.</a:t>
            </a:r>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2CEBE7A-63AE-1015-AD58-7CFFEE8DD4FC}"/>
              </a:ext>
            </a:extLst>
          </p:cNvPr>
          <p:cNvSpPr txBox="1"/>
          <p:nvPr/>
        </p:nvSpPr>
        <p:spPr>
          <a:xfrm>
            <a:off x="4218190" y="264189"/>
            <a:ext cx="3466533"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CASE STUDY</a:t>
            </a:r>
            <a:r>
              <a:rPr lang="en-US" sz="2800" b="1" dirty="0">
                <a:latin typeface="+mj-lt"/>
              </a:rPr>
              <a:t> </a:t>
            </a:r>
          </a:p>
        </p:txBody>
      </p:sp>
      <p:pic>
        <p:nvPicPr>
          <p:cNvPr id="7" name="Picture 5">
            <a:extLst>
              <a:ext uri="{FF2B5EF4-FFF2-40B4-BE49-F238E27FC236}">
                <a16:creationId xmlns:a16="http://schemas.microsoft.com/office/drawing/2014/main" id="{70424330-74BC-86BE-1D27-50D35A7FCE43}"/>
              </a:ext>
            </a:extLst>
          </p:cNvPr>
          <p:cNvPicPr>
            <a:picLocks noGrp="1" noChangeAspect="1" noChangeArrowheads="1"/>
          </p:cNvPicPr>
          <p:nvPr>
            <p:ph idx="1"/>
          </p:nvPr>
        </p:nvPicPr>
        <p:blipFill>
          <a:blip r:embed="rId2"/>
          <a:srcRect/>
          <a:stretch>
            <a:fillRect/>
          </a:stretch>
        </p:blipFill>
        <p:spPr bwMode="auto">
          <a:xfrm>
            <a:off x="10608557" y="159454"/>
            <a:ext cx="1497739" cy="1191799"/>
          </a:xfrm>
          <a:prstGeom prst="rect">
            <a:avLst/>
          </a:prstGeom>
          <a:noFill/>
          <a:ln w="9525">
            <a:noFill/>
            <a:miter lim="800000"/>
            <a:headEnd/>
            <a:tailEnd/>
          </a:ln>
          <a:effectLst/>
        </p:spPr>
      </p:pic>
    </p:spTree>
    <p:extLst>
      <p:ext uri="{BB962C8B-B14F-4D97-AF65-F5344CB8AC3E}">
        <p14:creationId xmlns:p14="http://schemas.microsoft.com/office/powerpoint/2010/main" val="2052478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B9C8FC-4B6B-DABF-971A-4D187C1A5C74}"/>
              </a:ext>
            </a:extLst>
          </p:cNvPr>
          <p:cNvSpPr txBox="1"/>
          <p:nvPr/>
        </p:nvSpPr>
        <p:spPr>
          <a:xfrm>
            <a:off x="597418" y="1351253"/>
            <a:ext cx="10760009" cy="5016758"/>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Arial" pitchFamily="34" charset="0"/>
                <a:cs typeface="Arial" pitchFamily="34" charset="0"/>
              </a:rPr>
              <a:t>In conclusion, the development of the phishing website detector project has demonstrated the effectiveness of machine learning techniques in detecting and mitigating phishing attacks.</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latin typeface="Arial" pitchFamily="34" charset="0"/>
                <a:cs typeface="Arial" pitchFamily="34" charset="0"/>
              </a:rPr>
              <a:t>By utilizing advanced algorithms and feature analysis, the detector showcased accurate identification of phishing websites, thereby protecting users from potential financial losses, identity theft, and unauthorized access to sensitive information.</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latin typeface="Arial" pitchFamily="34" charset="0"/>
                <a:cs typeface="Arial" pitchFamily="34" charset="0"/>
              </a:rPr>
              <a:t>The project's performance evaluation, including metrics such as accuracy, indicated promising results.</a:t>
            </a:r>
          </a:p>
          <a:p>
            <a:pPr marL="285750" indent="-285750">
              <a:buFont typeface="Arial" panose="020B0604020202020204" pitchFamily="34" charset="0"/>
              <a:buChar char="•"/>
            </a:pPr>
            <a:endParaRPr lang="en-GB" sz="2000" dirty="0">
              <a:latin typeface="Arial" pitchFamily="34" charset="0"/>
              <a:cs typeface="Arial" pitchFamily="34" charset="0"/>
            </a:endParaRPr>
          </a:p>
          <a:p>
            <a:pPr marL="285750" indent="-285750">
              <a:buFont typeface="Arial" panose="020B0604020202020204" pitchFamily="34" charset="0"/>
              <a:buChar char="•"/>
            </a:pPr>
            <a:r>
              <a:rPr lang="en-GB" sz="2000" dirty="0">
                <a:latin typeface="Arial" pitchFamily="34" charset="0"/>
                <a:cs typeface="Arial" pitchFamily="34" charset="0"/>
              </a:rPr>
              <a:t>The detector exhibited a high level of accuracy and demonstrated the ability to differentiate between legitimate and fraudulent websites.</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latin typeface="Arial" pitchFamily="34" charset="0"/>
                <a:cs typeface="Arial" pitchFamily="34" charset="0"/>
              </a:rPr>
              <a:t>Overall, the project's successful development and evaluation underscore the importance of continued research and innovation in phishing website detection.</a:t>
            </a:r>
            <a:endParaRPr 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2CEBE7A-63AE-1015-AD58-7CFFEE8DD4FC}"/>
              </a:ext>
            </a:extLst>
          </p:cNvPr>
          <p:cNvSpPr txBox="1"/>
          <p:nvPr/>
        </p:nvSpPr>
        <p:spPr>
          <a:xfrm>
            <a:off x="4461259" y="518832"/>
            <a:ext cx="3466533" cy="523220"/>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CONCLUSION</a:t>
            </a:r>
            <a:r>
              <a:rPr lang="en-US" sz="2800" b="1" dirty="0">
                <a:latin typeface="+mj-lt"/>
              </a:rPr>
              <a:t> </a:t>
            </a:r>
          </a:p>
        </p:txBody>
      </p:sp>
      <p:pic>
        <p:nvPicPr>
          <p:cNvPr id="7" name="Picture 5">
            <a:extLst>
              <a:ext uri="{FF2B5EF4-FFF2-40B4-BE49-F238E27FC236}">
                <a16:creationId xmlns:a16="http://schemas.microsoft.com/office/drawing/2014/main" id="{70424330-74BC-86BE-1D27-50D35A7FCE43}"/>
              </a:ext>
            </a:extLst>
          </p:cNvPr>
          <p:cNvPicPr>
            <a:picLocks noGrp="1" noChangeAspect="1" noChangeArrowheads="1"/>
          </p:cNvPicPr>
          <p:nvPr>
            <p:ph idx="1"/>
          </p:nvPr>
        </p:nvPicPr>
        <p:blipFill>
          <a:blip r:embed="rId2"/>
          <a:srcRect/>
          <a:stretch>
            <a:fillRect/>
          </a:stretch>
        </p:blipFill>
        <p:spPr bwMode="auto">
          <a:xfrm>
            <a:off x="10412610" y="-116"/>
            <a:ext cx="1698271" cy="1351369"/>
          </a:xfrm>
          <a:prstGeom prst="rect">
            <a:avLst/>
          </a:prstGeom>
          <a:noFill/>
          <a:ln w="9525">
            <a:noFill/>
            <a:miter lim="800000"/>
            <a:headEnd/>
            <a:tailEnd/>
          </a:ln>
          <a:effectLst/>
        </p:spPr>
      </p:pic>
    </p:spTree>
    <p:extLst>
      <p:ext uri="{BB962C8B-B14F-4D97-AF65-F5344CB8AC3E}">
        <p14:creationId xmlns:p14="http://schemas.microsoft.com/office/powerpoint/2010/main" val="743822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2FFD5A-1D50-22A4-76D8-5FD9570A8B90}"/>
              </a:ext>
            </a:extLst>
          </p:cNvPr>
          <p:cNvSpPr txBox="1"/>
          <p:nvPr/>
        </p:nvSpPr>
        <p:spPr>
          <a:xfrm>
            <a:off x="4178460" y="436124"/>
            <a:ext cx="3573599" cy="584775"/>
          </a:xfrm>
          <a:prstGeom prst="rect">
            <a:avLst/>
          </a:prstGeom>
          <a:noFill/>
        </p:spPr>
        <p:txBody>
          <a:bodyPr wrap="square" rtlCol="0">
            <a:spAutoFit/>
          </a:bodyPr>
          <a:lstStyle/>
          <a:p>
            <a:pPr algn="l"/>
            <a:r>
              <a:rPr lang="en-US" sz="3200" dirty="0">
                <a:latin typeface="Arial" panose="020B0604020202020204" pitchFamily="34" charset="0"/>
                <a:cs typeface="Arial" panose="020B0604020202020204" pitchFamily="34" charset="0"/>
              </a:rPr>
              <a:t>FUTURE WORK</a:t>
            </a:r>
          </a:p>
        </p:txBody>
      </p:sp>
      <p:pic>
        <p:nvPicPr>
          <p:cNvPr id="6" name="Content Placeholder 5">
            <a:extLst>
              <a:ext uri="{FF2B5EF4-FFF2-40B4-BE49-F238E27FC236}">
                <a16:creationId xmlns:a16="http://schemas.microsoft.com/office/drawing/2014/main" id="{BA4E686D-164E-18A9-5E91-F509123C7BEF}"/>
              </a:ext>
            </a:extLst>
          </p:cNvPr>
          <p:cNvPicPr>
            <a:picLocks noGrp="1" noChangeAspect="1" noChangeArrowheads="1"/>
          </p:cNvPicPr>
          <p:nvPr>
            <p:ph idx="1"/>
          </p:nvPr>
        </p:nvPicPr>
        <p:blipFill>
          <a:blip r:embed="rId2"/>
          <a:srcRect/>
          <a:stretch>
            <a:fillRect/>
          </a:stretch>
        </p:blipFill>
        <p:spPr bwMode="auto">
          <a:xfrm>
            <a:off x="10473537" y="109265"/>
            <a:ext cx="1556417" cy="1238491"/>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id="{5E02470B-417C-6EEA-0AF9-2B375344C510}"/>
              </a:ext>
            </a:extLst>
          </p:cNvPr>
          <p:cNvSpPr txBox="1"/>
          <p:nvPr/>
        </p:nvSpPr>
        <p:spPr>
          <a:xfrm>
            <a:off x="860291" y="1323174"/>
            <a:ext cx="10995565" cy="5016758"/>
          </a:xfrm>
          <a:prstGeom prst="rect">
            <a:avLst/>
          </a:prstGeom>
          <a:noFill/>
        </p:spPr>
        <p:txBody>
          <a:bodyPr wrap="square" rtlCol="0">
            <a:spAutoFit/>
          </a:bodyPr>
          <a:lstStyle/>
          <a:p>
            <a:pPr marL="342900" indent="-342900">
              <a:buFont typeface="Arial" pitchFamily="34" charset="0"/>
              <a:buChar char="•"/>
            </a:pPr>
            <a:r>
              <a:rPr lang="en-GB" sz="2000" dirty="0">
                <a:latin typeface="Arial" pitchFamily="34" charset="0"/>
                <a:cs typeface="Arial" pitchFamily="34" charset="0"/>
              </a:rPr>
              <a:t>As part of the future work, we intend to develop a </a:t>
            </a:r>
            <a:r>
              <a:rPr lang="en-GB" sz="2000" dirty="0" err="1">
                <a:latin typeface="Arial" pitchFamily="34" charset="0"/>
                <a:cs typeface="Arial" pitchFamily="34" charset="0"/>
              </a:rPr>
              <a:t>Streamlit</a:t>
            </a:r>
            <a:r>
              <a:rPr lang="en-GB" sz="2000" dirty="0">
                <a:latin typeface="Arial" pitchFamily="34" charset="0"/>
                <a:cs typeface="Arial" pitchFamily="34" charset="0"/>
              </a:rPr>
              <a:t> application to enhance the accessibility and usability of our phishing website detector. </a:t>
            </a:r>
          </a:p>
          <a:p>
            <a:pPr marL="342900" indent="-342900">
              <a:buFont typeface="Arial"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itchFamily="34" charset="0"/>
              <a:buChar char="•"/>
            </a:pPr>
            <a:r>
              <a:rPr lang="en-GB" sz="2000" dirty="0">
                <a:latin typeface="Arial" pitchFamily="34" charset="0"/>
                <a:cs typeface="Arial" pitchFamily="34" charset="0"/>
              </a:rPr>
              <a:t>The integration of a </a:t>
            </a:r>
            <a:r>
              <a:rPr lang="en-GB" sz="2000" dirty="0" err="1">
                <a:latin typeface="Arial" pitchFamily="34" charset="0"/>
                <a:cs typeface="Arial" pitchFamily="34" charset="0"/>
              </a:rPr>
              <a:t>Streamlit</a:t>
            </a:r>
            <a:r>
              <a:rPr lang="en-GB" sz="2000" dirty="0">
                <a:latin typeface="Arial" pitchFamily="34" charset="0"/>
                <a:cs typeface="Arial" pitchFamily="34" charset="0"/>
              </a:rPr>
              <a:t> application will provide a user-friendly interface where users can easily interact with the detector, input URLs or web content for analysis, and receive immediate results</a:t>
            </a:r>
          </a:p>
          <a:p>
            <a:pPr marL="342900" indent="-342900">
              <a:buFont typeface="Arial"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itchFamily="34" charset="0"/>
              <a:buChar char="•"/>
            </a:pPr>
            <a:r>
              <a:rPr lang="en-GB" sz="2000" dirty="0">
                <a:latin typeface="Arial" pitchFamily="34" charset="0"/>
                <a:cs typeface="Arial" pitchFamily="34" charset="0"/>
              </a:rPr>
              <a:t>The application will allow users to have a more intuitive and interactive experience, improving the overall usability of the phishing website detector.</a:t>
            </a:r>
          </a:p>
          <a:p>
            <a:pPr marL="342900" indent="-342900">
              <a:buFont typeface="Arial"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itchFamily="34" charset="0"/>
              <a:buChar char="•"/>
            </a:pPr>
            <a:r>
              <a:rPr lang="en-GB" sz="2000" dirty="0">
                <a:latin typeface="Arial" pitchFamily="34" charset="0"/>
                <a:cs typeface="Arial" pitchFamily="34" charset="0"/>
              </a:rPr>
              <a:t>Additionally, it will enable users to quickly assess the credibility of websites and make informed decisions to protect themselves from phishing attacks</a:t>
            </a:r>
            <a:r>
              <a:rPr lang="en-GB" sz="2000" dirty="0"/>
              <a:t>.</a:t>
            </a:r>
          </a:p>
          <a:p>
            <a:pPr marL="342900" indent="-342900">
              <a:buFont typeface="Arial" pitchFamily="34" charset="0"/>
              <a:buChar char="•"/>
            </a:pPr>
            <a:endParaRPr lang="en-GB" sz="2000" dirty="0"/>
          </a:p>
          <a:p>
            <a:pPr marL="342900" indent="-342900">
              <a:buFont typeface="Arial" pitchFamily="34" charset="0"/>
              <a:buChar char="•"/>
            </a:pPr>
            <a:r>
              <a:rPr lang="en-GB" sz="2000" dirty="0">
                <a:latin typeface="Arial" pitchFamily="34" charset="0"/>
                <a:cs typeface="Arial" pitchFamily="34" charset="0"/>
              </a:rPr>
              <a:t> By leveraging the power of </a:t>
            </a:r>
            <a:r>
              <a:rPr lang="en-GB" sz="2000" dirty="0" err="1">
                <a:latin typeface="Arial" pitchFamily="34" charset="0"/>
                <a:cs typeface="Arial" pitchFamily="34" charset="0"/>
              </a:rPr>
              <a:t>Streamlit</a:t>
            </a:r>
            <a:r>
              <a:rPr lang="en-GB" sz="2000" dirty="0">
                <a:latin typeface="Arial" pitchFamily="34" charset="0"/>
                <a:cs typeface="Arial" pitchFamily="34" charset="0"/>
              </a:rPr>
              <a:t>, we aim to provide a seamless and efficient user experience while ensuring the accuracy and reliability of the phishing website detection process.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834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2FFD5A-1D50-22A4-76D8-5FD9570A8B90}"/>
              </a:ext>
            </a:extLst>
          </p:cNvPr>
          <p:cNvSpPr txBox="1"/>
          <p:nvPr/>
        </p:nvSpPr>
        <p:spPr>
          <a:xfrm>
            <a:off x="2650603" y="571073"/>
            <a:ext cx="6541267" cy="584775"/>
          </a:xfrm>
          <a:prstGeom prst="rect">
            <a:avLst/>
          </a:prstGeom>
          <a:noFill/>
        </p:spPr>
        <p:txBody>
          <a:bodyPr wrap="square" rtlCol="0">
            <a:spAutoFit/>
          </a:bodyPr>
          <a:lstStyle/>
          <a:p>
            <a:r>
              <a:rPr lang="en-US" altLang="en-IN" sz="3200" dirty="0">
                <a:latin typeface="Arial" panose="020B0604020202020204" pitchFamily="34" charset="0"/>
                <a:cs typeface="Arial" panose="020B0604020202020204" pitchFamily="34" charset="0"/>
              </a:rPr>
              <a:t>REFERENCES / </a:t>
            </a:r>
            <a:r>
              <a:rPr lang="en-IN" altLang="en-IN" sz="3200" dirty="0">
                <a:latin typeface="Arial" panose="020B0604020202020204" pitchFamily="34" charset="0"/>
                <a:cs typeface="Arial" panose="020B0604020202020204" pitchFamily="34" charset="0"/>
              </a:rPr>
              <a:t>BIBLIOGRAPHY </a:t>
            </a:r>
            <a:endParaRPr lang="en-US" altLang="en-IN" sz="3200"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BA4E686D-164E-18A9-5E91-F509123C7BEF}"/>
              </a:ext>
            </a:extLst>
          </p:cNvPr>
          <p:cNvPicPr>
            <a:picLocks noGrp="1" noChangeAspect="1" noChangeArrowheads="1"/>
          </p:cNvPicPr>
          <p:nvPr>
            <p:ph idx="1"/>
          </p:nvPr>
        </p:nvPicPr>
        <p:blipFill>
          <a:blip r:embed="rId2"/>
          <a:srcRect/>
          <a:stretch>
            <a:fillRect/>
          </a:stretch>
        </p:blipFill>
        <p:spPr bwMode="auto">
          <a:xfrm>
            <a:off x="10528454" y="182725"/>
            <a:ext cx="1578666" cy="1256195"/>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id="{5E02470B-417C-6EEA-0AF9-2B375344C510}"/>
              </a:ext>
            </a:extLst>
          </p:cNvPr>
          <p:cNvSpPr txBox="1"/>
          <p:nvPr/>
        </p:nvSpPr>
        <p:spPr>
          <a:xfrm>
            <a:off x="860292" y="1438920"/>
            <a:ext cx="10995565" cy="5016758"/>
          </a:xfrm>
          <a:prstGeom prst="rect">
            <a:avLst/>
          </a:prstGeom>
          <a:noFill/>
        </p:spPr>
        <p:txBody>
          <a:bodyPr wrap="square" rtlCol="0">
            <a:spAutoFit/>
          </a:bodyPr>
          <a:lstStyle/>
          <a:p>
            <a:pPr marL="342900" indent="-342900">
              <a:buFont typeface="Wingdings" panose="05000000000000000000" pitchFamily="2" charset="2"/>
              <a:buChar char="Ø"/>
            </a:pPr>
            <a:r>
              <a:rPr lang="en-GB" sz="2000" dirty="0">
                <a:latin typeface="Arial" pitchFamily="34" charset="0"/>
                <a:cs typeface="Arial" pitchFamily="34" charset="0"/>
              </a:rPr>
              <a:t>Dang, V. H., &amp; </a:t>
            </a:r>
            <a:r>
              <a:rPr lang="en-GB" sz="2000" dirty="0" err="1">
                <a:latin typeface="Arial" pitchFamily="34" charset="0"/>
                <a:cs typeface="Arial" pitchFamily="34" charset="0"/>
              </a:rPr>
              <a:t>Liew</a:t>
            </a:r>
            <a:r>
              <a:rPr lang="en-GB" sz="2000" dirty="0">
                <a:latin typeface="Arial" pitchFamily="34" charset="0"/>
                <a:cs typeface="Arial" pitchFamily="34" charset="0"/>
              </a:rPr>
              <a:t>, S. C. (2020). Phishing websites detection using machine learning techniques. In 2020 IEEE International Conference on Artificial Intelligence and Computer Applications (ICAICA) (pp. 1-6). IEEE.</a:t>
            </a:r>
          </a:p>
          <a:p>
            <a:pPr marL="342900" indent="-342900">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GB" sz="2000" dirty="0" err="1">
                <a:solidFill>
                  <a:srgbClr val="333333"/>
                </a:solidFill>
                <a:latin typeface="Arial" pitchFamily="34" charset="0"/>
                <a:cs typeface="Arial" pitchFamily="34" charset="0"/>
              </a:rPr>
              <a:t>Ramachandran</a:t>
            </a:r>
            <a:r>
              <a:rPr lang="en-GB" sz="2000" dirty="0">
                <a:solidFill>
                  <a:srgbClr val="333333"/>
                </a:solidFill>
                <a:latin typeface="Arial" pitchFamily="34" charset="0"/>
                <a:cs typeface="Arial" pitchFamily="34" charset="0"/>
              </a:rPr>
              <a:t>, G., &amp; </a:t>
            </a:r>
            <a:r>
              <a:rPr lang="en-GB" sz="2000" dirty="0" err="1">
                <a:solidFill>
                  <a:srgbClr val="333333"/>
                </a:solidFill>
                <a:latin typeface="Arial" pitchFamily="34" charset="0"/>
                <a:cs typeface="Arial" pitchFamily="34" charset="0"/>
              </a:rPr>
              <a:t>Kumaraguru</a:t>
            </a:r>
            <a:r>
              <a:rPr lang="en-GB" sz="2000" dirty="0">
                <a:solidFill>
                  <a:srgbClr val="333333"/>
                </a:solidFill>
                <a:latin typeface="Arial" pitchFamily="34" charset="0"/>
                <a:cs typeface="Arial" pitchFamily="34" charset="0"/>
              </a:rPr>
              <a:t>, P. (2018). </a:t>
            </a:r>
            <a:r>
              <a:rPr lang="en-GB" sz="2000" dirty="0" err="1">
                <a:solidFill>
                  <a:srgbClr val="333333"/>
                </a:solidFill>
                <a:latin typeface="Arial" pitchFamily="34" charset="0"/>
                <a:cs typeface="Arial" pitchFamily="34" charset="0"/>
              </a:rPr>
              <a:t>PhishAri</a:t>
            </a:r>
            <a:r>
              <a:rPr lang="en-GB" sz="2000" dirty="0">
                <a:solidFill>
                  <a:srgbClr val="333333"/>
                </a:solidFill>
                <a:latin typeface="Arial" pitchFamily="34" charset="0"/>
                <a:cs typeface="Arial" pitchFamily="34" charset="0"/>
              </a:rPr>
              <a:t>: Automatic real-time phishing detection on Twitter. In Proceedings of the 2018 World Wide Web Conference (pp. 817-826). International World Wide Web Conferences Steering Committee.</a:t>
            </a:r>
          </a:p>
          <a:p>
            <a:pPr marL="342900" indent="-342900">
              <a:buFont typeface="Wingdings" panose="05000000000000000000" pitchFamily="2" charset="2"/>
              <a:buChar char="Ø"/>
            </a:pPr>
            <a:endParaRPr lang="en-GB" sz="2000" dirty="0">
              <a:solidFill>
                <a:srgbClr val="333333"/>
              </a:solidFill>
              <a:latin typeface="Arial" pitchFamily="34" charset="0"/>
              <a:cs typeface="Arial" pitchFamily="34" charset="0"/>
            </a:endParaRPr>
          </a:p>
          <a:p>
            <a:pPr marL="342900" indent="-342900">
              <a:buFont typeface="Wingdings" panose="05000000000000000000" pitchFamily="2" charset="2"/>
              <a:buChar char="Ø"/>
            </a:pPr>
            <a:r>
              <a:rPr lang="en-GB" sz="2000" dirty="0" err="1">
                <a:latin typeface="Arial" pitchFamily="34" charset="0"/>
                <a:cs typeface="Arial" pitchFamily="34" charset="0"/>
              </a:rPr>
              <a:t>Sengupta</a:t>
            </a:r>
            <a:r>
              <a:rPr lang="en-GB" sz="2000" dirty="0">
                <a:latin typeface="Arial" pitchFamily="34" charset="0"/>
                <a:cs typeface="Arial" pitchFamily="34" charset="0"/>
              </a:rPr>
              <a:t>, S., &amp; </a:t>
            </a:r>
            <a:r>
              <a:rPr lang="en-GB" sz="2000" dirty="0" err="1">
                <a:latin typeface="Arial" pitchFamily="34" charset="0"/>
                <a:cs typeface="Arial" pitchFamily="34" charset="0"/>
              </a:rPr>
              <a:t>Mazumdar</a:t>
            </a:r>
            <a:r>
              <a:rPr lang="en-GB" sz="2000" dirty="0">
                <a:latin typeface="Arial" pitchFamily="34" charset="0"/>
                <a:cs typeface="Arial" pitchFamily="34" charset="0"/>
              </a:rPr>
              <a:t>, S. (2020). Phishing website detection using machine learning classifiers and feature selection. In 2020 International Conference on Advances in Computing, Communication Control and Networking (ICACCCN) (pp. 1-6). IEEE.</a:t>
            </a:r>
            <a:endParaRPr lang="en-US" sz="2000" dirty="0">
              <a:solidFill>
                <a:srgbClr val="333333"/>
              </a:solidFill>
              <a:latin typeface="Arial" pitchFamily="34" charset="0"/>
              <a:cs typeface="Arial" pitchFamily="34" charset="0"/>
            </a:endParaRPr>
          </a:p>
          <a:p>
            <a:pPr marL="342900" indent="-342900">
              <a:buFont typeface="Wingdings" panose="05000000000000000000" pitchFamily="2" charset="2"/>
              <a:buChar char="Ø"/>
            </a:pPr>
            <a:endParaRPr lang="en-US" sz="2000" i="0" dirty="0">
              <a:solidFill>
                <a:srgbClr val="333333"/>
              </a:solidFill>
              <a:effectLst/>
              <a:latin typeface="HelveticaNeue Regular"/>
            </a:endParaRPr>
          </a:p>
          <a:p>
            <a:pPr marL="342900" indent="-342900">
              <a:buFont typeface="Wingdings" panose="05000000000000000000" pitchFamily="2" charset="2"/>
              <a:buChar char="Ø"/>
            </a:pPr>
            <a:r>
              <a:rPr lang="en-GB" sz="2000" dirty="0">
                <a:latin typeface="Arial" pitchFamily="34" charset="0"/>
                <a:cs typeface="Arial" pitchFamily="34" charset="0"/>
              </a:rPr>
              <a:t>Kumar, M., et al. (2020). Phishing URL Detection Using Deep Learning Technique. In Proceedings of the International Conference on Advanced Computing and Intelligent Engineering (pp. 451-459). Springer.</a:t>
            </a:r>
            <a:endParaRPr lang="en-US" sz="2000" i="0" dirty="0">
              <a:solidFill>
                <a:srgbClr val="333333"/>
              </a:solidFill>
              <a:effectLst/>
              <a:latin typeface="Arial" pitchFamily="34" charset="0"/>
              <a:cs typeface="Arial" pitchFamily="34" charset="0"/>
            </a:endParaRPr>
          </a:p>
          <a:p>
            <a:pPr marL="342900" indent="-342900" algn="l">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9432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9CCDF8-69FB-0016-A837-18582037ACCA}"/>
              </a:ext>
            </a:extLst>
          </p:cNvPr>
          <p:cNvSpPr txBox="1"/>
          <p:nvPr/>
        </p:nvSpPr>
        <p:spPr>
          <a:xfrm>
            <a:off x="4349138" y="3943028"/>
            <a:ext cx="3828449" cy="769441"/>
          </a:xfrm>
          <a:prstGeom prst="rect">
            <a:avLst/>
          </a:prstGeom>
          <a:noFill/>
        </p:spPr>
        <p:txBody>
          <a:bodyPr wrap="square" rtlCol="0">
            <a:spAutoFit/>
          </a:bodyPr>
          <a:lstStyle/>
          <a:p>
            <a:pPr algn="ctr"/>
            <a:r>
              <a:rPr lang="en-US" sz="4400" dirty="0">
                <a:latin typeface="Arial" panose="020B0604020202020204" pitchFamily="34" charset="0"/>
                <a:cs typeface="Arial" panose="020B0604020202020204" pitchFamily="34" charset="0"/>
              </a:rPr>
              <a:t>THANK YOU</a:t>
            </a:r>
          </a:p>
        </p:txBody>
      </p:sp>
      <p:pic>
        <p:nvPicPr>
          <p:cNvPr id="8" name="Content Placeholder 5">
            <a:extLst>
              <a:ext uri="{FF2B5EF4-FFF2-40B4-BE49-F238E27FC236}">
                <a16:creationId xmlns:a16="http://schemas.microsoft.com/office/drawing/2014/main" id="{A9A36C4B-A1FF-5C9F-EB36-8D85192C1276}"/>
              </a:ext>
            </a:extLst>
          </p:cNvPr>
          <p:cNvPicPr>
            <a:picLocks noGrp="1" noChangeAspect="1" noChangeArrowheads="1"/>
          </p:cNvPicPr>
          <p:nvPr>
            <p:ph idx="1"/>
          </p:nvPr>
        </p:nvPicPr>
        <p:blipFill>
          <a:blip r:embed="rId2"/>
          <a:srcRect/>
          <a:stretch>
            <a:fillRect/>
          </a:stretch>
        </p:blipFill>
        <p:spPr bwMode="auto">
          <a:xfrm>
            <a:off x="4349138" y="668202"/>
            <a:ext cx="4115487" cy="3274826"/>
          </a:xfrm>
          <a:prstGeom prst="rect">
            <a:avLst/>
          </a:prstGeom>
          <a:noFill/>
          <a:ln w="9525">
            <a:noFill/>
            <a:miter lim="800000"/>
            <a:headEnd/>
            <a:tailEnd/>
          </a:ln>
          <a:effectLst/>
        </p:spPr>
      </p:pic>
    </p:spTree>
    <p:extLst>
      <p:ext uri="{BB962C8B-B14F-4D97-AF65-F5344CB8AC3E}">
        <p14:creationId xmlns:p14="http://schemas.microsoft.com/office/powerpoint/2010/main" val="32220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5"/>
          <p:cNvPicPr>
            <a:picLocks noGrp="1" noChangeAspect="1" noChangeArrowheads="1"/>
          </p:cNvPicPr>
          <p:nvPr>
            <p:ph idx="1"/>
          </p:nvPr>
        </p:nvPicPr>
        <p:blipFill>
          <a:blip r:embed="rId2"/>
          <a:srcRect/>
          <a:stretch>
            <a:fillRect/>
          </a:stretch>
        </p:blipFill>
        <p:spPr bwMode="auto">
          <a:xfrm>
            <a:off x="10430013" y="211744"/>
            <a:ext cx="1356667" cy="1079415"/>
          </a:xfrm>
          <a:prstGeom prst="rect">
            <a:avLst/>
          </a:prstGeom>
          <a:noFill/>
          <a:ln w="9525">
            <a:noFill/>
            <a:miter lim="800000"/>
            <a:headEnd/>
            <a:tailEnd/>
          </a:ln>
          <a:effectLst/>
        </p:spPr>
      </p:pic>
      <p:sp>
        <p:nvSpPr>
          <p:cNvPr id="3" name="Title 1">
            <a:extLst>
              <a:ext uri="{FF2B5EF4-FFF2-40B4-BE49-F238E27FC236}">
                <a16:creationId xmlns:a16="http://schemas.microsoft.com/office/drawing/2014/main" id="{F21C6553-CB11-6EA2-746A-F177D3C56339}"/>
              </a:ext>
            </a:extLst>
          </p:cNvPr>
          <p:cNvSpPr>
            <a:spLocks noGrp="1"/>
          </p:cNvSpPr>
          <p:nvPr>
            <p:ph type="title"/>
          </p:nvPr>
        </p:nvSpPr>
        <p:spPr>
          <a:xfrm>
            <a:off x="592747" y="-160128"/>
            <a:ext cx="10515600" cy="1325563"/>
          </a:xfrm>
        </p:spPr>
        <p:txBody>
          <a:bodyPr/>
          <a:lstStyle/>
          <a:p>
            <a:pPr algn="ctr"/>
            <a:r>
              <a:rPr lang="en-US" sz="3400" dirty="0">
                <a:latin typeface="Arial" panose="020B0604020202020204" pitchFamily="34" charset="0"/>
                <a:cs typeface="Arial" panose="020B0604020202020204" pitchFamily="34" charset="0"/>
              </a:rPr>
              <a:t>INTRODUCTION</a:t>
            </a:r>
            <a:endParaRPr lang="en-IN" sz="3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BE3C2C5-416C-DAEE-C515-CBDDCA8DF8A4}"/>
              </a:ext>
            </a:extLst>
          </p:cNvPr>
          <p:cNvSpPr txBox="1"/>
          <p:nvPr/>
        </p:nvSpPr>
        <p:spPr>
          <a:xfrm>
            <a:off x="759164" y="1486128"/>
            <a:ext cx="10349183" cy="4493538"/>
          </a:xfrm>
          <a:prstGeom prst="rect">
            <a:avLst/>
          </a:prstGeom>
          <a:noFill/>
        </p:spPr>
        <p:txBody>
          <a:bodyPr wrap="square" rtlCol="0">
            <a:spAutoFit/>
          </a:bodyPr>
          <a:lstStyle/>
          <a:p>
            <a:pPr marL="342900" indent="-342900" algn="l">
              <a:buFont typeface="Arial" panose="020B0604020202020204" pitchFamily="34" charset="0"/>
              <a:buChar char="•"/>
            </a:pPr>
            <a:r>
              <a:rPr lang="en-US" sz="2200" dirty="0">
                <a:latin typeface="Arial" panose="020B0604020202020204" pitchFamily="34" charset="0"/>
                <a:cs typeface="Arial" panose="020B0604020202020204" pitchFamily="34" charset="0"/>
              </a:rPr>
              <a:t>PHISHING is a fraudulent technique that uses social and technological tricks to steal customer identification and financial credentials.</a:t>
            </a:r>
          </a:p>
          <a:p>
            <a:pPr marL="342900" indent="-342900" algn="l">
              <a:buFont typeface="Arial" panose="020B0604020202020204" pitchFamily="34" charset="0"/>
              <a:buChar char="•"/>
            </a:pPr>
            <a:endParaRPr lang="en-US" sz="2200" b="1"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200" dirty="0">
                <a:latin typeface="Arial" panose="020B0604020202020204" pitchFamily="34" charset="0"/>
                <a:cs typeface="Arial" panose="020B0604020202020204" pitchFamily="34" charset="0"/>
              </a:rPr>
              <a:t>Social media systems use</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spoofed e-mails from legitimate companies and agencies to enable users to use fake websites to divulge financial details like usernames and passwords.</a:t>
            </a:r>
          </a:p>
          <a:p>
            <a:pPr marL="342900" indent="-342900" algn="l">
              <a:buFont typeface="Arial" panose="020B0604020202020204" pitchFamily="34" charset="0"/>
              <a:buChar char="•"/>
            </a:pPr>
            <a:endParaRPr lang="en-US" sz="2200" b="1"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200" dirty="0">
                <a:latin typeface="Arial" panose="020B0604020202020204" pitchFamily="34" charset="0"/>
                <a:cs typeface="Arial" panose="020B0604020202020204" pitchFamily="34" charset="0"/>
              </a:rPr>
              <a:t>Phishers use multiple methods, including email, Uniform Resource Locators (URL), instant messages, forum postings, telephone calls, and text messages to steal user information.</a:t>
            </a:r>
          </a:p>
          <a:p>
            <a:pPr marL="342900" indent="-342900" algn="l">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200" dirty="0">
                <a:latin typeface="Arial" panose="020B0604020202020204" pitchFamily="34" charset="0"/>
                <a:cs typeface="Arial" panose="020B0604020202020204" pitchFamily="34" charset="0"/>
              </a:rPr>
              <a:t>According to the Anti-Phishing Working Group’s (APWG) , the majority of phishing attempts target webmail and financial/payment institutions.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625782-E9F1-D6F5-E775-1B88EB4D84F9}"/>
              </a:ext>
            </a:extLst>
          </p:cNvPr>
          <p:cNvSpPr txBox="1"/>
          <p:nvPr/>
        </p:nvSpPr>
        <p:spPr>
          <a:xfrm>
            <a:off x="5182016" y="2517564"/>
            <a:ext cx="1828800" cy="1828800"/>
          </a:xfrm>
          <a:prstGeom prst="rect">
            <a:avLst/>
          </a:prstGeom>
          <a:noFill/>
        </p:spPr>
        <p:txBody>
          <a:bodyPr wrap="square" rtlCol="0">
            <a:spAutoFit/>
          </a:bodyPr>
          <a:lstStyle/>
          <a:p>
            <a:pPr algn="l"/>
            <a:endParaRPr lang="en-US"/>
          </a:p>
        </p:txBody>
      </p:sp>
      <p:sp>
        <p:nvSpPr>
          <p:cNvPr id="7" name="Title 1">
            <a:extLst>
              <a:ext uri="{FF2B5EF4-FFF2-40B4-BE49-F238E27FC236}">
                <a16:creationId xmlns:a16="http://schemas.microsoft.com/office/drawing/2014/main" id="{686F5B77-E2FA-6BA3-BC27-894924B7A861}"/>
              </a:ext>
            </a:extLst>
          </p:cNvPr>
          <p:cNvSpPr>
            <a:spLocks noGrp="1"/>
          </p:cNvSpPr>
          <p:nvPr>
            <p:ph type="title"/>
          </p:nvPr>
        </p:nvSpPr>
        <p:spPr>
          <a:xfrm>
            <a:off x="642713" y="140814"/>
            <a:ext cx="10515600" cy="1325563"/>
          </a:xfrm>
        </p:spPr>
        <p:txBody>
          <a:bodyPr/>
          <a:lstStyle/>
          <a:p>
            <a:pPr algn="ctr"/>
            <a:r>
              <a:rPr lang="en-US" dirty="0">
                <a:latin typeface="Arial" panose="020B0604020202020204" pitchFamily="34" charset="0"/>
                <a:cs typeface="Arial" panose="020B0604020202020204" pitchFamily="34" charset="0"/>
              </a:rPr>
              <a:t>OBJECTIVE</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46427EDA-E168-A3E2-B80D-5DD67EDCE457}"/>
              </a:ext>
            </a:extLst>
          </p:cNvPr>
          <p:cNvSpPr txBox="1"/>
          <p:nvPr/>
        </p:nvSpPr>
        <p:spPr>
          <a:xfrm>
            <a:off x="643129" y="1468068"/>
            <a:ext cx="10906573" cy="4462760"/>
          </a:xfrm>
          <a:prstGeom prst="rect">
            <a:avLst/>
          </a:prstGeom>
          <a:noFill/>
        </p:spPr>
        <p:txBody>
          <a:bodyPr wrap="square" rtlCol="0">
            <a:spAutoFit/>
          </a:bodyPr>
          <a:lstStyle/>
          <a:p>
            <a:pPr marL="285750" indent="-28575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400" dirty="0"/>
              <a:t>The objective of this project is to develop and implement an accurate and efficient phishing website detection system. </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The primary aim is to leverage machine learning techniques and feature analysis to effectively differentiate between phishing websites and legitimate ones</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400" dirty="0"/>
              <a:t>Through comprehensive evaluations, including the use of relevant performance metrics, case studies, and impact analysis, the project seeks to demonstrate the effectiveness and practical value of the phishing website detection system in mitigating risks, protecting user information, and promoting enhanced </a:t>
            </a:r>
            <a:r>
              <a:rPr lang="en-GB" sz="2400" dirty="0" err="1"/>
              <a:t>cybersecurity</a:t>
            </a:r>
            <a:r>
              <a:rPr lang="en-GB" sz="2400" dirty="0"/>
              <a:t> practices.</a:t>
            </a:r>
            <a:endParaRPr lang="en-US" sz="2400" dirty="0">
              <a:latin typeface="Arial" panose="020B0604020202020204" pitchFamily="34" charset="0"/>
              <a:cs typeface="Arial" panose="020B0604020202020204" pitchFamily="34" charset="0"/>
            </a:endParaRPr>
          </a:p>
        </p:txBody>
      </p:sp>
      <p:pic>
        <p:nvPicPr>
          <p:cNvPr id="3" name="Picture 5">
            <a:extLst>
              <a:ext uri="{FF2B5EF4-FFF2-40B4-BE49-F238E27FC236}">
                <a16:creationId xmlns:a16="http://schemas.microsoft.com/office/drawing/2014/main" id="{E981A061-D028-C1CE-9748-48E6605478E5}"/>
              </a:ext>
            </a:extLst>
          </p:cNvPr>
          <p:cNvPicPr>
            <a:picLocks noGrp="1" noChangeAspect="1" noChangeArrowheads="1"/>
          </p:cNvPicPr>
          <p:nvPr>
            <p:ph idx="1"/>
          </p:nvPr>
        </p:nvPicPr>
        <p:blipFill>
          <a:blip r:embed="rId2"/>
          <a:srcRect/>
          <a:stretch>
            <a:fillRect/>
          </a:stretch>
        </p:blipFill>
        <p:spPr bwMode="auto">
          <a:xfrm>
            <a:off x="10836492" y="466388"/>
            <a:ext cx="1095175" cy="871362"/>
          </a:xfrm>
          <a:prstGeom prst="rect">
            <a:avLst/>
          </a:prstGeom>
          <a:noFill/>
          <a:ln w="9525">
            <a:noFill/>
            <a:miter lim="800000"/>
            <a:headEnd/>
            <a:tailEnd/>
          </a:ln>
          <a:effectLst/>
        </p:spPr>
      </p:pic>
    </p:spTree>
    <p:extLst>
      <p:ext uri="{BB962C8B-B14F-4D97-AF65-F5344CB8AC3E}">
        <p14:creationId xmlns:p14="http://schemas.microsoft.com/office/powerpoint/2010/main" val="888022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5"/>
          <p:cNvPicPr>
            <a:picLocks noGrp="1" noChangeAspect="1" noChangeArrowheads="1"/>
          </p:cNvPicPr>
          <p:nvPr>
            <p:ph idx="1"/>
          </p:nvPr>
        </p:nvPicPr>
        <p:blipFill>
          <a:blip r:embed="rId2"/>
          <a:srcRect/>
          <a:stretch>
            <a:fillRect/>
          </a:stretch>
        </p:blipFill>
        <p:spPr bwMode="auto">
          <a:xfrm>
            <a:off x="10238724" y="0"/>
            <a:ext cx="1698271" cy="1351369"/>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1FCAB669-1DBF-0138-DFB7-3393FDD11FE0}"/>
              </a:ext>
            </a:extLst>
          </p:cNvPr>
          <p:cNvSpPr txBox="1"/>
          <p:nvPr/>
        </p:nvSpPr>
        <p:spPr>
          <a:xfrm>
            <a:off x="201879" y="1546112"/>
            <a:ext cx="11880835" cy="4154984"/>
          </a:xfrm>
          <a:prstGeom prst="rect">
            <a:avLst/>
          </a:prstGeom>
          <a:noFill/>
        </p:spPr>
        <p:txBody>
          <a:bodyPr wrap="square" rtlCol="0">
            <a:spAutoFit/>
          </a:bodyPr>
          <a:lstStyle/>
          <a:p>
            <a:pPr marL="342900" indent="-342900">
              <a:buFont typeface="Arial" panose="020B0604020202020204" pitchFamily="34" charset="0"/>
              <a:buChar char="•"/>
            </a:pPr>
            <a:r>
              <a:rPr lang="en-GB" sz="2200" dirty="0" err="1">
                <a:latin typeface="Arial" pitchFamily="34" charset="0"/>
                <a:cs typeface="Arial" pitchFamily="34" charset="0"/>
              </a:rPr>
              <a:t>Ouanes</a:t>
            </a:r>
            <a:r>
              <a:rPr lang="en-GB" sz="2200" dirty="0">
                <a:latin typeface="Arial" pitchFamily="34" charset="0"/>
                <a:cs typeface="Arial" pitchFamily="34" charset="0"/>
              </a:rPr>
              <a:t>, N., et al. (2020). A survey of machine learning techniques for phishing detection. Journal of Ambient Intelligence and Humanized Computing, 11(10), 4131-4152.</a:t>
            </a:r>
          </a:p>
          <a:p>
            <a:pPr marL="342900" indent="-342900">
              <a:buFont typeface="Arial" panose="020B0604020202020204" pitchFamily="34" charset="0"/>
              <a:buChar char="•"/>
            </a:pPr>
            <a:endParaRPr lang="en-US" sz="2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200" dirty="0">
                <a:latin typeface="Arial" pitchFamily="34" charset="0"/>
                <a:cs typeface="Arial" pitchFamily="34" charset="0"/>
              </a:rPr>
              <a:t>Liu, Y., et al. (2021). A survey on phishing website detection techniques based on machine learning and data mining. Wiley Interdisciplinary Reviews: Data Mining and Knowledge Discovery, 11(1), e1373.</a:t>
            </a:r>
          </a:p>
          <a:p>
            <a:pPr marL="342900" indent="-342900">
              <a:buFont typeface="Arial" panose="020B0604020202020204" pitchFamily="34" charset="0"/>
              <a:buChar char="•"/>
            </a:pPr>
            <a:endParaRPr lang="en-GB" sz="2200" dirty="0">
              <a:latin typeface="Arial" pitchFamily="34" charset="0"/>
              <a:cs typeface="Arial" pitchFamily="34" charset="0"/>
            </a:endParaRPr>
          </a:p>
          <a:p>
            <a:pPr marL="342900" indent="-342900">
              <a:buFont typeface="Arial" panose="020B0604020202020204" pitchFamily="34" charset="0"/>
              <a:buChar char="•"/>
            </a:pPr>
            <a:r>
              <a:rPr lang="en-GB" sz="2200" dirty="0" err="1">
                <a:latin typeface="Arial" pitchFamily="34" charset="0"/>
                <a:cs typeface="Arial" pitchFamily="34" charset="0"/>
              </a:rPr>
              <a:t>Chiew</a:t>
            </a:r>
            <a:r>
              <a:rPr lang="en-GB" sz="2200" dirty="0">
                <a:latin typeface="Arial" pitchFamily="34" charset="0"/>
                <a:cs typeface="Arial" pitchFamily="34" charset="0"/>
              </a:rPr>
              <a:t>, C. S., et al. (2018). A comprehensive study on machine learning based anti-phishing approaches. Journal of Network and Computer Applications, 107, 1-17.</a:t>
            </a:r>
          </a:p>
          <a:p>
            <a:pPr marL="342900" indent="-342900">
              <a:buFont typeface="Arial" panose="020B0604020202020204" pitchFamily="34" charset="0"/>
              <a:buChar char="•"/>
            </a:pPr>
            <a:endParaRPr lang="en-GB" sz="2200" dirty="0">
              <a:latin typeface="Arial" pitchFamily="34" charset="0"/>
              <a:cs typeface="Arial" pitchFamily="34" charset="0"/>
            </a:endParaRPr>
          </a:p>
          <a:p>
            <a:pPr marL="342900" indent="-342900">
              <a:buFont typeface="Arial" panose="020B0604020202020204" pitchFamily="34" charset="0"/>
              <a:buChar char="•"/>
            </a:pPr>
            <a:r>
              <a:rPr lang="en-GB" sz="2200" dirty="0" err="1">
                <a:latin typeface="Arial" pitchFamily="34" charset="0"/>
                <a:cs typeface="Arial" pitchFamily="34" charset="0"/>
              </a:rPr>
              <a:t>Alazab</a:t>
            </a:r>
            <a:r>
              <a:rPr lang="en-GB" sz="2200" dirty="0">
                <a:latin typeface="Arial" pitchFamily="34" charset="0"/>
                <a:cs typeface="Arial" pitchFamily="34" charset="0"/>
              </a:rPr>
              <a:t>, M., et al. (2020). Machine learning in phishing detection and containment: A systematic review. Computers &amp; Security, 88, 101637</a:t>
            </a:r>
            <a:r>
              <a:rPr lang="en-GB" sz="2200" dirty="0"/>
              <a:t>.</a:t>
            </a:r>
            <a:endParaRPr lang="en-US" sz="2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1A81BB3-2F20-F905-F370-A9973B4C86AF}"/>
              </a:ext>
            </a:extLst>
          </p:cNvPr>
          <p:cNvSpPr txBox="1"/>
          <p:nvPr/>
        </p:nvSpPr>
        <p:spPr>
          <a:xfrm>
            <a:off x="4133037" y="522192"/>
            <a:ext cx="4018518" cy="584775"/>
          </a:xfrm>
          <a:prstGeom prst="rect">
            <a:avLst/>
          </a:prstGeom>
          <a:noFill/>
        </p:spPr>
        <p:txBody>
          <a:bodyPr wrap="square">
            <a:spAutoFit/>
          </a:bodyPr>
          <a:lstStyle/>
          <a:p>
            <a:r>
              <a:rPr lang="en-US" sz="3200" b="1" dirty="0">
                <a:latin typeface="+mj-lt"/>
              </a:rPr>
              <a:t>LITERATURE SURVEY </a:t>
            </a:r>
            <a:endParaRPr lang="en-US" sz="32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a:extLst>
              <a:ext uri="{FF2B5EF4-FFF2-40B4-BE49-F238E27FC236}">
                <a16:creationId xmlns:a16="http://schemas.microsoft.com/office/drawing/2014/main" id="{6CE7EC35-9E5B-5912-46F7-83DA02221013}"/>
              </a:ext>
            </a:extLst>
          </p:cNvPr>
          <p:cNvPicPr>
            <a:picLocks noGrp="1" noChangeAspect="1" noChangeArrowheads="1"/>
          </p:cNvPicPr>
          <p:nvPr>
            <p:ph idx="1"/>
          </p:nvPr>
        </p:nvPicPr>
        <p:blipFill>
          <a:blip r:embed="rId2"/>
          <a:srcRect/>
          <a:stretch>
            <a:fillRect/>
          </a:stretch>
        </p:blipFill>
        <p:spPr bwMode="auto">
          <a:xfrm>
            <a:off x="10958971" y="161318"/>
            <a:ext cx="1134638" cy="902868"/>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77BE3B13-9D07-A7EB-EE57-F3D94DCD0AF3}"/>
              </a:ext>
            </a:extLst>
          </p:cNvPr>
          <p:cNvSpPr txBox="1"/>
          <p:nvPr/>
        </p:nvSpPr>
        <p:spPr>
          <a:xfrm>
            <a:off x="3230440" y="381920"/>
            <a:ext cx="5731117" cy="461665"/>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DESIGN OF PROPOSED MODEL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884" y="1070770"/>
            <a:ext cx="10718157" cy="5434203"/>
          </a:xfrm>
          <a:prstGeom prst="rect">
            <a:avLst/>
          </a:prstGeom>
          <a:ln>
            <a:solidFill>
              <a:schemeClr val="tx1"/>
            </a:solidFill>
          </a:ln>
        </p:spPr>
      </p:pic>
    </p:spTree>
    <p:extLst>
      <p:ext uri="{BB962C8B-B14F-4D97-AF65-F5344CB8AC3E}">
        <p14:creationId xmlns:p14="http://schemas.microsoft.com/office/powerpoint/2010/main" val="1593192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844" y="-152633"/>
            <a:ext cx="9428544" cy="1182779"/>
          </a:xfrm>
        </p:spPr>
        <p:txBody>
          <a:bodyPr>
            <a:normAutofit/>
          </a:bodyPr>
          <a:lstStyle/>
          <a:p>
            <a:pPr algn="ctr"/>
            <a:r>
              <a:rPr lang="en-IN" sz="3200" dirty="0">
                <a:latin typeface="Arial" panose="020B0604020202020204" pitchFamily="34" charset="0"/>
                <a:cs typeface="Arial" panose="020B0604020202020204" pitchFamily="34" charset="0"/>
              </a:rPr>
              <a:t>MODEL EVALUATION / EXECUTION </a:t>
            </a:r>
          </a:p>
        </p:txBody>
      </p:sp>
      <p:pic>
        <p:nvPicPr>
          <p:cNvPr id="17413" name="Picture 5"/>
          <p:cNvPicPr>
            <a:picLocks noGrp="1" noChangeAspect="1" noChangeArrowheads="1"/>
          </p:cNvPicPr>
          <p:nvPr>
            <p:ph sz="half" idx="2"/>
          </p:nvPr>
        </p:nvPicPr>
        <p:blipFill>
          <a:blip r:embed="rId2"/>
          <a:srcRect/>
          <a:stretch>
            <a:fillRect/>
          </a:stretch>
        </p:blipFill>
        <p:spPr bwMode="auto">
          <a:xfrm>
            <a:off x="11078123" y="105480"/>
            <a:ext cx="878525" cy="698916"/>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1F33E538-E5C1-7B81-F47B-F1B704630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537" y="947432"/>
            <a:ext cx="10058400" cy="5740472"/>
          </a:xfrm>
          <a:prstGeom prst="rect">
            <a:avLst/>
          </a:prstGeom>
          <a:ln>
            <a:solidFill>
              <a:schemeClr val="tx1"/>
            </a:solidFill>
          </a:ln>
        </p:spPr>
      </p:pic>
    </p:spTree>
    <p:extLst>
      <p:ext uri="{BB962C8B-B14F-4D97-AF65-F5344CB8AC3E}">
        <p14:creationId xmlns:p14="http://schemas.microsoft.com/office/powerpoint/2010/main" val="356455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844" y="-152633"/>
            <a:ext cx="9428544" cy="1182779"/>
          </a:xfrm>
        </p:spPr>
        <p:txBody>
          <a:bodyPr>
            <a:normAutofit/>
          </a:bodyPr>
          <a:lstStyle/>
          <a:p>
            <a:pPr algn="ctr"/>
            <a:r>
              <a:rPr lang="en-IN" sz="3200" dirty="0">
                <a:latin typeface="Arial" panose="020B0604020202020204" pitchFamily="34" charset="0"/>
                <a:cs typeface="Arial" panose="020B0604020202020204" pitchFamily="34" charset="0"/>
              </a:rPr>
              <a:t>MODEL EVALUATION / EXECUTION </a:t>
            </a:r>
          </a:p>
        </p:txBody>
      </p:sp>
      <p:pic>
        <p:nvPicPr>
          <p:cNvPr id="17413" name="Picture 5"/>
          <p:cNvPicPr>
            <a:picLocks noGrp="1" noChangeAspect="1" noChangeArrowheads="1"/>
          </p:cNvPicPr>
          <p:nvPr>
            <p:ph sz="half" idx="2"/>
          </p:nvPr>
        </p:nvPicPr>
        <p:blipFill>
          <a:blip r:embed="rId2"/>
          <a:srcRect/>
          <a:stretch>
            <a:fillRect/>
          </a:stretch>
        </p:blipFill>
        <p:spPr bwMode="auto">
          <a:xfrm>
            <a:off x="11078123" y="105480"/>
            <a:ext cx="878525" cy="698916"/>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id="{2D66DA06-471E-F2B9-D821-B8A26C88C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749" y="1122744"/>
            <a:ext cx="11460415" cy="5301205"/>
          </a:xfrm>
          <a:prstGeom prst="rect">
            <a:avLst/>
          </a:prstGeom>
          <a:ln>
            <a:solidFill>
              <a:schemeClr val="tx1"/>
            </a:solidFill>
          </a:ln>
        </p:spPr>
      </p:pic>
    </p:spTree>
    <p:extLst>
      <p:ext uri="{BB962C8B-B14F-4D97-AF65-F5344CB8AC3E}">
        <p14:creationId xmlns:p14="http://schemas.microsoft.com/office/powerpoint/2010/main" val="109026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844" y="-152633"/>
            <a:ext cx="9428544" cy="1182779"/>
          </a:xfrm>
        </p:spPr>
        <p:txBody>
          <a:bodyPr>
            <a:normAutofit/>
          </a:bodyPr>
          <a:lstStyle/>
          <a:p>
            <a:pPr algn="ctr"/>
            <a:r>
              <a:rPr lang="en-IN" sz="3200" dirty="0">
                <a:latin typeface="Arial" panose="020B0604020202020204" pitchFamily="34" charset="0"/>
                <a:cs typeface="Arial" panose="020B0604020202020204" pitchFamily="34" charset="0"/>
              </a:rPr>
              <a:t>MODEL EVALUATION / EXECUTION </a:t>
            </a:r>
          </a:p>
        </p:txBody>
      </p:sp>
      <p:pic>
        <p:nvPicPr>
          <p:cNvPr id="17413" name="Picture 5"/>
          <p:cNvPicPr>
            <a:picLocks noGrp="1" noChangeAspect="1" noChangeArrowheads="1"/>
          </p:cNvPicPr>
          <p:nvPr>
            <p:ph sz="half" idx="2"/>
          </p:nvPr>
        </p:nvPicPr>
        <p:blipFill>
          <a:blip r:embed="rId2"/>
          <a:srcRect/>
          <a:stretch>
            <a:fillRect/>
          </a:stretch>
        </p:blipFill>
        <p:spPr bwMode="auto">
          <a:xfrm>
            <a:off x="11078123" y="105480"/>
            <a:ext cx="878525" cy="698916"/>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id="{480DE9DA-6938-6223-171A-22DF664C3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712" y="1322386"/>
            <a:ext cx="11433638" cy="5018767"/>
          </a:xfrm>
          <a:prstGeom prst="rect">
            <a:avLst/>
          </a:prstGeom>
          <a:ln>
            <a:solidFill>
              <a:schemeClr val="tx1"/>
            </a:solidFill>
          </a:ln>
        </p:spPr>
      </p:pic>
    </p:spTree>
    <p:extLst>
      <p:ext uri="{BB962C8B-B14F-4D97-AF65-F5344CB8AC3E}">
        <p14:creationId xmlns:p14="http://schemas.microsoft.com/office/powerpoint/2010/main" val="4212905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Perspective</Template>
  <TotalTime>957</TotalTime>
  <Words>1071</Words>
  <Application>Microsoft Office PowerPoint</Application>
  <PresentationFormat>Widescreen</PresentationFormat>
  <Paragraphs>96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HelveticaNeue Regular</vt:lpstr>
      <vt:lpstr>Wingdings</vt:lpstr>
      <vt:lpstr>Office Theme</vt:lpstr>
      <vt:lpstr>PHISHING WEBSITE DETECTOR USING MACHINE LEARNING   </vt:lpstr>
      <vt:lpstr>AGENDA</vt:lpstr>
      <vt:lpstr>INTRODUCTION</vt:lpstr>
      <vt:lpstr>OBJECTIVE</vt:lpstr>
      <vt:lpstr>PowerPoint Presentation</vt:lpstr>
      <vt:lpstr>PowerPoint Presentation</vt:lpstr>
      <vt:lpstr>MODEL EVALUATION / EXECUTION </vt:lpstr>
      <vt:lpstr>MODEL EVALUATION / EXECUTION </vt:lpstr>
      <vt:lpstr>MODEL EVALUATION / EXECUTION </vt:lpstr>
      <vt:lpstr>MODEL EVALUATION / EXECUTION </vt:lpstr>
      <vt:lpstr>MODEL EVALUATION / EXECUTION </vt:lpstr>
      <vt:lpstr>MODEL EVALUATION / EXECUTION </vt:lpstr>
      <vt:lpstr>MODEL EVALUATION / EXECUTION </vt:lpstr>
      <vt:lpstr>MODEL EVALUATION / EXECUTION </vt:lpstr>
      <vt:lpstr>MODEL EVALUATION / EXECUTION </vt:lpstr>
      <vt:lpstr>MODEL EVALUATION / EXECUTION </vt:lpstr>
      <vt:lpstr>MODEL EVALUATION / EXECUTION </vt:lpstr>
      <vt:lpstr>MODEL EVALUATION / EXECUTION </vt:lpstr>
      <vt:lpstr>MODEL EVALUATION / EXECUTION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Delivery System</dc:title>
  <dc:creator>Kumara Swamy Mittapally</dc:creator>
  <cp:lastModifiedBy>Sandeep P</cp:lastModifiedBy>
  <cp:revision>26</cp:revision>
  <dcterms:created xsi:type="dcterms:W3CDTF">2018-10-08T09:31:00Z</dcterms:created>
  <dcterms:modified xsi:type="dcterms:W3CDTF">2023-07-11T09:10:09Z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20C58CCE27AC4FB3832B0BF580BCA738</vt:lpwstr>
  </property>
  <property fmtid="{D5CDD505-2E9C-101B-9397-08002B2CF9AE}" pid="3" name="KSOProductBuildVer">
    <vt:lpwstr>1033-11.2.0.11440</vt:lpwstr>
  </property>
</Properties>
</file>