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3" r:id="rId7"/>
    <p:sldId id="264" r:id="rId8"/>
    <p:sldId id="265" r:id="rId9"/>
    <p:sldId id="266" r:id="rId10"/>
    <p:sldId id="267"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0" autoAdjust="0"/>
    <p:restoredTop sz="94660"/>
  </p:normalViewPr>
  <p:slideViewPr>
    <p:cSldViewPr snapToGrid="0">
      <p:cViewPr varScale="1">
        <p:scale>
          <a:sx n="84" d="100"/>
          <a:sy n="84" d="100"/>
        </p:scale>
        <p:origin x="4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D517-CB19-0AA1-411B-D92AECBD5A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30F8F3-4DEE-B2EE-E3EE-0E62EFF51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8CAB69-B472-4245-B292-74F27F662CF0}"/>
              </a:ext>
            </a:extLst>
          </p:cNvPr>
          <p:cNvSpPr>
            <a:spLocks noGrp="1"/>
          </p:cNvSpPr>
          <p:nvPr>
            <p:ph type="dt" sz="half" idx="10"/>
          </p:nvPr>
        </p:nvSpPr>
        <p:spPr/>
        <p:txBody>
          <a:bodyPr/>
          <a:lstStyle/>
          <a:p>
            <a:fld id="{373689AA-7338-4222-986D-0F4A92145420}" type="datetimeFigureOut">
              <a:rPr lang="en-US" smtClean="0"/>
              <a:t>6/16/2024</a:t>
            </a:fld>
            <a:endParaRPr lang="en-US"/>
          </a:p>
        </p:txBody>
      </p:sp>
      <p:sp>
        <p:nvSpPr>
          <p:cNvPr id="5" name="Footer Placeholder 4">
            <a:extLst>
              <a:ext uri="{FF2B5EF4-FFF2-40B4-BE49-F238E27FC236}">
                <a16:creationId xmlns:a16="http://schemas.microsoft.com/office/drawing/2014/main" id="{1906072D-D05B-A295-BEEC-512C67BEF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F43B5-60D0-A44D-3498-F030292027F1}"/>
              </a:ext>
            </a:extLst>
          </p:cNvPr>
          <p:cNvSpPr>
            <a:spLocks noGrp="1"/>
          </p:cNvSpPr>
          <p:nvPr>
            <p:ph type="sldNum" sz="quarter" idx="12"/>
          </p:nvPr>
        </p:nvSpPr>
        <p:spPr/>
        <p:txBody>
          <a:bodyPr/>
          <a:lstStyle/>
          <a:p>
            <a:fld id="{37FDF76E-0DC3-46AB-AC85-29D84E1CE856}" type="slidenum">
              <a:rPr lang="en-US" smtClean="0"/>
              <a:t>‹#›</a:t>
            </a:fld>
            <a:endParaRPr lang="en-US"/>
          </a:p>
        </p:txBody>
      </p:sp>
    </p:spTree>
    <p:extLst>
      <p:ext uri="{BB962C8B-B14F-4D97-AF65-F5344CB8AC3E}">
        <p14:creationId xmlns:p14="http://schemas.microsoft.com/office/powerpoint/2010/main" val="28623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546C-C5A0-79D1-EAD7-B64F7621FA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6AFB57-29E2-1C5D-CD41-271F96856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40719-1B96-AD9D-E8DB-FBA222BE750D}"/>
              </a:ext>
            </a:extLst>
          </p:cNvPr>
          <p:cNvSpPr>
            <a:spLocks noGrp="1"/>
          </p:cNvSpPr>
          <p:nvPr>
            <p:ph type="dt" sz="half" idx="10"/>
          </p:nvPr>
        </p:nvSpPr>
        <p:spPr/>
        <p:txBody>
          <a:bodyPr/>
          <a:lstStyle/>
          <a:p>
            <a:fld id="{373689AA-7338-4222-986D-0F4A92145420}" type="datetimeFigureOut">
              <a:rPr lang="en-US" smtClean="0"/>
              <a:t>6/16/2024</a:t>
            </a:fld>
            <a:endParaRPr lang="en-US"/>
          </a:p>
        </p:txBody>
      </p:sp>
      <p:sp>
        <p:nvSpPr>
          <p:cNvPr id="5" name="Footer Placeholder 4">
            <a:extLst>
              <a:ext uri="{FF2B5EF4-FFF2-40B4-BE49-F238E27FC236}">
                <a16:creationId xmlns:a16="http://schemas.microsoft.com/office/drawing/2014/main" id="{50AFF5BC-C1DC-F94C-30FA-8628D6B6B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04636-7640-64CF-3DC0-9B9FF40CD736}"/>
              </a:ext>
            </a:extLst>
          </p:cNvPr>
          <p:cNvSpPr>
            <a:spLocks noGrp="1"/>
          </p:cNvSpPr>
          <p:nvPr>
            <p:ph type="sldNum" sz="quarter" idx="12"/>
          </p:nvPr>
        </p:nvSpPr>
        <p:spPr/>
        <p:txBody>
          <a:bodyPr/>
          <a:lstStyle/>
          <a:p>
            <a:fld id="{37FDF76E-0DC3-46AB-AC85-29D84E1CE856}" type="slidenum">
              <a:rPr lang="en-US" smtClean="0"/>
              <a:t>‹#›</a:t>
            </a:fld>
            <a:endParaRPr lang="en-US"/>
          </a:p>
        </p:txBody>
      </p:sp>
    </p:spTree>
    <p:extLst>
      <p:ext uri="{BB962C8B-B14F-4D97-AF65-F5344CB8AC3E}">
        <p14:creationId xmlns:p14="http://schemas.microsoft.com/office/powerpoint/2010/main" val="95826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42D83-923E-4ADA-8230-3DDF5D699D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BE4B7E-7809-54CD-AE7F-3AD4752475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9C5D6-A5CB-D3F1-D020-D074027A8AF0}"/>
              </a:ext>
            </a:extLst>
          </p:cNvPr>
          <p:cNvSpPr>
            <a:spLocks noGrp="1"/>
          </p:cNvSpPr>
          <p:nvPr>
            <p:ph type="dt" sz="half" idx="10"/>
          </p:nvPr>
        </p:nvSpPr>
        <p:spPr/>
        <p:txBody>
          <a:bodyPr/>
          <a:lstStyle/>
          <a:p>
            <a:fld id="{373689AA-7338-4222-986D-0F4A92145420}" type="datetimeFigureOut">
              <a:rPr lang="en-US" smtClean="0"/>
              <a:t>6/16/2024</a:t>
            </a:fld>
            <a:endParaRPr lang="en-US"/>
          </a:p>
        </p:txBody>
      </p:sp>
      <p:sp>
        <p:nvSpPr>
          <p:cNvPr id="5" name="Footer Placeholder 4">
            <a:extLst>
              <a:ext uri="{FF2B5EF4-FFF2-40B4-BE49-F238E27FC236}">
                <a16:creationId xmlns:a16="http://schemas.microsoft.com/office/drawing/2014/main" id="{417BD64A-F607-5C31-4E99-C6927710D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A030A-9509-5F46-F8EB-36C333A41730}"/>
              </a:ext>
            </a:extLst>
          </p:cNvPr>
          <p:cNvSpPr>
            <a:spLocks noGrp="1"/>
          </p:cNvSpPr>
          <p:nvPr>
            <p:ph type="sldNum" sz="quarter" idx="12"/>
          </p:nvPr>
        </p:nvSpPr>
        <p:spPr/>
        <p:txBody>
          <a:bodyPr/>
          <a:lstStyle/>
          <a:p>
            <a:fld id="{37FDF76E-0DC3-46AB-AC85-29D84E1CE856}" type="slidenum">
              <a:rPr lang="en-US" smtClean="0"/>
              <a:t>‹#›</a:t>
            </a:fld>
            <a:endParaRPr lang="en-US"/>
          </a:p>
        </p:txBody>
      </p:sp>
    </p:spTree>
    <p:extLst>
      <p:ext uri="{BB962C8B-B14F-4D97-AF65-F5344CB8AC3E}">
        <p14:creationId xmlns:p14="http://schemas.microsoft.com/office/powerpoint/2010/main" val="371429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B8CF-B454-FCA9-9544-AE4E49223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41018-D7E1-BE95-E876-DEAD6304F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4F53A-60B2-C0BB-3186-727D453E5429}"/>
              </a:ext>
            </a:extLst>
          </p:cNvPr>
          <p:cNvSpPr>
            <a:spLocks noGrp="1"/>
          </p:cNvSpPr>
          <p:nvPr>
            <p:ph type="dt" sz="half" idx="10"/>
          </p:nvPr>
        </p:nvSpPr>
        <p:spPr/>
        <p:txBody>
          <a:bodyPr/>
          <a:lstStyle/>
          <a:p>
            <a:fld id="{373689AA-7338-4222-986D-0F4A92145420}" type="datetimeFigureOut">
              <a:rPr lang="en-US" smtClean="0"/>
              <a:t>6/16/2024</a:t>
            </a:fld>
            <a:endParaRPr lang="en-US"/>
          </a:p>
        </p:txBody>
      </p:sp>
      <p:sp>
        <p:nvSpPr>
          <p:cNvPr id="5" name="Footer Placeholder 4">
            <a:extLst>
              <a:ext uri="{FF2B5EF4-FFF2-40B4-BE49-F238E27FC236}">
                <a16:creationId xmlns:a16="http://schemas.microsoft.com/office/drawing/2014/main" id="{CFD7B62E-E877-612E-91CD-C3DF8239C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B837E-29D5-9890-75F6-8CCEDF9F89A1}"/>
              </a:ext>
            </a:extLst>
          </p:cNvPr>
          <p:cNvSpPr>
            <a:spLocks noGrp="1"/>
          </p:cNvSpPr>
          <p:nvPr>
            <p:ph type="sldNum" sz="quarter" idx="12"/>
          </p:nvPr>
        </p:nvSpPr>
        <p:spPr/>
        <p:txBody>
          <a:bodyPr/>
          <a:lstStyle/>
          <a:p>
            <a:fld id="{37FDF76E-0DC3-46AB-AC85-29D84E1CE856}" type="slidenum">
              <a:rPr lang="en-US" smtClean="0"/>
              <a:t>‹#›</a:t>
            </a:fld>
            <a:endParaRPr lang="en-US"/>
          </a:p>
        </p:txBody>
      </p:sp>
    </p:spTree>
    <p:extLst>
      <p:ext uri="{BB962C8B-B14F-4D97-AF65-F5344CB8AC3E}">
        <p14:creationId xmlns:p14="http://schemas.microsoft.com/office/powerpoint/2010/main" val="151088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3C32-4485-2FF0-93A6-47A7743D6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64DD76-9E66-2E3F-020F-2B3A9DA0A9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981355-7897-48B6-7CF6-BEAB0257F419}"/>
              </a:ext>
            </a:extLst>
          </p:cNvPr>
          <p:cNvSpPr>
            <a:spLocks noGrp="1"/>
          </p:cNvSpPr>
          <p:nvPr>
            <p:ph type="dt" sz="half" idx="10"/>
          </p:nvPr>
        </p:nvSpPr>
        <p:spPr/>
        <p:txBody>
          <a:bodyPr/>
          <a:lstStyle/>
          <a:p>
            <a:fld id="{373689AA-7338-4222-986D-0F4A92145420}" type="datetimeFigureOut">
              <a:rPr lang="en-US" smtClean="0"/>
              <a:t>6/16/2024</a:t>
            </a:fld>
            <a:endParaRPr lang="en-US"/>
          </a:p>
        </p:txBody>
      </p:sp>
      <p:sp>
        <p:nvSpPr>
          <p:cNvPr id="5" name="Footer Placeholder 4">
            <a:extLst>
              <a:ext uri="{FF2B5EF4-FFF2-40B4-BE49-F238E27FC236}">
                <a16:creationId xmlns:a16="http://schemas.microsoft.com/office/drawing/2014/main" id="{B8AEA685-6961-344E-E4CE-EADE9DBCC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6BFAB-151D-303E-C6E1-905DE3C1A885}"/>
              </a:ext>
            </a:extLst>
          </p:cNvPr>
          <p:cNvSpPr>
            <a:spLocks noGrp="1"/>
          </p:cNvSpPr>
          <p:nvPr>
            <p:ph type="sldNum" sz="quarter" idx="12"/>
          </p:nvPr>
        </p:nvSpPr>
        <p:spPr/>
        <p:txBody>
          <a:bodyPr/>
          <a:lstStyle/>
          <a:p>
            <a:fld id="{37FDF76E-0DC3-46AB-AC85-29D84E1CE856}" type="slidenum">
              <a:rPr lang="en-US" smtClean="0"/>
              <a:t>‹#›</a:t>
            </a:fld>
            <a:endParaRPr lang="en-US"/>
          </a:p>
        </p:txBody>
      </p:sp>
    </p:spTree>
    <p:extLst>
      <p:ext uri="{BB962C8B-B14F-4D97-AF65-F5344CB8AC3E}">
        <p14:creationId xmlns:p14="http://schemas.microsoft.com/office/powerpoint/2010/main" val="265534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18CE-D85A-D244-7635-D327CC95DA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F2915-CA02-98C3-9EBA-8813670A3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0945EA-2DD3-9AB3-1EE5-0A3890F00A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C417F7-8514-8F5A-7030-82BD7322F632}"/>
              </a:ext>
            </a:extLst>
          </p:cNvPr>
          <p:cNvSpPr>
            <a:spLocks noGrp="1"/>
          </p:cNvSpPr>
          <p:nvPr>
            <p:ph type="dt" sz="half" idx="10"/>
          </p:nvPr>
        </p:nvSpPr>
        <p:spPr/>
        <p:txBody>
          <a:bodyPr/>
          <a:lstStyle/>
          <a:p>
            <a:fld id="{373689AA-7338-4222-986D-0F4A92145420}" type="datetimeFigureOut">
              <a:rPr lang="en-US" smtClean="0"/>
              <a:t>6/16/2024</a:t>
            </a:fld>
            <a:endParaRPr lang="en-US"/>
          </a:p>
        </p:txBody>
      </p:sp>
      <p:sp>
        <p:nvSpPr>
          <p:cNvPr id="6" name="Footer Placeholder 5">
            <a:extLst>
              <a:ext uri="{FF2B5EF4-FFF2-40B4-BE49-F238E27FC236}">
                <a16:creationId xmlns:a16="http://schemas.microsoft.com/office/drawing/2014/main" id="{8F85A327-173C-8B17-5EDC-3555BBE0A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B7D04-B69A-BDF1-E062-C3967AA98512}"/>
              </a:ext>
            </a:extLst>
          </p:cNvPr>
          <p:cNvSpPr>
            <a:spLocks noGrp="1"/>
          </p:cNvSpPr>
          <p:nvPr>
            <p:ph type="sldNum" sz="quarter" idx="12"/>
          </p:nvPr>
        </p:nvSpPr>
        <p:spPr/>
        <p:txBody>
          <a:bodyPr/>
          <a:lstStyle/>
          <a:p>
            <a:fld id="{37FDF76E-0DC3-46AB-AC85-29D84E1CE856}" type="slidenum">
              <a:rPr lang="en-US" smtClean="0"/>
              <a:t>‹#›</a:t>
            </a:fld>
            <a:endParaRPr lang="en-US"/>
          </a:p>
        </p:txBody>
      </p:sp>
    </p:spTree>
    <p:extLst>
      <p:ext uri="{BB962C8B-B14F-4D97-AF65-F5344CB8AC3E}">
        <p14:creationId xmlns:p14="http://schemas.microsoft.com/office/powerpoint/2010/main" val="121614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B44D-FD7E-F4C6-7786-029EA32CC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D2EB4E-2358-0442-8583-484E77DA6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EDA45A-772D-3013-90D7-90F7672EB4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5A1788-4CA5-19F4-88C2-EC175F700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6A7225-5F34-3C2C-D5E4-77C39583DA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F6B7CE-ECBD-3D1C-D011-C3437FD02400}"/>
              </a:ext>
            </a:extLst>
          </p:cNvPr>
          <p:cNvSpPr>
            <a:spLocks noGrp="1"/>
          </p:cNvSpPr>
          <p:nvPr>
            <p:ph type="dt" sz="half" idx="10"/>
          </p:nvPr>
        </p:nvSpPr>
        <p:spPr/>
        <p:txBody>
          <a:bodyPr/>
          <a:lstStyle/>
          <a:p>
            <a:fld id="{373689AA-7338-4222-986D-0F4A92145420}" type="datetimeFigureOut">
              <a:rPr lang="en-US" smtClean="0"/>
              <a:t>6/16/2024</a:t>
            </a:fld>
            <a:endParaRPr lang="en-US"/>
          </a:p>
        </p:txBody>
      </p:sp>
      <p:sp>
        <p:nvSpPr>
          <p:cNvPr id="8" name="Footer Placeholder 7">
            <a:extLst>
              <a:ext uri="{FF2B5EF4-FFF2-40B4-BE49-F238E27FC236}">
                <a16:creationId xmlns:a16="http://schemas.microsoft.com/office/drawing/2014/main" id="{29A91C47-8BD8-2971-3547-2830556866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4B3554-AF53-C5F1-3C73-D5D7285484F7}"/>
              </a:ext>
            </a:extLst>
          </p:cNvPr>
          <p:cNvSpPr>
            <a:spLocks noGrp="1"/>
          </p:cNvSpPr>
          <p:nvPr>
            <p:ph type="sldNum" sz="quarter" idx="12"/>
          </p:nvPr>
        </p:nvSpPr>
        <p:spPr/>
        <p:txBody>
          <a:bodyPr/>
          <a:lstStyle/>
          <a:p>
            <a:fld id="{37FDF76E-0DC3-46AB-AC85-29D84E1CE856}" type="slidenum">
              <a:rPr lang="en-US" smtClean="0"/>
              <a:t>‹#›</a:t>
            </a:fld>
            <a:endParaRPr lang="en-US"/>
          </a:p>
        </p:txBody>
      </p:sp>
    </p:spTree>
    <p:extLst>
      <p:ext uri="{BB962C8B-B14F-4D97-AF65-F5344CB8AC3E}">
        <p14:creationId xmlns:p14="http://schemas.microsoft.com/office/powerpoint/2010/main" val="88006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CB8D-C60C-D814-3DAF-120A7A2EA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D3E979-0185-18CF-DA24-BA25FD8395BB}"/>
              </a:ext>
            </a:extLst>
          </p:cNvPr>
          <p:cNvSpPr>
            <a:spLocks noGrp="1"/>
          </p:cNvSpPr>
          <p:nvPr>
            <p:ph type="dt" sz="half" idx="10"/>
          </p:nvPr>
        </p:nvSpPr>
        <p:spPr/>
        <p:txBody>
          <a:bodyPr/>
          <a:lstStyle/>
          <a:p>
            <a:fld id="{373689AA-7338-4222-986D-0F4A92145420}" type="datetimeFigureOut">
              <a:rPr lang="en-US" smtClean="0"/>
              <a:t>6/16/2024</a:t>
            </a:fld>
            <a:endParaRPr lang="en-US"/>
          </a:p>
        </p:txBody>
      </p:sp>
      <p:sp>
        <p:nvSpPr>
          <p:cNvPr id="4" name="Footer Placeholder 3">
            <a:extLst>
              <a:ext uri="{FF2B5EF4-FFF2-40B4-BE49-F238E27FC236}">
                <a16:creationId xmlns:a16="http://schemas.microsoft.com/office/drawing/2014/main" id="{725EA321-CF29-B28F-49F3-D93E262A3A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EDE510-84DF-DD7D-5B46-1762251E372E}"/>
              </a:ext>
            </a:extLst>
          </p:cNvPr>
          <p:cNvSpPr>
            <a:spLocks noGrp="1"/>
          </p:cNvSpPr>
          <p:nvPr>
            <p:ph type="sldNum" sz="quarter" idx="12"/>
          </p:nvPr>
        </p:nvSpPr>
        <p:spPr/>
        <p:txBody>
          <a:bodyPr/>
          <a:lstStyle/>
          <a:p>
            <a:fld id="{37FDF76E-0DC3-46AB-AC85-29D84E1CE856}" type="slidenum">
              <a:rPr lang="en-US" smtClean="0"/>
              <a:t>‹#›</a:t>
            </a:fld>
            <a:endParaRPr lang="en-US"/>
          </a:p>
        </p:txBody>
      </p:sp>
    </p:spTree>
    <p:extLst>
      <p:ext uri="{BB962C8B-B14F-4D97-AF65-F5344CB8AC3E}">
        <p14:creationId xmlns:p14="http://schemas.microsoft.com/office/powerpoint/2010/main" val="40631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15020A-D0A8-A8A3-C7B0-EF196FC20F08}"/>
              </a:ext>
            </a:extLst>
          </p:cNvPr>
          <p:cNvSpPr>
            <a:spLocks noGrp="1"/>
          </p:cNvSpPr>
          <p:nvPr>
            <p:ph type="dt" sz="half" idx="10"/>
          </p:nvPr>
        </p:nvSpPr>
        <p:spPr/>
        <p:txBody>
          <a:bodyPr/>
          <a:lstStyle/>
          <a:p>
            <a:fld id="{373689AA-7338-4222-986D-0F4A92145420}" type="datetimeFigureOut">
              <a:rPr lang="en-US" smtClean="0"/>
              <a:t>6/16/2024</a:t>
            </a:fld>
            <a:endParaRPr lang="en-US"/>
          </a:p>
        </p:txBody>
      </p:sp>
      <p:sp>
        <p:nvSpPr>
          <p:cNvPr id="3" name="Footer Placeholder 2">
            <a:extLst>
              <a:ext uri="{FF2B5EF4-FFF2-40B4-BE49-F238E27FC236}">
                <a16:creationId xmlns:a16="http://schemas.microsoft.com/office/drawing/2014/main" id="{CD0E5037-B0D9-515F-8C97-1A8526DC41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13D77F-292D-A33E-E786-CB4D5CBDB542}"/>
              </a:ext>
            </a:extLst>
          </p:cNvPr>
          <p:cNvSpPr>
            <a:spLocks noGrp="1"/>
          </p:cNvSpPr>
          <p:nvPr>
            <p:ph type="sldNum" sz="quarter" idx="12"/>
          </p:nvPr>
        </p:nvSpPr>
        <p:spPr/>
        <p:txBody>
          <a:bodyPr/>
          <a:lstStyle/>
          <a:p>
            <a:fld id="{37FDF76E-0DC3-46AB-AC85-29D84E1CE856}" type="slidenum">
              <a:rPr lang="en-US" smtClean="0"/>
              <a:t>‹#›</a:t>
            </a:fld>
            <a:endParaRPr lang="en-US"/>
          </a:p>
        </p:txBody>
      </p:sp>
    </p:spTree>
    <p:extLst>
      <p:ext uri="{BB962C8B-B14F-4D97-AF65-F5344CB8AC3E}">
        <p14:creationId xmlns:p14="http://schemas.microsoft.com/office/powerpoint/2010/main" val="311659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6B71-ECE6-44C5-6907-0AAEEDFEC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462913-D5EF-8298-3FCA-32489AF41D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738DA5-3E92-83EF-7BED-013C1DBE7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16E75-37A9-6C4C-4C90-E54E3AAF8410}"/>
              </a:ext>
            </a:extLst>
          </p:cNvPr>
          <p:cNvSpPr>
            <a:spLocks noGrp="1"/>
          </p:cNvSpPr>
          <p:nvPr>
            <p:ph type="dt" sz="half" idx="10"/>
          </p:nvPr>
        </p:nvSpPr>
        <p:spPr/>
        <p:txBody>
          <a:bodyPr/>
          <a:lstStyle/>
          <a:p>
            <a:fld id="{373689AA-7338-4222-986D-0F4A92145420}" type="datetimeFigureOut">
              <a:rPr lang="en-US" smtClean="0"/>
              <a:t>6/16/2024</a:t>
            </a:fld>
            <a:endParaRPr lang="en-US"/>
          </a:p>
        </p:txBody>
      </p:sp>
      <p:sp>
        <p:nvSpPr>
          <p:cNvPr id="6" name="Footer Placeholder 5">
            <a:extLst>
              <a:ext uri="{FF2B5EF4-FFF2-40B4-BE49-F238E27FC236}">
                <a16:creationId xmlns:a16="http://schemas.microsoft.com/office/drawing/2014/main" id="{632564A3-7EB4-2293-D2D2-DF5CF7FAF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D6933-3B0C-1FE8-5939-50F702383480}"/>
              </a:ext>
            </a:extLst>
          </p:cNvPr>
          <p:cNvSpPr>
            <a:spLocks noGrp="1"/>
          </p:cNvSpPr>
          <p:nvPr>
            <p:ph type="sldNum" sz="quarter" idx="12"/>
          </p:nvPr>
        </p:nvSpPr>
        <p:spPr/>
        <p:txBody>
          <a:bodyPr/>
          <a:lstStyle/>
          <a:p>
            <a:fld id="{37FDF76E-0DC3-46AB-AC85-29D84E1CE856}" type="slidenum">
              <a:rPr lang="en-US" smtClean="0"/>
              <a:t>‹#›</a:t>
            </a:fld>
            <a:endParaRPr lang="en-US"/>
          </a:p>
        </p:txBody>
      </p:sp>
    </p:spTree>
    <p:extLst>
      <p:ext uri="{BB962C8B-B14F-4D97-AF65-F5344CB8AC3E}">
        <p14:creationId xmlns:p14="http://schemas.microsoft.com/office/powerpoint/2010/main" val="263398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94A3-69F9-6864-83A0-B679646D2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1FB714-E0FB-3A65-6967-B7DBFA4265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064264-B727-A37A-4017-3F4A18695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A934E-73D8-1ADD-AA39-BDFC59598152}"/>
              </a:ext>
            </a:extLst>
          </p:cNvPr>
          <p:cNvSpPr>
            <a:spLocks noGrp="1"/>
          </p:cNvSpPr>
          <p:nvPr>
            <p:ph type="dt" sz="half" idx="10"/>
          </p:nvPr>
        </p:nvSpPr>
        <p:spPr/>
        <p:txBody>
          <a:bodyPr/>
          <a:lstStyle/>
          <a:p>
            <a:fld id="{373689AA-7338-4222-986D-0F4A92145420}" type="datetimeFigureOut">
              <a:rPr lang="en-US" smtClean="0"/>
              <a:t>6/16/2024</a:t>
            </a:fld>
            <a:endParaRPr lang="en-US"/>
          </a:p>
        </p:txBody>
      </p:sp>
      <p:sp>
        <p:nvSpPr>
          <p:cNvPr id="6" name="Footer Placeholder 5">
            <a:extLst>
              <a:ext uri="{FF2B5EF4-FFF2-40B4-BE49-F238E27FC236}">
                <a16:creationId xmlns:a16="http://schemas.microsoft.com/office/drawing/2014/main" id="{F44E1367-C6F5-CA1B-677C-09D8A4948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D0313-6F2A-9A10-0BB1-C90F6BFFE0A0}"/>
              </a:ext>
            </a:extLst>
          </p:cNvPr>
          <p:cNvSpPr>
            <a:spLocks noGrp="1"/>
          </p:cNvSpPr>
          <p:nvPr>
            <p:ph type="sldNum" sz="quarter" idx="12"/>
          </p:nvPr>
        </p:nvSpPr>
        <p:spPr/>
        <p:txBody>
          <a:bodyPr/>
          <a:lstStyle/>
          <a:p>
            <a:fld id="{37FDF76E-0DC3-46AB-AC85-29D84E1CE856}" type="slidenum">
              <a:rPr lang="en-US" smtClean="0"/>
              <a:t>‹#›</a:t>
            </a:fld>
            <a:endParaRPr lang="en-US"/>
          </a:p>
        </p:txBody>
      </p:sp>
    </p:spTree>
    <p:extLst>
      <p:ext uri="{BB962C8B-B14F-4D97-AF65-F5344CB8AC3E}">
        <p14:creationId xmlns:p14="http://schemas.microsoft.com/office/powerpoint/2010/main" val="127557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13770-8856-9F6A-EAAA-E07ABC685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701504-94B8-8DA3-C203-EB2B041AC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33E41-2CB9-037D-0141-DCB77FBC2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689AA-7338-4222-986D-0F4A92145420}" type="datetimeFigureOut">
              <a:rPr lang="en-US" smtClean="0"/>
              <a:t>6/16/2024</a:t>
            </a:fld>
            <a:endParaRPr lang="en-US"/>
          </a:p>
        </p:txBody>
      </p:sp>
      <p:sp>
        <p:nvSpPr>
          <p:cNvPr id="5" name="Footer Placeholder 4">
            <a:extLst>
              <a:ext uri="{FF2B5EF4-FFF2-40B4-BE49-F238E27FC236}">
                <a16:creationId xmlns:a16="http://schemas.microsoft.com/office/drawing/2014/main" id="{26AB0AC6-4789-AF7E-28DA-4CD6B2AFD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D46680-DA9D-C35B-C781-27D9C44D0D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DF76E-0DC3-46AB-AC85-29D84E1CE856}" type="slidenum">
              <a:rPr lang="en-US" smtClean="0"/>
              <a:t>‹#›</a:t>
            </a:fld>
            <a:endParaRPr lang="en-US"/>
          </a:p>
        </p:txBody>
      </p:sp>
    </p:spTree>
    <p:extLst>
      <p:ext uri="{BB962C8B-B14F-4D97-AF65-F5344CB8AC3E}">
        <p14:creationId xmlns:p14="http://schemas.microsoft.com/office/powerpoint/2010/main" val="216962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E6A4WvsDeLE&amp;list=PLzDRvYVwl53vxdAPq8OznBAdjf0eeiipT" TargetMode="External"/><Relationship Id="rId2" Type="http://schemas.openxmlformats.org/officeDocument/2006/relationships/hyperlink" Target="https://learn.unity.com/course/create-with-code" TargetMode="External"/><Relationship Id="rId1" Type="http://schemas.openxmlformats.org/officeDocument/2006/relationships/slideLayout" Target="../slideLayouts/slideLayout2.xml"/><Relationship Id="rId5" Type="http://schemas.openxmlformats.org/officeDocument/2006/relationships/hyperlink" Target="https://www.udemy.com/courses/search/?src=ukw&amp;q=Unity" TargetMode="External"/><Relationship Id="rId4" Type="http://schemas.openxmlformats.org/officeDocument/2006/relationships/hyperlink" Target="https://learn.unity.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roup.mercedes-benz.com/careers/about-us/mercedes-benz-operating-system/michael-hafner.html" TargetMode="External"/><Relationship Id="rId2" Type="http://schemas.openxmlformats.org/officeDocument/2006/relationships/hyperlink" Target="https://sdp.i.mercedes-benz.com/confluence/display/MMXX/TOP+5+Use-Cas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BE4C5D-9452-71DD-C1CB-91332BDE4081}"/>
              </a:ext>
            </a:extLst>
          </p:cNvPr>
          <p:cNvSpPr>
            <a:spLocks noGrp="1"/>
          </p:cNvSpPr>
          <p:nvPr>
            <p:ph type="ctrTitle"/>
          </p:nvPr>
        </p:nvSpPr>
        <p:spPr>
          <a:xfrm>
            <a:off x="1524003" y="1999615"/>
            <a:ext cx="9144000" cy="2764028"/>
          </a:xfrm>
        </p:spPr>
        <p:txBody>
          <a:bodyPr anchor="ctr">
            <a:normAutofit/>
          </a:bodyPr>
          <a:lstStyle/>
          <a:p>
            <a:r>
              <a:rPr lang="en-US" sz="6100"/>
              <a:t>STARTING</a:t>
            </a:r>
            <a:br>
              <a:rPr lang="en-US" sz="6100"/>
            </a:br>
            <a:r>
              <a:rPr lang="en-US" sz="6100"/>
              <a:t>with</a:t>
            </a:r>
            <a:br>
              <a:rPr lang="en-US" sz="6100"/>
            </a:br>
            <a:r>
              <a:rPr lang="en-US" sz="6100" b="1"/>
              <a:t>UNITY</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600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Unity Interface">
            <a:extLst>
              <a:ext uri="{FF2B5EF4-FFF2-40B4-BE49-F238E27FC236}">
                <a16:creationId xmlns:a16="http://schemas.microsoft.com/office/drawing/2014/main" id="{AA7F4089-0D5F-2173-0676-7972FC5AA1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976" y="185999"/>
            <a:ext cx="8286750" cy="20376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Unity Interface">
            <a:extLst>
              <a:ext uri="{FF2B5EF4-FFF2-40B4-BE49-F238E27FC236}">
                <a16:creationId xmlns:a16="http://schemas.microsoft.com/office/drawing/2014/main" id="{6DFE7866-7792-87C6-9428-E6CD0CEFB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76" y="2300047"/>
            <a:ext cx="8286750" cy="22579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Unity Interface">
            <a:extLst>
              <a:ext uri="{FF2B5EF4-FFF2-40B4-BE49-F238E27FC236}">
                <a16:creationId xmlns:a16="http://schemas.microsoft.com/office/drawing/2014/main" id="{23AB8F14-923F-B9DA-C53D-E49643E9BF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976" y="4788647"/>
            <a:ext cx="8286750" cy="1924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7B4D42-1735-7D43-6F01-41496D2304A4}"/>
              </a:ext>
            </a:extLst>
          </p:cNvPr>
          <p:cNvSpPr txBox="1"/>
          <p:nvPr/>
        </p:nvSpPr>
        <p:spPr>
          <a:xfrm>
            <a:off x="9424047" y="5267492"/>
            <a:ext cx="6094324" cy="369332"/>
          </a:xfrm>
          <a:prstGeom prst="rect">
            <a:avLst/>
          </a:prstGeom>
          <a:noFill/>
        </p:spPr>
        <p:txBody>
          <a:bodyPr wrap="square">
            <a:spAutoFit/>
          </a:bodyPr>
          <a:lstStyle/>
          <a:p>
            <a:pPr algn="just"/>
            <a:r>
              <a:rPr lang="en-US" b="0" i="0" dirty="0">
                <a:solidFill>
                  <a:srgbClr val="610B4B"/>
                </a:solidFill>
                <a:effectLst/>
                <a:latin typeface="erdana"/>
              </a:rPr>
              <a:t>7. Console Window</a:t>
            </a:r>
          </a:p>
        </p:txBody>
      </p:sp>
      <p:sp>
        <p:nvSpPr>
          <p:cNvPr id="7" name="TextBox 6">
            <a:extLst>
              <a:ext uri="{FF2B5EF4-FFF2-40B4-BE49-F238E27FC236}">
                <a16:creationId xmlns:a16="http://schemas.microsoft.com/office/drawing/2014/main" id="{E2F13A5A-56D7-6A9C-99BB-1E45A0901FAA}"/>
              </a:ext>
            </a:extLst>
          </p:cNvPr>
          <p:cNvSpPr txBox="1"/>
          <p:nvPr/>
        </p:nvSpPr>
        <p:spPr>
          <a:xfrm>
            <a:off x="9424047" y="3244333"/>
            <a:ext cx="7758684" cy="369332"/>
          </a:xfrm>
          <a:prstGeom prst="rect">
            <a:avLst/>
          </a:prstGeom>
          <a:noFill/>
        </p:spPr>
        <p:txBody>
          <a:bodyPr wrap="square">
            <a:spAutoFit/>
          </a:bodyPr>
          <a:lstStyle/>
          <a:p>
            <a:pPr algn="just"/>
            <a:r>
              <a:rPr lang="en-US" b="0" i="0" dirty="0">
                <a:solidFill>
                  <a:srgbClr val="610B4B"/>
                </a:solidFill>
                <a:effectLst/>
                <a:latin typeface="erdana"/>
              </a:rPr>
              <a:t>6. Asset Store</a:t>
            </a:r>
          </a:p>
        </p:txBody>
      </p:sp>
      <p:sp>
        <p:nvSpPr>
          <p:cNvPr id="9" name="TextBox 8">
            <a:extLst>
              <a:ext uri="{FF2B5EF4-FFF2-40B4-BE49-F238E27FC236}">
                <a16:creationId xmlns:a16="http://schemas.microsoft.com/office/drawing/2014/main" id="{C05D5DC2-0DA4-CB68-35DC-DD55AC318986}"/>
              </a:ext>
            </a:extLst>
          </p:cNvPr>
          <p:cNvSpPr txBox="1"/>
          <p:nvPr/>
        </p:nvSpPr>
        <p:spPr>
          <a:xfrm>
            <a:off x="9424047" y="859201"/>
            <a:ext cx="8590788" cy="369332"/>
          </a:xfrm>
          <a:prstGeom prst="rect">
            <a:avLst/>
          </a:prstGeom>
          <a:noFill/>
        </p:spPr>
        <p:txBody>
          <a:bodyPr wrap="square">
            <a:spAutoFit/>
          </a:bodyPr>
          <a:lstStyle/>
          <a:p>
            <a:pPr algn="just"/>
            <a:r>
              <a:rPr lang="en-US" b="0" i="0" dirty="0">
                <a:solidFill>
                  <a:srgbClr val="610B4B"/>
                </a:solidFill>
                <a:effectLst/>
                <a:latin typeface="erdana"/>
              </a:rPr>
              <a:t>5. Game Window</a:t>
            </a:r>
          </a:p>
        </p:txBody>
      </p:sp>
    </p:spTree>
    <p:extLst>
      <p:ext uri="{BB962C8B-B14F-4D97-AF65-F5344CB8AC3E}">
        <p14:creationId xmlns:p14="http://schemas.microsoft.com/office/powerpoint/2010/main" val="315867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C1C003-8136-6FF9-1CB2-8598DF0CA636}"/>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Images of unity in MB</a:t>
            </a:r>
          </a:p>
        </p:txBody>
      </p:sp>
      <p:sp>
        <p:nvSpPr>
          <p:cNvPr id="105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uto HMI with real-time 3D rendering ...">
            <a:extLst>
              <a:ext uri="{FF2B5EF4-FFF2-40B4-BE49-F238E27FC236}">
                <a16:creationId xmlns:a16="http://schemas.microsoft.com/office/drawing/2014/main" id="{93746156-282C-DFE0-ACAC-0B4472C3D9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7984" y="2642616"/>
            <a:ext cx="5418527" cy="360578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side of Mercedes Benz ">
            <a:extLst>
              <a:ext uri="{FF2B5EF4-FFF2-40B4-BE49-F238E27FC236}">
                <a16:creationId xmlns:a16="http://schemas.microsoft.com/office/drawing/2014/main" id="{2EE68FB0-9A83-CE51-AC7F-77A25648BD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54496" y="3512111"/>
            <a:ext cx="5614416" cy="186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71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8236BD-2F6B-F621-0490-DB692C1AAB78}"/>
              </a:ext>
            </a:extLst>
          </p:cNvPr>
          <p:cNvSpPr>
            <a:spLocks noGrp="1"/>
          </p:cNvSpPr>
          <p:nvPr>
            <p:ph type="title"/>
          </p:nvPr>
        </p:nvSpPr>
        <p:spPr>
          <a:xfrm>
            <a:off x="1115568" y="548640"/>
            <a:ext cx="10168128" cy="1179576"/>
          </a:xfrm>
        </p:spPr>
        <p:txBody>
          <a:bodyPr>
            <a:normAutofit/>
          </a:bodyPr>
          <a:lstStyle/>
          <a:p>
            <a:r>
              <a:rPr lang="en-US" sz="4000"/>
              <a:t>What is unity?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D83D49-534D-A663-4486-E706EE7D415D}"/>
              </a:ext>
            </a:extLst>
          </p:cNvPr>
          <p:cNvSpPr>
            <a:spLocks noGrp="1"/>
          </p:cNvSpPr>
          <p:nvPr>
            <p:ph idx="1"/>
          </p:nvPr>
        </p:nvSpPr>
        <p:spPr>
          <a:xfrm>
            <a:off x="1115568" y="2481943"/>
            <a:ext cx="10168128" cy="3695020"/>
          </a:xfrm>
        </p:spPr>
        <p:txBody>
          <a:bodyPr>
            <a:normAutofit/>
          </a:bodyPr>
          <a:lstStyle/>
          <a:p>
            <a:r>
              <a:rPr lang="en-US" sz="2200"/>
              <a:t>Unity is a cross-platform game engine developed by Unity Technologies,</a:t>
            </a:r>
          </a:p>
          <a:p>
            <a:r>
              <a:rPr lang="en-US" sz="2200"/>
              <a:t> The engine has since been gradually extended to support a variety of desktop, mobile, console, augmented reality, and virtual reality platforms.</a:t>
            </a:r>
          </a:p>
          <a:p>
            <a:r>
              <a:rPr lang="en-US" sz="2200"/>
              <a:t>The engine can be used to create three-dimensional (3D) and two-dimensional (2D) games, as well as interactive simulations.</a:t>
            </a:r>
          </a:p>
        </p:txBody>
      </p:sp>
    </p:spTree>
    <p:extLst>
      <p:ext uri="{BB962C8B-B14F-4D97-AF65-F5344CB8AC3E}">
        <p14:creationId xmlns:p14="http://schemas.microsoft.com/office/powerpoint/2010/main" val="186357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BFC81-7254-B847-CA75-CC6C783B3A5A}"/>
              </a:ext>
            </a:extLst>
          </p:cNvPr>
          <p:cNvSpPr>
            <a:spLocks noGrp="1"/>
          </p:cNvSpPr>
          <p:nvPr>
            <p:ph type="title"/>
          </p:nvPr>
        </p:nvSpPr>
        <p:spPr>
          <a:xfrm>
            <a:off x="841248" y="502920"/>
            <a:ext cx="10509504" cy="1975104"/>
          </a:xfrm>
        </p:spPr>
        <p:txBody>
          <a:bodyPr anchor="b">
            <a:normAutofit/>
          </a:bodyPr>
          <a:lstStyle/>
          <a:p>
            <a:r>
              <a:rPr lang="en-US" sz="5400"/>
              <a:t>Why Unity in automotive?</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DA76A1B-626F-EE6A-122D-BB843067F3B1}"/>
              </a:ext>
            </a:extLst>
          </p:cNvPr>
          <p:cNvSpPr>
            <a:spLocks noGrp="1"/>
          </p:cNvSpPr>
          <p:nvPr>
            <p:ph idx="1"/>
          </p:nvPr>
        </p:nvSpPr>
        <p:spPr>
          <a:xfrm>
            <a:off x="841248" y="3328416"/>
            <a:ext cx="10509504" cy="2715768"/>
          </a:xfrm>
        </p:spPr>
        <p:txBody>
          <a:bodyPr>
            <a:normAutofit/>
          </a:bodyPr>
          <a:lstStyle/>
          <a:p>
            <a:r>
              <a:rPr lang="en-US" sz="2200" b="0" i="0">
                <a:effectLst/>
                <a:latin typeface="sercondaryFontStyle"/>
              </a:rPr>
              <a:t>Unity Industry offers a comprehensive range of tools and solutions that enable developers to construct personalized real-time 3D encounters for AR, VR, mobile, desktop, and web applications.</a:t>
            </a:r>
            <a:endParaRPr lang="en-US" sz="2200"/>
          </a:p>
          <a:p>
            <a:r>
              <a:rPr lang="en-US" sz="2200"/>
              <a:t>With Unity, we create and deploy immersive, real-time interactivity to accelerate team collaboration and speed our pace of development and innovation.</a:t>
            </a:r>
          </a:p>
          <a:p>
            <a:endParaRPr lang="en-US" sz="2200"/>
          </a:p>
        </p:txBody>
      </p:sp>
    </p:spTree>
    <p:extLst>
      <p:ext uri="{BB962C8B-B14F-4D97-AF65-F5344CB8AC3E}">
        <p14:creationId xmlns:p14="http://schemas.microsoft.com/office/powerpoint/2010/main" val="93360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1E0D1D-B085-62E2-834B-9D53066C8308}"/>
              </a:ext>
            </a:extLst>
          </p:cNvPr>
          <p:cNvSpPr>
            <a:spLocks noGrp="1"/>
          </p:cNvSpPr>
          <p:nvPr>
            <p:ph type="title"/>
          </p:nvPr>
        </p:nvSpPr>
        <p:spPr>
          <a:xfrm>
            <a:off x="1115568" y="548640"/>
            <a:ext cx="10168128" cy="1179576"/>
          </a:xfrm>
        </p:spPr>
        <p:txBody>
          <a:bodyPr>
            <a:normAutofit/>
          </a:bodyPr>
          <a:lstStyle/>
          <a:p>
            <a:r>
              <a:rPr lang="en-US" sz="4000"/>
              <a:t>Unity in HMI</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038EABE-A96D-4F06-6B79-75BC0AD04BA5}"/>
              </a:ext>
            </a:extLst>
          </p:cNvPr>
          <p:cNvSpPr>
            <a:spLocks noGrp="1"/>
          </p:cNvSpPr>
          <p:nvPr>
            <p:ph idx="1"/>
          </p:nvPr>
        </p:nvSpPr>
        <p:spPr>
          <a:xfrm>
            <a:off x="1115568" y="2481943"/>
            <a:ext cx="10168128" cy="3695020"/>
          </a:xfrm>
        </p:spPr>
        <p:txBody>
          <a:bodyPr>
            <a:normAutofit/>
          </a:bodyPr>
          <a:lstStyle/>
          <a:p>
            <a:r>
              <a:rPr lang="en-US" sz="2200"/>
              <a:t>Embedded HMIs should be beautiful, responsive, and intuitive user experiences, which is what Unity is made for. With Unity's real-time 3D solutions</a:t>
            </a:r>
          </a:p>
          <a:p>
            <a:r>
              <a:rPr lang="en-US" sz="2200"/>
              <a:t>Everyone can collaborate and iterate on a live experience early in the production pipeline and make use of technologies not available in traditional toolchains</a:t>
            </a:r>
          </a:p>
        </p:txBody>
      </p:sp>
    </p:spTree>
    <p:extLst>
      <p:ext uri="{BB962C8B-B14F-4D97-AF65-F5344CB8AC3E}">
        <p14:creationId xmlns:p14="http://schemas.microsoft.com/office/powerpoint/2010/main" val="367977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03BAA-4771-FFAB-8176-6BDDC4EA11CD}"/>
              </a:ext>
            </a:extLst>
          </p:cNvPr>
          <p:cNvSpPr>
            <a:spLocks noGrp="1"/>
          </p:cNvSpPr>
          <p:nvPr>
            <p:ph type="title"/>
          </p:nvPr>
        </p:nvSpPr>
        <p:spPr>
          <a:xfrm>
            <a:off x="841248" y="502920"/>
            <a:ext cx="10509504" cy="1975104"/>
          </a:xfrm>
        </p:spPr>
        <p:txBody>
          <a:bodyPr anchor="b">
            <a:normAutofit/>
          </a:bodyPr>
          <a:lstStyle/>
          <a:p>
            <a:r>
              <a:rPr lang="en-US" sz="5400"/>
              <a:t>Learning links for Unity</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0A1C11E-1544-BABC-83A0-F2903D38F438}"/>
              </a:ext>
            </a:extLst>
          </p:cNvPr>
          <p:cNvSpPr>
            <a:spLocks noGrp="1"/>
          </p:cNvSpPr>
          <p:nvPr>
            <p:ph idx="1"/>
          </p:nvPr>
        </p:nvSpPr>
        <p:spPr>
          <a:xfrm>
            <a:off x="841248" y="3328416"/>
            <a:ext cx="10509504" cy="2715768"/>
          </a:xfrm>
        </p:spPr>
        <p:txBody>
          <a:bodyPr>
            <a:normAutofit/>
          </a:bodyPr>
          <a:lstStyle/>
          <a:p>
            <a:r>
              <a:rPr lang="en-US" sz="1900">
                <a:hlinkClick r:id="rId2"/>
              </a:rPr>
              <a:t>https://learn.unity.com/course/create-with-code</a:t>
            </a:r>
            <a:endParaRPr lang="en-US" sz="1900"/>
          </a:p>
          <a:p>
            <a:endParaRPr lang="en-US" sz="1900"/>
          </a:p>
          <a:p>
            <a:r>
              <a:rPr lang="en-US" sz="1900">
                <a:hlinkClick r:id="rId3"/>
              </a:rPr>
              <a:t>https://www.youtube.com/watch?v=E6A4WvsDeLE&amp;list=PLzDRvYVwl53vxdAPq8OznBAdjf0eeiipT</a:t>
            </a:r>
            <a:endParaRPr lang="en-US" sz="1900"/>
          </a:p>
          <a:p>
            <a:endParaRPr lang="en-US" sz="1900"/>
          </a:p>
          <a:p>
            <a:r>
              <a:rPr lang="en-US" sz="1900">
                <a:hlinkClick r:id="rId4"/>
              </a:rPr>
              <a:t>https://learn.unity.com/</a:t>
            </a:r>
            <a:endParaRPr lang="en-US" sz="1900"/>
          </a:p>
          <a:p>
            <a:endParaRPr lang="en-US" sz="1900"/>
          </a:p>
          <a:p>
            <a:r>
              <a:rPr lang="en-US" sz="1900">
                <a:hlinkClick r:id="rId5"/>
              </a:rPr>
              <a:t>https://www.udemy.com/courses/search/?src=ukw&amp;q=Unity</a:t>
            </a:r>
            <a:endParaRPr lang="en-US" sz="1900"/>
          </a:p>
          <a:p>
            <a:endParaRPr lang="en-US" sz="1900"/>
          </a:p>
        </p:txBody>
      </p:sp>
    </p:spTree>
    <p:extLst>
      <p:ext uri="{BB962C8B-B14F-4D97-AF65-F5344CB8AC3E}">
        <p14:creationId xmlns:p14="http://schemas.microsoft.com/office/powerpoint/2010/main" val="419494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B543E-68DD-8A0C-A140-C26B746DF83D}"/>
              </a:ext>
            </a:extLst>
          </p:cNvPr>
          <p:cNvSpPr>
            <a:spLocks noGrp="1"/>
          </p:cNvSpPr>
          <p:nvPr>
            <p:ph type="title"/>
          </p:nvPr>
        </p:nvSpPr>
        <p:spPr>
          <a:xfrm>
            <a:off x="841248" y="426720"/>
            <a:ext cx="10506456" cy="1919141"/>
          </a:xfrm>
        </p:spPr>
        <p:txBody>
          <a:bodyPr anchor="b">
            <a:normAutofit/>
          </a:bodyPr>
          <a:lstStyle/>
          <a:p>
            <a:r>
              <a:rPr lang="en-US" sz="6000"/>
              <a:t>Use Cases in MBRDI</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F0790B9-B551-9CE5-5DDE-DE8D9555D71A}"/>
              </a:ext>
            </a:extLst>
          </p:cNvPr>
          <p:cNvSpPr>
            <a:spLocks noGrp="1"/>
          </p:cNvSpPr>
          <p:nvPr>
            <p:ph idx="1"/>
          </p:nvPr>
        </p:nvSpPr>
        <p:spPr>
          <a:xfrm>
            <a:off x="841248" y="3337269"/>
            <a:ext cx="10509504" cy="2905686"/>
          </a:xfrm>
        </p:spPr>
        <p:txBody>
          <a:bodyPr>
            <a:normAutofit/>
          </a:bodyPr>
          <a:lstStyle/>
          <a:p>
            <a:endParaRPr lang="en-US" sz="2200">
              <a:hlinkClick r:id="rId2"/>
            </a:endParaRPr>
          </a:p>
          <a:p>
            <a:r>
              <a:rPr lang="en-US" sz="2200" b="1" i="0">
                <a:effectLst/>
                <a:latin typeface="Inter"/>
              </a:rPr>
              <a:t>Unity is partnering with Mercedes-Benz AG to power the infotainment domain of its new operating system, which will roll out across its vehicle portfolio. The first vehicles running </a:t>
            </a:r>
            <a:r>
              <a:rPr lang="en-US" sz="2200" b="1" i="0" u="sng">
                <a:effectLst/>
                <a:latin typeface="Inter"/>
                <a:hlinkClick r:id="rId3"/>
              </a:rPr>
              <a:t>MB.OS</a:t>
            </a:r>
            <a:r>
              <a:rPr lang="en-US" sz="2200" b="1" i="0">
                <a:effectLst/>
                <a:latin typeface="Inter"/>
              </a:rPr>
              <a:t> and Unity hit the road in 2024.</a:t>
            </a:r>
            <a:endParaRPr lang="en-US" sz="2200"/>
          </a:p>
          <a:p>
            <a:endParaRPr lang="en-US" sz="2200">
              <a:hlinkClick r:id="rId2"/>
            </a:endParaRPr>
          </a:p>
          <a:p>
            <a:endParaRPr lang="en-US" sz="2200">
              <a:hlinkClick r:id="rId2"/>
            </a:endParaRPr>
          </a:p>
          <a:p>
            <a:r>
              <a:rPr lang="en-US" sz="2200">
                <a:hlinkClick r:id="rId2"/>
              </a:rPr>
              <a:t>TOP 5 Use-Cases - NTG7 UI-2020 - Confluence (mercedes-benz.com)</a:t>
            </a:r>
            <a:endParaRPr lang="en-US" sz="2200"/>
          </a:p>
        </p:txBody>
      </p:sp>
    </p:spTree>
    <p:extLst>
      <p:ext uri="{BB962C8B-B14F-4D97-AF65-F5344CB8AC3E}">
        <p14:creationId xmlns:p14="http://schemas.microsoft.com/office/powerpoint/2010/main" val="167267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3" name="Rectangle 207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4" name="Rectangle 207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DB1B29-3420-65BF-2F74-1B6687279D2A}"/>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Unity IDE</a:t>
            </a:r>
          </a:p>
        </p:txBody>
      </p:sp>
      <p:sp>
        <p:nvSpPr>
          <p:cNvPr id="2085" name="Rectangle 207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86" name="Rectangle 208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D0BC27C9-775A-D1B6-DE2C-F89AE6747AFA}"/>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rPr>
              <a:t>The main editor window is made up of tabbed windows that can be rearranged, detached, grouped, and docked.</a:t>
            </a:r>
          </a:p>
          <a:p>
            <a:pPr indent="-228600">
              <a:lnSpc>
                <a:spcPct val="90000"/>
              </a:lnSpc>
              <a:spcAft>
                <a:spcPts val="600"/>
              </a:spcAft>
              <a:buFont typeface="Arial" panose="020B0604020202020204" pitchFamily="34" charset="0"/>
              <a:buChar char="•"/>
            </a:pPr>
            <a:r>
              <a:rPr lang="en-US" dirty="0"/>
              <a:t>W</a:t>
            </a:r>
            <a:r>
              <a:rPr lang="en-US" b="0" i="0" dirty="0">
                <a:effectLst/>
              </a:rPr>
              <a:t>e can say that the editor looks different from one project to the next, and one developer to the next, depending on personal preference and what type of work you are doing.</a:t>
            </a:r>
            <a:endParaRPr lang="en-US" dirty="0"/>
          </a:p>
        </p:txBody>
      </p:sp>
      <p:pic>
        <p:nvPicPr>
          <p:cNvPr id="2052" name="Picture 4" descr="Unity Interface">
            <a:extLst>
              <a:ext uri="{FF2B5EF4-FFF2-40B4-BE49-F238E27FC236}">
                <a16:creationId xmlns:a16="http://schemas.microsoft.com/office/drawing/2014/main" id="{AE82B10B-5925-4462-714C-8B9A9819FE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6865" y="2676139"/>
            <a:ext cx="9686611" cy="354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43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D5BC79-0C83-CD10-46C0-197039C9508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Unity IDE details</a:t>
            </a:r>
          </a:p>
        </p:txBody>
      </p:sp>
      <p:pic>
        <p:nvPicPr>
          <p:cNvPr id="5" name="Picture 2" descr="Unity Interface">
            <a:extLst>
              <a:ext uri="{FF2B5EF4-FFF2-40B4-BE49-F238E27FC236}">
                <a16:creationId xmlns:a16="http://schemas.microsoft.com/office/drawing/2014/main" id="{EAF57C59-61F9-BEFF-EFE6-773DCFAC6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646" y="2770059"/>
            <a:ext cx="2259463" cy="3330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F68FDF-BED9-0862-2541-A9EF3F7D8179}"/>
              </a:ext>
            </a:extLst>
          </p:cNvPr>
          <p:cNvSpPr txBox="1"/>
          <p:nvPr/>
        </p:nvSpPr>
        <p:spPr>
          <a:xfrm>
            <a:off x="644056" y="2230966"/>
            <a:ext cx="6025800" cy="364991"/>
          </a:xfrm>
          <a:prstGeom prst="rect">
            <a:avLst/>
          </a:prstGeom>
          <a:noFill/>
        </p:spPr>
        <p:txBody>
          <a:bodyPr wrap="square">
            <a:spAutoFit/>
          </a:bodyPr>
          <a:lstStyle/>
          <a:p>
            <a:pPr defTabSz="896112" eaLnBrk="0" fontAlgn="base" hangingPunct="0">
              <a:spcBef>
                <a:spcPct val="0"/>
              </a:spcBef>
              <a:spcAft>
                <a:spcPts val="600"/>
              </a:spcAft>
            </a:pPr>
            <a:r>
              <a:rPr lang="en-US" altLang="en-US" sz="1764" kern="1200">
                <a:solidFill>
                  <a:srgbClr val="610B4B"/>
                </a:solidFill>
                <a:latin typeface="erdana"/>
                <a:ea typeface="+mn-ea"/>
                <a:cs typeface="+mn-cs"/>
              </a:rPr>
              <a:t>1. Hierarchy Window</a:t>
            </a:r>
            <a:endParaRPr kumimoji="0" lang="en-US" altLang="en-US" sz="1800" b="0" i="0" u="none" strike="noStrike" cap="none" normalizeH="0" baseline="0">
              <a:ln>
                <a:noFill/>
              </a:ln>
              <a:solidFill>
                <a:srgbClr val="610B4B"/>
              </a:solidFill>
              <a:effectLst/>
              <a:latin typeface="erdana"/>
            </a:endParaRPr>
          </a:p>
        </p:txBody>
      </p:sp>
      <p:sp>
        <p:nvSpPr>
          <p:cNvPr id="9" name="TextBox 8">
            <a:extLst>
              <a:ext uri="{FF2B5EF4-FFF2-40B4-BE49-F238E27FC236}">
                <a16:creationId xmlns:a16="http://schemas.microsoft.com/office/drawing/2014/main" id="{4BFB2628-00CA-8AF5-72BC-96193DF2B30F}"/>
              </a:ext>
            </a:extLst>
          </p:cNvPr>
          <p:cNvSpPr txBox="1"/>
          <p:nvPr/>
        </p:nvSpPr>
        <p:spPr>
          <a:xfrm>
            <a:off x="3656956" y="2230966"/>
            <a:ext cx="6025800" cy="364991"/>
          </a:xfrm>
          <a:prstGeom prst="rect">
            <a:avLst/>
          </a:prstGeom>
          <a:noFill/>
        </p:spPr>
        <p:txBody>
          <a:bodyPr wrap="square">
            <a:spAutoFit/>
          </a:bodyPr>
          <a:lstStyle/>
          <a:p>
            <a:pPr algn="just" defTabSz="896112">
              <a:spcAft>
                <a:spcPts val="600"/>
              </a:spcAft>
            </a:pPr>
            <a:r>
              <a:rPr lang="en-US" sz="1764" kern="1200">
                <a:solidFill>
                  <a:srgbClr val="610B4B"/>
                </a:solidFill>
                <a:latin typeface="erdana"/>
                <a:ea typeface="+mn-ea"/>
                <a:cs typeface="+mn-cs"/>
              </a:rPr>
              <a:t>2. Scene View</a:t>
            </a:r>
            <a:endParaRPr lang="en-US" b="0" i="0">
              <a:solidFill>
                <a:srgbClr val="610B4B"/>
              </a:solidFill>
              <a:effectLst/>
              <a:latin typeface="erdana"/>
            </a:endParaRPr>
          </a:p>
        </p:txBody>
      </p:sp>
      <p:pic>
        <p:nvPicPr>
          <p:cNvPr id="3076" name="Picture 4" descr="Unity Interface">
            <a:extLst>
              <a:ext uri="{FF2B5EF4-FFF2-40B4-BE49-F238E27FC236}">
                <a16:creationId xmlns:a16="http://schemas.microsoft.com/office/drawing/2014/main" id="{A9946024-DE66-FA2B-1CFD-47E0BEF8F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956" y="2770058"/>
            <a:ext cx="7914929" cy="341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3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C17E1-D4DF-B23B-45A4-6F67A077221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Unity IDE details</a:t>
            </a:r>
          </a:p>
        </p:txBody>
      </p:sp>
      <p:pic>
        <p:nvPicPr>
          <p:cNvPr id="4098" name="Picture 2" descr="Unity Interface">
            <a:extLst>
              <a:ext uri="{FF2B5EF4-FFF2-40B4-BE49-F238E27FC236}">
                <a16:creationId xmlns:a16="http://schemas.microsoft.com/office/drawing/2014/main" id="{C78D9A77-B163-28E4-4951-9F5B4E2F0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349" y="2447657"/>
            <a:ext cx="2867251" cy="38577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1CBDCF-9CBB-4BBA-9BA7-A21290C3CAB4}"/>
              </a:ext>
            </a:extLst>
          </p:cNvPr>
          <p:cNvSpPr txBox="1"/>
          <p:nvPr/>
        </p:nvSpPr>
        <p:spPr>
          <a:xfrm>
            <a:off x="1025349" y="2112579"/>
            <a:ext cx="5529098" cy="341632"/>
          </a:xfrm>
          <a:prstGeom prst="rect">
            <a:avLst/>
          </a:prstGeom>
          <a:noFill/>
        </p:spPr>
        <p:txBody>
          <a:bodyPr wrap="square">
            <a:spAutoFit/>
          </a:bodyPr>
          <a:lstStyle/>
          <a:p>
            <a:pPr algn="just" defTabSz="822960">
              <a:spcAft>
                <a:spcPts val="600"/>
              </a:spcAft>
            </a:pPr>
            <a:r>
              <a:rPr lang="en-US" sz="1620" kern="1200">
                <a:solidFill>
                  <a:srgbClr val="610B4B"/>
                </a:solidFill>
                <a:latin typeface="erdana"/>
                <a:ea typeface="+mn-ea"/>
                <a:cs typeface="+mn-cs"/>
              </a:rPr>
              <a:t>3. Inspector Window</a:t>
            </a:r>
            <a:endParaRPr lang="en-US" b="0" i="0">
              <a:solidFill>
                <a:srgbClr val="610B4B"/>
              </a:solidFill>
              <a:effectLst/>
              <a:latin typeface="erdana"/>
            </a:endParaRPr>
          </a:p>
        </p:txBody>
      </p:sp>
      <p:pic>
        <p:nvPicPr>
          <p:cNvPr id="4100" name="Picture 4" descr="Unity Interface">
            <a:extLst>
              <a:ext uri="{FF2B5EF4-FFF2-40B4-BE49-F238E27FC236}">
                <a16:creationId xmlns:a16="http://schemas.microsoft.com/office/drawing/2014/main" id="{463CF1D7-A482-015C-994A-26FCB08B9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2740" y="2447657"/>
            <a:ext cx="7107852" cy="37924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BFDAE5-0C50-3A6B-9414-C6A4296C1BFB}"/>
              </a:ext>
            </a:extLst>
          </p:cNvPr>
          <p:cNvSpPr txBox="1"/>
          <p:nvPr/>
        </p:nvSpPr>
        <p:spPr>
          <a:xfrm>
            <a:off x="4231736" y="2112579"/>
            <a:ext cx="5529098" cy="341632"/>
          </a:xfrm>
          <a:prstGeom prst="rect">
            <a:avLst/>
          </a:prstGeom>
          <a:noFill/>
        </p:spPr>
        <p:txBody>
          <a:bodyPr wrap="square">
            <a:spAutoFit/>
          </a:bodyPr>
          <a:lstStyle/>
          <a:p>
            <a:pPr algn="just" defTabSz="822960">
              <a:spcAft>
                <a:spcPts val="600"/>
              </a:spcAft>
            </a:pPr>
            <a:r>
              <a:rPr lang="en-US" sz="1620" kern="1200">
                <a:solidFill>
                  <a:srgbClr val="610B4B"/>
                </a:solidFill>
                <a:latin typeface="erdana"/>
                <a:ea typeface="+mn-ea"/>
                <a:cs typeface="+mn-cs"/>
              </a:rPr>
              <a:t>4. Project Window</a:t>
            </a:r>
            <a:endParaRPr lang="en-US" b="0" i="0">
              <a:solidFill>
                <a:srgbClr val="610B4B"/>
              </a:solidFill>
              <a:effectLst/>
              <a:latin typeface="erdana"/>
            </a:endParaRPr>
          </a:p>
        </p:txBody>
      </p:sp>
    </p:spTree>
    <p:extLst>
      <p:ext uri="{BB962C8B-B14F-4D97-AF65-F5344CB8AC3E}">
        <p14:creationId xmlns:p14="http://schemas.microsoft.com/office/powerpoint/2010/main" val="1002608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erdana</vt:lpstr>
      <vt:lpstr>Inter</vt:lpstr>
      <vt:lpstr>sercondaryFontStyle</vt:lpstr>
      <vt:lpstr>Office Theme</vt:lpstr>
      <vt:lpstr>STARTING with UNITY</vt:lpstr>
      <vt:lpstr>What is unity?</vt:lpstr>
      <vt:lpstr>Why Unity in automotive?</vt:lpstr>
      <vt:lpstr>Unity in HMI</vt:lpstr>
      <vt:lpstr>Learning links for Unity</vt:lpstr>
      <vt:lpstr>Use Cases in MBRDI</vt:lpstr>
      <vt:lpstr>Unity IDE</vt:lpstr>
      <vt:lpstr>Unity IDE details</vt:lpstr>
      <vt:lpstr>Unity IDE details</vt:lpstr>
      <vt:lpstr>PowerPoint Presentation</vt:lpstr>
      <vt:lpstr>Images of unity in MB</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with UNITY</dc:title>
  <dc:creator>Bharadwaj M, Nahush (623-Extern-PTHINKS)</dc:creator>
  <cp:lastModifiedBy>Bharadwaj M, Nahush (623-Extern-PTHINKS)</cp:lastModifiedBy>
  <cp:revision>1</cp:revision>
  <dcterms:created xsi:type="dcterms:W3CDTF">2024-06-16T14:55:03Z</dcterms:created>
  <dcterms:modified xsi:type="dcterms:W3CDTF">2024-06-16T15:51:49Z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2024-06-16T14:55:07Z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d308ac49-0d88-4f0c-bb2a-0f1122375aca</vt:lpwstr>
  </property>
  <property fmtid="{D5CDD505-2E9C-101B-9397-08002B2CF9AE}" pid="8" name="MSIP_Label_924dbb1d-991d-4bbd-aad5-33bac1d8ffaf_ContentBits">
    <vt:lpwstr>0</vt:lpwstr>
  </property>
</Properties>
</file>