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  <p:sldId id="257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>
        <p:scale>
          <a:sx n="108" d="100"/>
          <a:sy n="108" d="100"/>
        </p:scale>
        <p:origin x="92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7473-9822-F445-96DE-1AEB57576F69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9DB14-3832-6D49-A645-358607F795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5206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9DB14-3832-6D49-A645-358607F7959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44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9DB14-3832-6D49-A645-358607F7959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31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9DB14-3832-6D49-A645-358607F7959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11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B3E50-368F-F67D-D6DC-28E078A16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C12C8-8650-33B5-1126-9DF190B87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3EDF7-8762-070B-6A38-A9C12A96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15B4D-DE71-4871-30DA-34C70561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71E21-0A8F-E542-AA1D-23237942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24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31BAB-8584-32D9-55AE-8E2FD15A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0ACFA-16FE-3390-549F-EF8F384F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8E9E5-8315-E114-903C-D7B56D5D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0B46B-7594-AFFE-5FBF-3BB72BF65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F4D03-C53F-E8F5-E35A-43314886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81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C76578-AE1E-9389-ECAF-A709C2224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6DAC1F-5816-FD01-C844-6599B885C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DBD8A-560E-9456-59C9-B7255225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22ADB6-DDB5-24C2-3B7D-6F07B051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FD957-D308-AB8B-3CC8-342A276D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4939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C2D1-3022-92B8-EAB9-5E69525D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1E349-379D-4935-FF08-8AF1100C5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F997E-911C-B6E8-2BE8-B7CA8061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DA5B9-10D1-FB0E-19B0-E88AE2F6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2F0A3-B8BC-E5B7-DDF5-56BBD2B3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50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FFD7-6906-A9A3-829B-03A815B83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7F372-012C-A9E6-1616-9215A338C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F7D10-4DA0-9A80-E856-8ECD59D2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9F440-5DFB-FFA0-DC23-535ABA1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DFB87-1BE0-0ADA-19E2-52BAC44C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675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8AA07-D0D6-5BAD-A678-205FAC57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8A34F-FC8A-01F9-FA60-D23B2AA13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9CBE8-8AC0-A40A-0A0B-E5CD7FD5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C75CFE-1BEB-DB86-45CA-29D94E93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0CD0F-6E35-8391-FBD6-046DC48B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A0973-D84E-D3AC-EFBC-16767AE2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7C55D-93A7-BAF1-3C6A-FA7768F7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4B29A-E9FE-6120-BAA1-696CA3043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CFDE5B-302D-542E-0AC0-3A5A0656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97ED28-2730-1D1F-3E70-0062B5C56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89AF1D-BE98-583A-18AE-62B4969EA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124EFF-214B-34E8-205C-BC8F1648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3B887B-B98F-DEB0-9AC4-C5655A3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CE1C99-C8A9-D65E-E6CB-8BA81B52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39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A44D2-449F-BDA1-55ED-D612013F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54755-84CF-4194-EC7C-FD7E0007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E1427D-102A-D675-0CA6-0251637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B6388E-5F46-142A-734B-DFC89151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123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FE8AD5-9DED-3B76-BC48-DBBF9F1A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CB26EA-3D74-3E7B-0C48-E6780FAB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138FDD-A7FB-2EEC-6200-F0664FAE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63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F1DB1-8065-E255-279E-40B36F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05BA8-84F6-CEEC-68AA-270E23D5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9B1C1-B4A3-E67E-17C9-C7A153C5D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13D38-70AA-AD9F-4F6F-D1C36B04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F6BFD-E648-6DE1-1FB1-8EAABEEC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D9689-8BA0-D202-1E8D-9BB637B9E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51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528D0-82B8-2886-2B3D-9746C61C0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8BAF3C-F8FE-D833-A9ED-89B502FBB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D2C228-AA21-05A4-57D0-F3B4106FE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9C5DE9-D8C4-0860-CFFF-52838DE2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8E7DA-03AD-A743-98AC-72212895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157DC2-94DB-D9D4-434B-533AF7C0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54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C7FB1F-7DA6-9A21-C472-4B78E021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DC4540-DCBB-E68F-57BB-8752120F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6EF36-1A33-6C17-C084-73EEE6953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24617-2432-EE42-A155-657C49CE59A3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77D76-5855-3C82-D070-3DD40D1C9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56015-0DF8-04FC-68EE-4E67D588D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E08EA-C6FE-A346-873C-A242258D54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663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4A1E89-0850-F9CE-0DD4-303BE2FB8AF6}"/>
              </a:ext>
            </a:extLst>
          </p:cNvPr>
          <p:cNvSpPr txBox="1"/>
          <p:nvPr/>
        </p:nvSpPr>
        <p:spPr>
          <a:xfrm>
            <a:off x="4310897" y="2798058"/>
            <a:ext cx="3570208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dirty="0"/>
              <a:t>个人答辩</a:t>
            </a:r>
            <a:endParaRPr kumimoji="1" lang="en-US" altLang="zh-CN" sz="6600" dirty="0"/>
          </a:p>
          <a:p>
            <a:pPr algn="ctr"/>
            <a:r>
              <a:rPr kumimoji="1" lang="en-US" altLang="zh-CN" sz="2000" dirty="0"/>
              <a:t>12310520</a:t>
            </a:r>
          </a:p>
          <a:p>
            <a:pPr algn="ctr"/>
            <a:r>
              <a:rPr kumimoji="1" lang="zh-CN" altLang="en-US" sz="2000" dirty="0"/>
              <a:t>芮煜涵</a:t>
            </a:r>
          </a:p>
        </p:txBody>
      </p:sp>
    </p:spTree>
    <p:extLst>
      <p:ext uri="{BB962C8B-B14F-4D97-AF65-F5344CB8AC3E}">
        <p14:creationId xmlns:p14="http://schemas.microsoft.com/office/powerpoint/2010/main" val="365350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电视游戏的萤幕截图&#10;&#10;AI 生成的内容可能不正确。">
            <a:extLst>
              <a:ext uri="{FF2B5EF4-FFF2-40B4-BE49-F238E27FC236}">
                <a16:creationId xmlns:a16="http://schemas.microsoft.com/office/drawing/2014/main" id="{D804BB39-9189-BD75-E742-C124BD1E7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64" y="1438930"/>
            <a:ext cx="11032671" cy="30124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ECBEAB3-3BD6-A1C1-3559-3B5B65C67F8B}"/>
              </a:ext>
            </a:extLst>
          </p:cNvPr>
          <p:cNvSpPr txBox="1"/>
          <p:nvPr/>
        </p:nvSpPr>
        <p:spPr>
          <a:xfrm>
            <a:off x="281341" y="566873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slt</a:t>
            </a:r>
            <a:r>
              <a:rPr kumimoji="1" lang="zh-CN" altLang="en-US" sz="2800" b="1" dirty="0"/>
              <a:t>波形验证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2DB734-C840-B145-AE72-A9FD5BDBD6BC}"/>
              </a:ext>
            </a:extLst>
          </p:cNvPr>
          <p:cNvSpPr txBox="1"/>
          <p:nvPr/>
        </p:nvSpPr>
        <p:spPr>
          <a:xfrm>
            <a:off x="653143" y="5165766"/>
            <a:ext cx="337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switch_in</a:t>
            </a:r>
            <a:r>
              <a:rPr kumimoji="1" lang="zh-CN" altLang="en-US" dirty="0"/>
              <a:t>高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x2</a:t>
            </a:r>
            <a:r>
              <a:rPr kumimoji="1" lang="zh-CN" altLang="en-US" dirty="0"/>
              <a:t>，低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x1</a:t>
            </a:r>
          </a:p>
          <a:p>
            <a:r>
              <a:rPr kumimoji="1" lang="zh-CN" altLang="en-US" dirty="0"/>
              <a:t>有符号数比较</a:t>
            </a:r>
            <a:endParaRPr kumimoji="1" lang="en-US" altLang="zh-CN" dirty="0"/>
          </a:p>
          <a:p>
            <a:r>
              <a:rPr kumimoji="1" lang="zh-CN" altLang="en-US" dirty="0"/>
              <a:t>这里</a:t>
            </a:r>
            <a:r>
              <a:rPr kumimoji="1" lang="en-US" altLang="zh-CN" dirty="0"/>
              <a:t>x1</a:t>
            </a:r>
            <a:r>
              <a:rPr kumimoji="1" lang="zh-CN" altLang="en-US" dirty="0"/>
              <a:t>小于</a:t>
            </a:r>
            <a:r>
              <a:rPr kumimoji="1" lang="en-US" altLang="zh-CN" dirty="0"/>
              <a:t>x2</a:t>
            </a:r>
            <a:r>
              <a:rPr kumimoji="1" lang="zh-CN" altLang="en-US" dirty="0"/>
              <a:t>，返回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DE0FD1-A029-EFA5-8345-AAEF9927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964" y="5111196"/>
            <a:ext cx="2019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1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AI 生成的内容可能不正确。">
            <a:extLst>
              <a:ext uri="{FF2B5EF4-FFF2-40B4-BE49-F238E27FC236}">
                <a16:creationId xmlns:a16="http://schemas.microsoft.com/office/drawing/2014/main" id="{75F0AE51-365A-B17C-9532-7DD22D46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67" y="1330402"/>
            <a:ext cx="10743113" cy="302713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AE01A2F-3CC0-86CB-60BD-EBD7222F732B}"/>
              </a:ext>
            </a:extLst>
          </p:cNvPr>
          <p:cNvSpPr txBox="1"/>
          <p:nvPr/>
        </p:nvSpPr>
        <p:spPr>
          <a:xfrm>
            <a:off x="259511" y="439562"/>
            <a:ext cx="2210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sltu</a:t>
            </a:r>
            <a:r>
              <a:rPr kumimoji="1" lang="zh-CN" altLang="en-US" sz="2800" b="1" dirty="0"/>
              <a:t>波形验证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6D2D26-EF6D-B318-8DDE-995365F7F539}"/>
              </a:ext>
            </a:extLst>
          </p:cNvPr>
          <p:cNvSpPr txBox="1"/>
          <p:nvPr/>
        </p:nvSpPr>
        <p:spPr>
          <a:xfrm>
            <a:off x="629392" y="5047013"/>
            <a:ext cx="3376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switch_in</a:t>
            </a:r>
            <a:r>
              <a:rPr kumimoji="1" lang="zh-CN" altLang="en-US" dirty="0"/>
              <a:t>高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x2</a:t>
            </a:r>
            <a:r>
              <a:rPr kumimoji="1" lang="zh-CN" altLang="en-US" dirty="0"/>
              <a:t>，低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x1</a:t>
            </a:r>
          </a:p>
          <a:p>
            <a:r>
              <a:rPr kumimoji="1" lang="zh-CN" altLang="en-US" dirty="0"/>
              <a:t>无符号数比较</a:t>
            </a:r>
            <a:endParaRPr kumimoji="1" lang="en-US" altLang="zh-CN" dirty="0"/>
          </a:p>
          <a:p>
            <a:r>
              <a:rPr kumimoji="1" lang="zh-CN" altLang="en-US" dirty="0"/>
              <a:t>这里</a:t>
            </a:r>
            <a:r>
              <a:rPr kumimoji="1" lang="en-US" altLang="zh-CN" dirty="0"/>
              <a:t>x1</a:t>
            </a:r>
            <a:r>
              <a:rPr kumimoji="1" lang="zh-CN" altLang="en-US" dirty="0"/>
              <a:t>大于</a:t>
            </a:r>
            <a:r>
              <a:rPr kumimoji="1" lang="en-US" altLang="zh-CN" dirty="0"/>
              <a:t>x2</a:t>
            </a:r>
            <a:r>
              <a:rPr kumimoji="1" lang="zh-CN" altLang="en-US" dirty="0"/>
              <a:t>，返回</a:t>
            </a:r>
            <a:r>
              <a:rPr kumimoji="1" lang="en-US" altLang="zh-CN" dirty="0"/>
              <a:t>0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68C33C4-FF47-39A0-DCBF-65650042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61" y="5067795"/>
            <a:ext cx="2057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8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65E242C-9367-A14B-E804-D10278D8E1F2}"/>
              </a:ext>
            </a:extLst>
          </p:cNvPr>
          <p:cNvSpPr txBox="1"/>
          <p:nvPr/>
        </p:nvSpPr>
        <p:spPr>
          <a:xfrm>
            <a:off x="555171" y="35922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400" b="1" dirty="0"/>
              <a:t>当前工作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03D455-0F53-4F82-AE03-42EE830C020E}"/>
              </a:ext>
            </a:extLst>
          </p:cNvPr>
          <p:cNvSpPr txBox="1"/>
          <p:nvPr/>
        </p:nvSpPr>
        <p:spPr>
          <a:xfrm>
            <a:off x="555171" y="2521059"/>
            <a:ext cx="100190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、负责 </a:t>
            </a:r>
            <a:r>
              <a:rPr lang="en-US" altLang="zh-CN" sz="2800" dirty="0"/>
              <a:t>ALU </a:t>
            </a:r>
            <a:r>
              <a:rPr lang="zh-CN" altLang="en-US" sz="2800" dirty="0"/>
              <a:t>模块设计与实现</a:t>
            </a:r>
            <a:br>
              <a:rPr lang="zh-CN" altLang="en-US" sz="2800" dirty="0"/>
            </a:br>
            <a:r>
              <a:rPr lang="zh-CN" altLang="en-US" sz="2800" dirty="0"/>
              <a:t>完成算术</a:t>
            </a:r>
            <a:r>
              <a:rPr lang="en-US" altLang="zh-CN" sz="2800" dirty="0"/>
              <a:t>/</a:t>
            </a:r>
            <a:r>
              <a:rPr lang="zh-CN" altLang="en-US" sz="2800" dirty="0"/>
              <a:t>逻辑</a:t>
            </a:r>
            <a:r>
              <a:rPr lang="en-US" altLang="zh-CN" sz="2800" dirty="0"/>
              <a:t>/</a:t>
            </a:r>
            <a:r>
              <a:rPr lang="zh-CN" altLang="en-US" sz="2800" dirty="0"/>
              <a:t>位移</a:t>
            </a:r>
            <a:r>
              <a:rPr lang="en-US" altLang="zh-CN" sz="2800" dirty="0"/>
              <a:t>/</a:t>
            </a:r>
            <a:r>
              <a:rPr lang="zh-CN" altLang="en-US" sz="2800" dirty="0"/>
              <a:t>比较等操作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、完成 </a:t>
            </a:r>
            <a:r>
              <a:rPr lang="en-US" altLang="zh-CN" sz="2800" dirty="0" err="1"/>
              <a:t>slt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sltu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sll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srl</a:t>
            </a:r>
            <a:r>
              <a:rPr lang="en-US" altLang="zh-CN" sz="2800" dirty="0"/>
              <a:t> </a:t>
            </a:r>
            <a:r>
              <a:rPr lang="zh-CN" altLang="en-US" sz="2800" dirty="0"/>
              <a:t>等新指令的 </a:t>
            </a:r>
            <a:r>
              <a:rPr lang="en-US" altLang="zh-CN" sz="2800" dirty="0"/>
              <a:t>testbench </a:t>
            </a:r>
            <a:r>
              <a:rPr lang="zh-CN" altLang="en-US" sz="2800" dirty="0"/>
              <a:t>编写与仿真</a:t>
            </a:r>
            <a:br>
              <a:rPr lang="zh-CN" altLang="en-US" sz="2800" dirty="0"/>
            </a:br>
            <a:r>
              <a:rPr lang="zh-CN" altLang="en-US" sz="2800" dirty="0"/>
              <a:t>验证功能正确性，保证 </a:t>
            </a:r>
            <a:r>
              <a:rPr lang="en-US" altLang="zh-CN" sz="2800" dirty="0"/>
              <a:t>CPU </a:t>
            </a:r>
            <a:r>
              <a:rPr lang="zh-CN" altLang="en-US" sz="2800" dirty="0"/>
              <a:t>能通过场景测试中的相关功能点。</a:t>
            </a:r>
          </a:p>
        </p:txBody>
      </p:sp>
    </p:spTree>
    <p:extLst>
      <p:ext uri="{BB962C8B-B14F-4D97-AF65-F5344CB8AC3E}">
        <p14:creationId xmlns:p14="http://schemas.microsoft.com/office/powerpoint/2010/main" val="351412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8416DE5-CEDC-D477-6D15-D1090321E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" y="783771"/>
            <a:ext cx="5043678" cy="4488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B6D62CA-8768-E20F-439A-948B77D34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12" y="745672"/>
            <a:ext cx="4116528" cy="45319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B12922-E15C-CB78-31A4-B0E2D153217A}"/>
              </a:ext>
            </a:extLst>
          </p:cNvPr>
          <p:cNvSpPr txBox="1"/>
          <p:nvPr/>
        </p:nvSpPr>
        <p:spPr>
          <a:xfrm>
            <a:off x="195942" y="222452"/>
            <a:ext cx="2289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ALU</a:t>
            </a:r>
            <a:r>
              <a:rPr kumimoji="1" lang="zh-CN" altLang="en-US" sz="2800" b="1" dirty="0"/>
              <a:t>部分代码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D53C8B-07F5-9E7F-994B-91EBF8E229DD}"/>
              </a:ext>
            </a:extLst>
          </p:cNvPr>
          <p:cNvSpPr txBox="1"/>
          <p:nvPr/>
        </p:nvSpPr>
        <p:spPr>
          <a:xfrm>
            <a:off x="195942" y="5604496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 </a:t>
            </a:r>
            <a:r>
              <a:rPr lang="en-US" altLang="zh-CN" dirty="0"/>
              <a:t>ALU </a:t>
            </a:r>
            <a:r>
              <a:rPr lang="zh-CN" altLang="en-US" dirty="0"/>
              <a:t>模块的输入输出接口</a:t>
            </a:r>
            <a:endParaRPr lang="en-US" altLang="zh-CN" dirty="0"/>
          </a:p>
          <a:p>
            <a:r>
              <a:rPr lang="zh-CN" altLang="en-US" dirty="0"/>
              <a:t>包括操作数、控制信号和输出结果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10C246-3CDE-CE22-8416-516E9ABF196D}"/>
              </a:ext>
            </a:extLst>
          </p:cNvPr>
          <p:cNvSpPr txBox="1"/>
          <p:nvPr/>
        </p:nvSpPr>
        <p:spPr>
          <a:xfrm>
            <a:off x="6113092" y="5558330"/>
            <a:ext cx="607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 </a:t>
            </a:r>
            <a:r>
              <a:rPr lang="en-US" altLang="zh-CN" dirty="0" err="1"/>
              <a:t>ALUOp</a:t>
            </a:r>
            <a:r>
              <a:rPr lang="zh-CN" altLang="en-US" dirty="0"/>
              <a:t>、</a:t>
            </a:r>
            <a:r>
              <a:rPr lang="en-US" altLang="zh-CN" dirty="0"/>
              <a:t>funct3</a:t>
            </a:r>
            <a:r>
              <a:rPr lang="zh-CN" altLang="en-US" dirty="0"/>
              <a:t>、</a:t>
            </a:r>
            <a:r>
              <a:rPr lang="en-US" altLang="zh-CN" dirty="0"/>
              <a:t>funct7 </a:t>
            </a:r>
            <a:r>
              <a:rPr lang="zh-CN" altLang="en-US" dirty="0"/>
              <a:t>等生成 </a:t>
            </a:r>
            <a:r>
              <a:rPr lang="en-US" altLang="zh-CN" dirty="0" err="1"/>
              <a:t>ALUControl</a:t>
            </a:r>
            <a:r>
              <a:rPr lang="en-US" altLang="zh-CN" dirty="0"/>
              <a:t> </a:t>
            </a:r>
            <a:r>
              <a:rPr lang="zh-CN" altLang="en-US" dirty="0"/>
              <a:t>控制信号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80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5F5C202-3537-187B-1E98-1C226837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4536374" cy="552254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DF66C22-98EC-9BA7-13B9-AFA76E16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57" y="0"/>
            <a:ext cx="3950909" cy="55225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7726A2-0708-5A46-F849-3970395C8E7C}"/>
              </a:ext>
            </a:extLst>
          </p:cNvPr>
          <p:cNvSpPr txBox="1"/>
          <p:nvPr/>
        </p:nvSpPr>
        <p:spPr>
          <a:xfrm>
            <a:off x="-3574" y="5795159"/>
            <a:ext cx="422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处理不同指令类型的 </a:t>
            </a:r>
            <a:r>
              <a:rPr lang="en-US" altLang="zh-CN" dirty="0" err="1"/>
              <a:t>ALUControl</a:t>
            </a:r>
            <a:r>
              <a:rPr lang="en-US" altLang="zh-CN" dirty="0"/>
              <a:t> </a:t>
            </a:r>
            <a:r>
              <a:rPr lang="zh-CN" altLang="en-US" dirty="0"/>
              <a:t>编码，</a:t>
            </a:r>
            <a:endParaRPr lang="en-US" altLang="zh-CN" dirty="0"/>
          </a:p>
          <a:p>
            <a:r>
              <a:rPr lang="zh-CN" altLang="en-US" dirty="0"/>
              <a:t>如逻辑移位、按位操作等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668544-EB6A-891C-D219-68EC36105395}"/>
              </a:ext>
            </a:extLst>
          </p:cNvPr>
          <p:cNvSpPr txBox="1"/>
          <p:nvPr/>
        </p:nvSpPr>
        <p:spPr>
          <a:xfrm>
            <a:off x="5582584" y="5795159"/>
            <a:ext cx="607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 </a:t>
            </a:r>
            <a:r>
              <a:rPr lang="en-US" altLang="zh-CN" dirty="0" err="1"/>
              <a:t>ALUControl</a:t>
            </a:r>
            <a:r>
              <a:rPr lang="en-US" altLang="zh-CN" dirty="0"/>
              <a:t> </a:t>
            </a:r>
            <a:r>
              <a:rPr lang="zh-CN" altLang="en-US" dirty="0"/>
              <a:t>执行加法、减法、逻辑运算、移位等操作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3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2248678-A027-A0F1-8926-AADFC6D3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60" y="452746"/>
            <a:ext cx="8645127" cy="44740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23ABA0-7C63-5245-DF79-F6ABED537790}"/>
              </a:ext>
            </a:extLst>
          </p:cNvPr>
          <p:cNvSpPr txBox="1"/>
          <p:nvPr/>
        </p:nvSpPr>
        <p:spPr>
          <a:xfrm>
            <a:off x="688769" y="5510151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执行比较类运算并设置 </a:t>
            </a:r>
            <a:r>
              <a:rPr lang="en-US" altLang="zh-CN" dirty="0"/>
              <a:t>Zero </a:t>
            </a:r>
            <a:r>
              <a:rPr lang="zh-CN" altLang="en-US" dirty="0"/>
              <a:t>标志位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40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5994D1F-A90C-EF99-6FD0-EE5E7542E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46210"/>
              </p:ext>
            </p:extLst>
          </p:nvPr>
        </p:nvGraphicFramePr>
        <p:xfrm>
          <a:off x="553190" y="2622568"/>
          <a:ext cx="10515600" cy="23774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95031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84119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48322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测试指令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信号名称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简要解释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测试情况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643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sll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逻辑左移（</a:t>
                      </a:r>
                      <a:r>
                        <a:rPr lang="en-US"/>
                        <a:t>Shift Left Logical）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通过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315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逻辑右移（</a:t>
                      </a:r>
                      <a:r>
                        <a:rPr lang="en-US" dirty="0"/>
                        <a:t>Shift Right Logical）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通过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70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有符号比较，小于置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dirty="0"/>
                        <a:t>Set Less Than）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通过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698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sltu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无符号比较，小于置</a:t>
                      </a:r>
                      <a:r>
                        <a:rPr lang="en-US" altLang="zh-CN" dirty="0"/>
                        <a:t>1</a:t>
                      </a:r>
                    </a:p>
                    <a:p>
                      <a:r>
                        <a:rPr lang="zh-CN" altLang="en-US" dirty="0"/>
                        <a:t>（</a:t>
                      </a:r>
                      <a:r>
                        <a:rPr lang="en-US" dirty="0"/>
                        <a:t>Set Less Than Unsigned）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通过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231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57ED1F4-EC2D-C506-A589-D47B66F7C3A8}"/>
              </a:ext>
            </a:extLst>
          </p:cNvPr>
          <p:cNvSpPr txBox="1"/>
          <p:nvPr/>
        </p:nvSpPr>
        <p:spPr>
          <a:xfrm>
            <a:off x="470065" y="41563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测试部分</a:t>
            </a:r>
          </a:p>
        </p:txBody>
      </p:sp>
    </p:spTree>
    <p:extLst>
      <p:ext uri="{BB962C8B-B14F-4D97-AF65-F5344CB8AC3E}">
        <p14:creationId xmlns:p14="http://schemas.microsoft.com/office/powerpoint/2010/main" val="315653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5">
            <a:extLst>
              <a:ext uri="{FF2B5EF4-FFF2-40B4-BE49-F238E27FC236}">
                <a16:creationId xmlns:a16="http://schemas.microsoft.com/office/drawing/2014/main" id="{8063E8E1-0530-A043-4294-BB236A89A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" y="769937"/>
            <a:ext cx="8507186" cy="600092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AA26B6B-7347-54E4-E558-CFDD3ABE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339" y="1370120"/>
            <a:ext cx="10718899" cy="43454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65A6F9-A748-D5C1-29FD-6A255C0D8B2E}"/>
              </a:ext>
            </a:extLst>
          </p:cNvPr>
          <p:cNvSpPr txBox="1"/>
          <p:nvPr/>
        </p:nvSpPr>
        <p:spPr>
          <a:xfrm>
            <a:off x="783771" y="391886"/>
            <a:ext cx="257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Testbench</a:t>
            </a:r>
            <a:r>
              <a:rPr kumimoji="1" lang="zh-CN" altLang="en-US" sz="2800" b="1" dirty="0"/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54BF91-8E76-C46D-ECCC-EE8C80F075C6}"/>
              </a:ext>
            </a:extLst>
          </p:cNvPr>
          <p:cNvSpPr txBox="1"/>
          <p:nvPr/>
        </p:nvSpPr>
        <p:spPr>
          <a:xfrm>
            <a:off x="6096000" y="5889294"/>
            <a:ext cx="7333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tb</a:t>
            </a:r>
            <a:r>
              <a:rPr lang="zh-CN" altLang="en-US" sz="2000" dirty="0"/>
              <a:t>文件里只需模拟</a:t>
            </a:r>
            <a:r>
              <a:rPr lang="en-US" altLang="zh-CN" sz="2000" dirty="0"/>
              <a:t>I/O</a:t>
            </a:r>
            <a:r>
              <a:rPr lang="zh-CN" altLang="en-US" sz="2000" dirty="0"/>
              <a:t>的输入输出</a:t>
            </a:r>
            <a:endParaRPr lang="en-US" altLang="zh-CN" sz="2000" dirty="0"/>
          </a:p>
          <a:p>
            <a:r>
              <a:rPr lang="en-US" altLang="zh-CN" sz="2000" dirty="0" err="1"/>
              <a:t>Risc</a:t>
            </a:r>
            <a:r>
              <a:rPr lang="en-US" altLang="zh-CN" sz="2000" dirty="0"/>
              <a:t>-v</a:t>
            </a:r>
            <a:r>
              <a:rPr lang="zh-CN" altLang="en-US" sz="2000" dirty="0"/>
              <a:t>指令码以</a:t>
            </a:r>
            <a:r>
              <a:rPr lang="en-US" altLang="zh-CN" sz="2000" dirty="0" err="1"/>
              <a:t>coe</a:t>
            </a:r>
            <a:r>
              <a:rPr lang="zh-CN" altLang="en-US" sz="2000" dirty="0"/>
              <a:t>文件形式放入</a:t>
            </a:r>
            <a:r>
              <a:rPr lang="en-US" altLang="zh-CN" sz="2000" dirty="0" err="1"/>
              <a:t>prgrom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279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AI 生成的内容可能不正确。">
            <a:extLst>
              <a:ext uri="{FF2B5EF4-FFF2-40B4-BE49-F238E27FC236}">
                <a16:creationId xmlns:a16="http://schemas.microsoft.com/office/drawing/2014/main" id="{C382431C-555B-51AA-283A-362EE8F3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19" y="1057270"/>
            <a:ext cx="11282447" cy="31340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EE698C-1EB7-8546-CD19-10AF342B98EE}"/>
              </a:ext>
            </a:extLst>
          </p:cNvPr>
          <p:cNvSpPr txBox="1"/>
          <p:nvPr/>
        </p:nvSpPr>
        <p:spPr>
          <a:xfrm>
            <a:off x="723900" y="391886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sll</a:t>
            </a:r>
            <a:r>
              <a:rPr kumimoji="1" lang="zh-CN" altLang="en-US" sz="2800" b="1" dirty="0"/>
              <a:t>波形验证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A85562-7201-6A39-4752-694AD08A1D62}"/>
              </a:ext>
            </a:extLst>
          </p:cNvPr>
          <p:cNvSpPr txBox="1"/>
          <p:nvPr/>
        </p:nvSpPr>
        <p:spPr>
          <a:xfrm>
            <a:off x="653143" y="4845132"/>
            <a:ext cx="346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switch_in</a:t>
            </a:r>
            <a:r>
              <a:rPr kumimoji="1" lang="zh-CN" altLang="en-US" dirty="0"/>
              <a:t>高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x2</a:t>
            </a:r>
            <a:r>
              <a:rPr kumimoji="1" lang="zh-CN" altLang="en-US" dirty="0"/>
              <a:t>，低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x1</a:t>
            </a:r>
          </a:p>
          <a:p>
            <a:r>
              <a:rPr kumimoji="1" lang="en-US" altLang="zh-CN" dirty="0"/>
              <a:t>16</a:t>
            </a:r>
            <a:r>
              <a:rPr kumimoji="1" lang="zh-CN" altLang="en-US" dirty="0"/>
              <a:t>进制下</a:t>
            </a:r>
            <a:r>
              <a:rPr kumimoji="1" lang="en-US" altLang="zh-CN" dirty="0"/>
              <a:t>10</a:t>
            </a:r>
            <a:r>
              <a:rPr kumimoji="1" lang="zh-CN" altLang="en-US" dirty="0"/>
              <a:t>逻辑右移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位，变成</a:t>
            </a:r>
            <a:r>
              <a:rPr kumimoji="1" lang="en-US" altLang="zh-CN" dirty="0"/>
              <a:t>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42415D-5A8D-24CD-9346-A2975FA77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040" y="4854038"/>
            <a:ext cx="1955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2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BAF9C1-8B03-D906-2B48-A14F15BE1EB7}"/>
              </a:ext>
            </a:extLst>
          </p:cNvPr>
          <p:cNvSpPr txBox="1"/>
          <p:nvPr/>
        </p:nvSpPr>
        <p:spPr>
          <a:xfrm>
            <a:off x="209638" y="727743"/>
            <a:ext cx="3661718" cy="3290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en-US" altLang="zh-CN" sz="24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图形用户界面&#10;&#10;AI 生成的内容可能不正确。">
            <a:extLst>
              <a:ext uri="{FF2B5EF4-FFF2-40B4-BE49-F238E27FC236}">
                <a16:creationId xmlns:a16="http://schemas.microsoft.com/office/drawing/2014/main" id="{B9F68DA5-506E-2EB9-7D36-2228AB1F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4" y="1415505"/>
            <a:ext cx="10901852" cy="30252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CCAF97-9E52-7B8E-7955-CC793758E053}"/>
              </a:ext>
            </a:extLst>
          </p:cNvPr>
          <p:cNvSpPr txBox="1"/>
          <p:nvPr/>
        </p:nvSpPr>
        <p:spPr>
          <a:xfrm>
            <a:off x="415637" y="369064"/>
            <a:ext cx="2004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srl</a:t>
            </a:r>
            <a:r>
              <a:rPr kumimoji="1" lang="zh-CN" altLang="en-US" sz="2800" b="1" dirty="0"/>
              <a:t>波形验证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9D21FF-D21E-B8CC-718F-5D369A43E919}"/>
              </a:ext>
            </a:extLst>
          </p:cNvPr>
          <p:cNvSpPr txBox="1"/>
          <p:nvPr/>
        </p:nvSpPr>
        <p:spPr>
          <a:xfrm>
            <a:off x="645074" y="4980830"/>
            <a:ext cx="3376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switch_in</a:t>
            </a:r>
            <a:r>
              <a:rPr kumimoji="1" lang="zh-CN" altLang="en-US" dirty="0"/>
              <a:t>高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x2</a:t>
            </a:r>
            <a:r>
              <a:rPr kumimoji="1" lang="zh-CN" altLang="en-US" dirty="0"/>
              <a:t>，低</a:t>
            </a:r>
            <a:r>
              <a:rPr kumimoji="1" lang="en-US" altLang="zh-CN" dirty="0"/>
              <a:t>8</a:t>
            </a:r>
            <a:r>
              <a:rPr kumimoji="1" lang="zh-CN" altLang="en-US" dirty="0"/>
              <a:t>位存</a:t>
            </a:r>
            <a:r>
              <a:rPr kumimoji="1" lang="en-US" altLang="zh-CN" dirty="0"/>
              <a:t>x1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左移</a:t>
            </a:r>
            <a:r>
              <a:rPr kumimoji="1" lang="en-US" altLang="zh-CN" dirty="0"/>
              <a:t>4</a:t>
            </a:r>
            <a:r>
              <a:rPr kumimoji="1" lang="zh-CN" altLang="en-US" dirty="0"/>
              <a:t>位，变成</a:t>
            </a:r>
            <a:r>
              <a:rPr kumimoji="1" lang="en-US" altLang="zh-CN" dirty="0"/>
              <a:t>16</a:t>
            </a:r>
            <a:r>
              <a:rPr kumimoji="1" lang="zh-CN" altLang="en-US" dirty="0"/>
              <a:t>进制下</a:t>
            </a:r>
            <a:r>
              <a:rPr kumimoji="1" lang="en-US" altLang="zh-CN" dirty="0"/>
              <a:t>10</a:t>
            </a:r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7CB9A-A872-2F3C-0CF8-2F085A87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078" y="4980830"/>
            <a:ext cx="2044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6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331</Words>
  <Application>Microsoft Macintosh PowerPoint</Application>
  <PresentationFormat>宽屏</PresentationFormat>
  <Paragraphs>52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Yuhan Rui</dc:creator>
  <cp:lastModifiedBy>Yuhan Rui</cp:lastModifiedBy>
  <cp:revision>18</cp:revision>
  <dcterms:created xsi:type="dcterms:W3CDTF">2025-05-11T16:09:12Z</dcterms:created>
  <dcterms:modified xsi:type="dcterms:W3CDTF">2025-05-11T17:17:02Z</dcterms:modified>
</cp:coreProperties>
</file>