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6" r:id="rId4"/>
    <p:sldId id="268" r:id="rId5"/>
    <p:sldId id="269" r:id="rId6"/>
    <p:sldId id="273" r:id="rId7"/>
    <p:sldId id="274" r:id="rId8"/>
    <p:sldId id="270" r:id="rId9"/>
    <p:sldId id="271" r:id="rId10"/>
    <p:sldId id="272" r:id="rId11"/>
    <p:sldId id="260" r:id="rId12"/>
    <p:sldId id="264" r:id="rId13"/>
  </p:sldIdLst>
  <p:sldSz cx="12192000" cy="6858000"/>
  <p:notesSz cx="6858000" cy="9144000"/>
  <p:embeddedFontLst>
    <p:embeddedFont>
      <p:font typeface="나눔스퀘어" panose="020B0600000101010101" pitchFamily="50" charset="-127"/>
      <p:regular r:id="rId15"/>
    </p:embeddedFont>
    <p:embeddedFont>
      <p:font typeface="나눔스퀘어 Bold" panose="020B0600000101010101" pitchFamily="50" charset="-127"/>
      <p:bold r:id="rId16"/>
    </p:embeddedFont>
    <p:embeddedFont>
      <p:font typeface="나눔스퀘어 ExtraBold" panose="020B0600000101010101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3F92DD"/>
    <a:srgbClr val="69AAE5"/>
    <a:srgbClr val="E4E4E4"/>
    <a:srgbClr val="CA284C"/>
    <a:srgbClr val="CB294D"/>
    <a:srgbClr val="A8A8AA"/>
    <a:srgbClr val="E9E9E9"/>
    <a:srgbClr val="F5F1F2"/>
    <a:srgbClr val="AD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30B538-3447-4448-9D69-9680BED3AC2E}" v="2" dt="2023-04-03T02:25:04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9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1954" y="8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나현" userId="f6ed7dc9-ff66-4b26-8f09-1fab2ec48497" providerId="ADAL" clId="{9CFFB2F0-3B3E-4967-8494-F230741AFD75}"/>
    <pc:docChg chg="undo redo custSel modSld">
      <pc:chgData name="안나현" userId="f6ed7dc9-ff66-4b26-8f09-1fab2ec48497" providerId="ADAL" clId="{9CFFB2F0-3B3E-4967-8494-F230741AFD75}" dt="2023-04-01T05:24:28.774" v="1090" actId="1076"/>
      <pc:docMkLst>
        <pc:docMk/>
      </pc:docMkLst>
      <pc:sldChg chg="modSp mod">
        <pc:chgData name="안나현" userId="f6ed7dc9-ff66-4b26-8f09-1fab2ec48497" providerId="ADAL" clId="{9CFFB2F0-3B3E-4967-8494-F230741AFD75}" dt="2023-03-31T15:30:24.779" v="1" actId="20577"/>
        <pc:sldMkLst>
          <pc:docMk/>
          <pc:sldMk cId="148537802" sldId="256"/>
        </pc:sldMkLst>
        <pc:spChg chg="mod">
          <ac:chgData name="안나현" userId="f6ed7dc9-ff66-4b26-8f09-1fab2ec48497" providerId="ADAL" clId="{9CFFB2F0-3B3E-4967-8494-F230741AFD75}" dt="2023-03-31T15:30:24.779" v="1" actId="20577"/>
          <ac:spMkLst>
            <pc:docMk/>
            <pc:sldMk cId="148537802" sldId="256"/>
            <ac:spMk id="5" creationId="{53AF0EC0-4808-D0DD-7E39-59E6FB820F26}"/>
          </ac:spMkLst>
        </pc:spChg>
      </pc:sldChg>
      <pc:sldChg chg="addSp delSp modSp mod">
        <pc:chgData name="안나현" userId="f6ed7dc9-ff66-4b26-8f09-1fab2ec48497" providerId="ADAL" clId="{9CFFB2F0-3B3E-4967-8494-F230741AFD75}" dt="2023-04-01T05:19:55.617" v="1038" actId="1076"/>
        <pc:sldMkLst>
          <pc:docMk/>
          <pc:sldMk cId="300327600" sldId="261"/>
        </pc:sldMkLst>
        <pc:spChg chg="add mod">
          <ac:chgData name="안나현" userId="f6ed7dc9-ff66-4b26-8f09-1fab2ec48497" providerId="ADAL" clId="{9CFFB2F0-3B3E-4967-8494-F230741AFD75}" dt="2023-04-01T05:19:52.554" v="1037" actId="1076"/>
          <ac:spMkLst>
            <pc:docMk/>
            <pc:sldMk cId="300327600" sldId="261"/>
            <ac:spMk id="6" creationId="{60555C2A-6A09-7A04-A378-1DDD054ECCBE}"/>
          </ac:spMkLst>
        </pc:spChg>
        <pc:spChg chg="add del">
          <ac:chgData name="안나현" userId="f6ed7dc9-ff66-4b26-8f09-1fab2ec48497" providerId="ADAL" clId="{9CFFB2F0-3B3E-4967-8494-F230741AFD75}" dt="2023-04-01T05:18:36.435" v="994" actId="22"/>
          <ac:spMkLst>
            <pc:docMk/>
            <pc:sldMk cId="300327600" sldId="261"/>
            <ac:spMk id="14" creationId="{90457968-9DF5-E55C-EFCB-3B5BE9F4336D}"/>
          </ac:spMkLst>
        </pc:spChg>
        <pc:spChg chg="mod">
          <ac:chgData name="안나현" userId="f6ed7dc9-ff66-4b26-8f09-1fab2ec48497" providerId="ADAL" clId="{9CFFB2F0-3B3E-4967-8494-F230741AFD75}" dt="2023-04-01T05:19:15.019" v="1008" actId="1076"/>
          <ac:spMkLst>
            <pc:docMk/>
            <pc:sldMk cId="300327600" sldId="261"/>
            <ac:spMk id="18" creationId="{D76AF55A-627B-4D20-987A-2700AE953B68}"/>
          </ac:spMkLst>
        </pc:spChg>
        <pc:spChg chg="add mod">
          <ac:chgData name="안나현" userId="f6ed7dc9-ff66-4b26-8f09-1fab2ec48497" providerId="ADAL" clId="{9CFFB2F0-3B3E-4967-8494-F230741AFD75}" dt="2023-04-01T05:19:15.019" v="1008" actId="1076"/>
          <ac:spMkLst>
            <pc:docMk/>
            <pc:sldMk cId="300327600" sldId="261"/>
            <ac:spMk id="20" creationId="{DA891449-8FDA-5EC3-5BBD-022572838517}"/>
          </ac:spMkLst>
        </pc:spChg>
        <pc:spChg chg="add mod">
          <ac:chgData name="안나현" userId="f6ed7dc9-ff66-4b26-8f09-1fab2ec48497" providerId="ADAL" clId="{9CFFB2F0-3B3E-4967-8494-F230741AFD75}" dt="2023-04-01T05:19:15.019" v="1008" actId="1076"/>
          <ac:spMkLst>
            <pc:docMk/>
            <pc:sldMk cId="300327600" sldId="261"/>
            <ac:spMk id="21" creationId="{1B03453D-68CD-F57E-D585-2DF699A2D2A8}"/>
          </ac:spMkLst>
        </pc:spChg>
        <pc:spChg chg="add mod">
          <ac:chgData name="안나현" userId="f6ed7dc9-ff66-4b26-8f09-1fab2ec48497" providerId="ADAL" clId="{9CFFB2F0-3B3E-4967-8494-F230741AFD75}" dt="2023-04-01T05:19:52.554" v="1037" actId="1076"/>
          <ac:spMkLst>
            <pc:docMk/>
            <pc:sldMk cId="300327600" sldId="261"/>
            <ac:spMk id="22" creationId="{D61B2167-ADA8-DF76-4CE3-8588DED6C511}"/>
          </ac:spMkLst>
        </pc:spChg>
        <pc:spChg chg="add mod">
          <ac:chgData name="안나현" userId="f6ed7dc9-ff66-4b26-8f09-1fab2ec48497" providerId="ADAL" clId="{9CFFB2F0-3B3E-4967-8494-F230741AFD75}" dt="2023-04-01T05:19:52.554" v="1037" actId="1076"/>
          <ac:spMkLst>
            <pc:docMk/>
            <pc:sldMk cId="300327600" sldId="261"/>
            <ac:spMk id="23" creationId="{7F0EB345-BC0E-80F1-EDBF-99F683276223}"/>
          </ac:spMkLst>
        </pc:spChg>
        <pc:picChg chg="mod">
          <ac:chgData name="안나현" userId="f6ed7dc9-ff66-4b26-8f09-1fab2ec48497" providerId="ADAL" clId="{9CFFB2F0-3B3E-4967-8494-F230741AFD75}" dt="2023-04-01T05:19:55.617" v="1038" actId="1076"/>
          <ac:picMkLst>
            <pc:docMk/>
            <pc:sldMk cId="300327600" sldId="261"/>
            <ac:picMk id="7" creationId="{8E311FAA-E052-C240-1B06-81F8C68468E2}"/>
          </ac:picMkLst>
        </pc:picChg>
        <pc:picChg chg="mod">
          <ac:chgData name="안나현" userId="f6ed7dc9-ff66-4b26-8f09-1fab2ec48497" providerId="ADAL" clId="{9CFFB2F0-3B3E-4967-8494-F230741AFD75}" dt="2023-04-01T05:19:18.242" v="1009" actId="1076"/>
          <ac:picMkLst>
            <pc:docMk/>
            <pc:sldMk cId="300327600" sldId="261"/>
            <ac:picMk id="9" creationId="{690A25D1-4635-573E-658C-09B7A04144E6}"/>
          </ac:picMkLst>
        </pc:picChg>
      </pc:sldChg>
      <pc:sldChg chg="modSp mod">
        <pc:chgData name="안나현" userId="f6ed7dc9-ff66-4b26-8f09-1fab2ec48497" providerId="ADAL" clId="{9CFFB2F0-3B3E-4967-8494-F230741AFD75}" dt="2023-04-01T05:17:51.350" v="964" actId="6549"/>
        <pc:sldMkLst>
          <pc:docMk/>
          <pc:sldMk cId="2755409293" sldId="262"/>
        </pc:sldMkLst>
        <pc:spChg chg="mod">
          <ac:chgData name="안나현" userId="f6ed7dc9-ff66-4b26-8f09-1fab2ec48497" providerId="ADAL" clId="{9CFFB2F0-3B3E-4967-8494-F230741AFD75}" dt="2023-04-01T05:17:51.350" v="964" actId="6549"/>
          <ac:spMkLst>
            <pc:docMk/>
            <pc:sldMk cId="2755409293" sldId="262"/>
            <ac:spMk id="3" creationId="{C010A504-4EDF-9B73-2DA1-8F195567E3D7}"/>
          </ac:spMkLst>
        </pc:spChg>
        <pc:picChg chg="mod">
          <ac:chgData name="안나현" userId="f6ed7dc9-ff66-4b26-8f09-1fab2ec48497" providerId="ADAL" clId="{9CFFB2F0-3B3E-4967-8494-F230741AFD75}" dt="2023-04-01T05:17:39.894" v="958" actId="1076"/>
          <ac:picMkLst>
            <pc:docMk/>
            <pc:sldMk cId="2755409293" sldId="262"/>
            <ac:picMk id="5" creationId="{5880B9C5-00CE-F1D2-D315-FB4513469C42}"/>
          </ac:picMkLst>
        </pc:picChg>
      </pc:sldChg>
      <pc:sldChg chg="addSp delSp modSp mod modAnim">
        <pc:chgData name="안나현" userId="f6ed7dc9-ff66-4b26-8f09-1fab2ec48497" providerId="ADAL" clId="{9CFFB2F0-3B3E-4967-8494-F230741AFD75}" dt="2023-04-01T05:24:28.774" v="1090" actId="1076"/>
        <pc:sldMkLst>
          <pc:docMk/>
          <pc:sldMk cId="3055008426" sldId="263"/>
        </pc:sldMkLst>
        <pc:spChg chg="mod">
          <ac:chgData name="안나현" userId="f6ed7dc9-ff66-4b26-8f09-1fab2ec48497" providerId="ADAL" clId="{9CFFB2F0-3B3E-4967-8494-F230741AFD75}" dt="2023-04-01T05:16:45.449" v="938" actId="1076"/>
          <ac:spMkLst>
            <pc:docMk/>
            <pc:sldMk cId="3055008426" sldId="263"/>
            <ac:spMk id="3" creationId="{D63DE0C5-9671-B306-74C4-8E21DC635191}"/>
          </ac:spMkLst>
        </pc:spChg>
        <pc:spChg chg="mod">
          <ac:chgData name="안나현" userId="f6ed7dc9-ff66-4b26-8f09-1fab2ec48497" providerId="ADAL" clId="{9CFFB2F0-3B3E-4967-8494-F230741AFD75}" dt="2023-03-31T16:14:33.601" v="720" actId="12789"/>
          <ac:spMkLst>
            <pc:docMk/>
            <pc:sldMk cId="3055008426" sldId="263"/>
            <ac:spMk id="7" creationId="{CFAC981A-EDD1-75E5-25DE-8C1C8FEEDBD5}"/>
          </ac:spMkLst>
        </pc:spChg>
        <pc:spChg chg="mod">
          <ac:chgData name="안나현" userId="f6ed7dc9-ff66-4b26-8f09-1fab2ec48497" providerId="ADAL" clId="{9CFFB2F0-3B3E-4967-8494-F230741AFD75}" dt="2023-03-31T16:14:30.425" v="719" actId="12789"/>
          <ac:spMkLst>
            <pc:docMk/>
            <pc:sldMk cId="3055008426" sldId="263"/>
            <ac:spMk id="8" creationId="{91072EFC-230A-5CDA-A39B-EDB1B4FF5812}"/>
          </ac:spMkLst>
        </pc:spChg>
        <pc:spChg chg="mod">
          <ac:chgData name="안나현" userId="f6ed7dc9-ff66-4b26-8f09-1fab2ec48497" providerId="ADAL" clId="{9CFFB2F0-3B3E-4967-8494-F230741AFD75}" dt="2023-03-31T16:14:26.305" v="718" actId="12789"/>
          <ac:spMkLst>
            <pc:docMk/>
            <pc:sldMk cId="3055008426" sldId="263"/>
            <ac:spMk id="9" creationId="{5AA7886E-7BF2-5117-A9A0-A70DB1206AAF}"/>
          </ac:spMkLst>
        </pc:spChg>
        <pc:spChg chg="add mod">
          <ac:chgData name="안나현" userId="f6ed7dc9-ff66-4b26-8f09-1fab2ec48497" providerId="ADAL" clId="{9CFFB2F0-3B3E-4967-8494-F230741AFD75}" dt="2023-03-31T16:14:33.601" v="720" actId="12789"/>
          <ac:spMkLst>
            <pc:docMk/>
            <pc:sldMk cId="3055008426" sldId="263"/>
            <ac:spMk id="10" creationId="{B1988E6C-64E8-A982-715A-0D6C9FDC3BED}"/>
          </ac:spMkLst>
        </pc:spChg>
        <pc:spChg chg="add del">
          <ac:chgData name="안나현" userId="f6ed7dc9-ff66-4b26-8f09-1fab2ec48497" providerId="ADAL" clId="{9CFFB2F0-3B3E-4967-8494-F230741AFD75}" dt="2023-04-01T05:12:05.659" v="899" actId="22"/>
          <ac:spMkLst>
            <pc:docMk/>
            <pc:sldMk cId="3055008426" sldId="263"/>
            <ac:spMk id="11" creationId="{94056320-A6F5-B17B-D8DB-80C63EC97B58}"/>
          </ac:spMkLst>
        </pc:spChg>
        <pc:spChg chg="add mod">
          <ac:chgData name="안나현" userId="f6ed7dc9-ff66-4b26-8f09-1fab2ec48497" providerId="ADAL" clId="{9CFFB2F0-3B3E-4967-8494-F230741AFD75}" dt="2023-04-01T05:24:28.774" v="1090" actId="1076"/>
          <ac:spMkLst>
            <pc:docMk/>
            <pc:sldMk cId="3055008426" sldId="263"/>
            <ac:spMk id="11" creationId="{DF4733FC-36A8-DA1F-467E-B14AFA09D21E}"/>
          </ac:spMkLst>
        </pc:spChg>
        <pc:spChg chg="add mod">
          <ac:chgData name="안나현" userId="f6ed7dc9-ff66-4b26-8f09-1fab2ec48497" providerId="ADAL" clId="{9CFFB2F0-3B3E-4967-8494-F230741AFD75}" dt="2023-03-31T16:14:30.425" v="719" actId="12789"/>
          <ac:spMkLst>
            <pc:docMk/>
            <pc:sldMk cId="3055008426" sldId="263"/>
            <ac:spMk id="12" creationId="{7EA87A42-2EC8-E91B-3EA3-8832845A2D3B}"/>
          </ac:spMkLst>
        </pc:spChg>
        <pc:spChg chg="add mod">
          <ac:chgData name="안나현" userId="f6ed7dc9-ff66-4b26-8f09-1fab2ec48497" providerId="ADAL" clId="{9CFFB2F0-3B3E-4967-8494-F230741AFD75}" dt="2023-03-31T16:14:26.305" v="718" actId="12789"/>
          <ac:spMkLst>
            <pc:docMk/>
            <pc:sldMk cId="3055008426" sldId="263"/>
            <ac:spMk id="14" creationId="{11EDD8C3-631E-B73D-5ACC-8EC685879832}"/>
          </ac:spMkLst>
        </pc:spChg>
        <pc:spChg chg="mod">
          <ac:chgData name="안나현" userId="f6ed7dc9-ff66-4b26-8f09-1fab2ec48497" providerId="ADAL" clId="{9CFFB2F0-3B3E-4967-8494-F230741AFD75}" dt="2023-03-31T16:15:08" v="796" actId="14861"/>
          <ac:spMkLst>
            <pc:docMk/>
            <pc:sldMk cId="3055008426" sldId="263"/>
            <ac:spMk id="15" creationId="{795C09AE-6CD4-38AA-1BEC-A6C59F16C119}"/>
          </ac:spMkLst>
        </pc:spChg>
        <pc:spChg chg="add mod">
          <ac:chgData name="안나현" userId="f6ed7dc9-ff66-4b26-8f09-1fab2ec48497" providerId="ADAL" clId="{9CFFB2F0-3B3E-4967-8494-F230741AFD75}" dt="2023-04-01T05:17:07.505" v="944"/>
          <ac:spMkLst>
            <pc:docMk/>
            <pc:sldMk cId="3055008426" sldId="263"/>
            <ac:spMk id="16" creationId="{7A7B611F-318A-973E-4471-9C1977A3B5FD}"/>
          </ac:spMkLst>
        </pc:spChg>
        <pc:spChg chg="mod">
          <ac:chgData name="안나현" userId="f6ed7dc9-ff66-4b26-8f09-1fab2ec48497" providerId="ADAL" clId="{9CFFB2F0-3B3E-4967-8494-F230741AFD75}" dt="2023-03-31T16:15:08" v="796" actId="14861"/>
          <ac:spMkLst>
            <pc:docMk/>
            <pc:sldMk cId="3055008426" sldId="263"/>
            <ac:spMk id="18" creationId="{3CE0FDDA-F1FE-EA75-8977-A4C5154B4A44}"/>
          </ac:spMkLst>
        </pc:spChg>
        <pc:spChg chg="add del">
          <ac:chgData name="안나현" userId="f6ed7dc9-ff66-4b26-8f09-1fab2ec48497" providerId="ADAL" clId="{9CFFB2F0-3B3E-4967-8494-F230741AFD75}" dt="2023-04-01T05:12:10.980" v="903" actId="22"/>
          <ac:spMkLst>
            <pc:docMk/>
            <pc:sldMk cId="3055008426" sldId="263"/>
            <ac:spMk id="19" creationId="{EE992F60-2EEA-2FEF-266B-91C2A94DEE2A}"/>
          </ac:spMkLst>
        </pc:spChg>
        <pc:spChg chg="mod">
          <ac:chgData name="안나현" userId="f6ed7dc9-ff66-4b26-8f09-1fab2ec48497" providerId="ADAL" clId="{9CFFB2F0-3B3E-4967-8494-F230741AFD75}" dt="2023-03-31T16:15:08" v="796" actId="14861"/>
          <ac:spMkLst>
            <pc:docMk/>
            <pc:sldMk cId="3055008426" sldId="263"/>
            <ac:spMk id="21" creationId="{DC4D42EA-0AE4-7C8C-BC2C-CAAD69C6CC25}"/>
          </ac:spMkLst>
        </pc:spChg>
        <pc:spChg chg="add mod">
          <ac:chgData name="안나현" userId="f6ed7dc9-ff66-4b26-8f09-1fab2ec48497" providerId="ADAL" clId="{9CFFB2F0-3B3E-4967-8494-F230741AFD75}" dt="2023-04-01T05:17:09.093" v="946"/>
          <ac:spMkLst>
            <pc:docMk/>
            <pc:sldMk cId="3055008426" sldId="263"/>
            <ac:spMk id="22" creationId="{1562C78C-74EC-A03A-FFB3-FB2E7B2E63C9}"/>
          </ac:spMkLst>
        </pc:spChg>
        <pc:spChg chg="mod">
          <ac:chgData name="안나현" userId="f6ed7dc9-ff66-4b26-8f09-1fab2ec48497" providerId="ADAL" clId="{9CFFB2F0-3B3E-4967-8494-F230741AFD75}" dt="2023-04-01T05:17:02.529" v="942"/>
          <ac:spMkLst>
            <pc:docMk/>
            <pc:sldMk cId="3055008426" sldId="263"/>
            <ac:spMk id="25" creationId="{6C4EA8E7-8E01-2929-1260-CBFE8C8C471A}"/>
          </ac:spMkLst>
        </pc:spChg>
        <pc:spChg chg="add del">
          <ac:chgData name="안나현" userId="f6ed7dc9-ff66-4b26-8f09-1fab2ec48497" providerId="ADAL" clId="{9CFFB2F0-3B3E-4967-8494-F230741AFD75}" dt="2023-04-01T05:12:14.629" v="907" actId="22"/>
          <ac:spMkLst>
            <pc:docMk/>
            <pc:sldMk cId="3055008426" sldId="263"/>
            <ac:spMk id="27" creationId="{A33B5E66-D579-A20F-B3EA-D54CD4E51950}"/>
          </ac:spMkLst>
        </pc:spChg>
        <pc:spChg chg="add mod">
          <ac:chgData name="안나현" userId="f6ed7dc9-ff66-4b26-8f09-1fab2ec48497" providerId="ADAL" clId="{9CFFB2F0-3B3E-4967-8494-F230741AFD75}" dt="2023-04-01T05:17:10.607" v="948"/>
          <ac:spMkLst>
            <pc:docMk/>
            <pc:sldMk cId="3055008426" sldId="263"/>
            <ac:spMk id="29" creationId="{3D1676EE-A82B-4395-E181-F41860BFB988}"/>
          </ac:spMkLst>
        </pc:spChg>
        <pc:spChg chg="add del">
          <ac:chgData name="안나현" userId="f6ed7dc9-ff66-4b26-8f09-1fab2ec48497" providerId="ADAL" clId="{9CFFB2F0-3B3E-4967-8494-F230741AFD75}" dt="2023-04-01T05:12:20.692" v="911" actId="22"/>
          <ac:spMkLst>
            <pc:docMk/>
            <pc:sldMk cId="3055008426" sldId="263"/>
            <ac:spMk id="31" creationId="{28AD3462-76F2-70B9-6865-D331C8BA9C72}"/>
          </ac:spMkLst>
        </pc:spChg>
        <pc:spChg chg="add mod">
          <ac:chgData name="안나현" userId="f6ed7dc9-ff66-4b26-8f09-1fab2ec48497" providerId="ADAL" clId="{9CFFB2F0-3B3E-4967-8494-F230741AFD75}" dt="2023-04-01T05:17:14.437" v="949" actId="115"/>
          <ac:spMkLst>
            <pc:docMk/>
            <pc:sldMk cId="3055008426" sldId="263"/>
            <ac:spMk id="33" creationId="{14B0AA96-9A1F-CD44-44EB-C977CF3D8496}"/>
          </ac:spMkLst>
        </pc:spChg>
        <pc:spChg chg="add mod">
          <ac:chgData name="안나현" userId="f6ed7dc9-ff66-4b26-8f09-1fab2ec48497" providerId="ADAL" clId="{9CFFB2F0-3B3E-4967-8494-F230741AFD75}" dt="2023-04-01T05:13:13.882" v="929" actId="1076"/>
          <ac:spMkLst>
            <pc:docMk/>
            <pc:sldMk cId="3055008426" sldId="263"/>
            <ac:spMk id="34" creationId="{425DAD5A-D6C2-A19F-B114-BF45444F3993}"/>
          </ac:spMkLst>
        </pc:spChg>
        <pc:picChg chg="add del mod">
          <ac:chgData name="안나현" userId="f6ed7dc9-ff66-4b26-8f09-1fab2ec48497" providerId="ADAL" clId="{9CFFB2F0-3B3E-4967-8494-F230741AFD75}" dt="2023-04-01T05:16:15.524" v="933" actId="478"/>
          <ac:picMkLst>
            <pc:docMk/>
            <pc:sldMk cId="3055008426" sldId="263"/>
            <ac:picMk id="1026" creationId="{ABB19E3A-20B3-AA64-2446-025AC6B5C4FF}"/>
          </ac:picMkLst>
        </pc:picChg>
      </pc:sldChg>
      <pc:sldChg chg="modSp mod">
        <pc:chgData name="안나현" userId="f6ed7dc9-ff66-4b26-8f09-1fab2ec48497" providerId="ADAL" clId="{9CFFB2F0-3B3E-4967-8494-F230741AFD75}" dt="2023-04-01T04:41:25.886" v="819" actId="20577"/>
        <pc:sldMkLst>
          <pc:docMk/>
          <pc:sldMk cId="1427811765" sldId="268"/>
        </pc:sldMkLst>
        <pc:spChg chg="mod">
          <ac:chgData name="안나현" userId="f6ed7dc9-ff66-4b26-8f09-1fab2ec48497" providerId="ADAL" clId="{9CFFB2F0-3B3E-4967-8494-F230741AFD75}" dt="2023-04-01T04:41:25.886" v="819" actId="20577"/>
          <ac:spMkLst>
            <pc:docMk/>
            <pc:sldMk cId="1427811765" sldId="268"/>
            <ac:spMk id="10" creationId="{01AF4CE4-9029-FF34-9653-FADF70C485F6}"/>
          </ac:spMkLst>
        </pc:spChg>
      </pc:sldChg>
      <pc:sldChg chg="addSp delSp modSp mod delAnim modAnim">
        <pc:chgData name="안나현" userId="f6ed7dc9-ff66-4b26-8f09-1fab2ec48497" providerId="ADAL" clId="{9CFFB2F0-3B3E-4967-8494-F230741AFD75}" dt="2023-04-01T05:22:32.223" v="1081"/>
        <pc:sldMkLst>
          <pc:docMk/>
          <pc:sldMk cId="3770069498" sldId="271"/>
        </pc:sldMkLst>
        <pc:spChg chg="add del mod ord">
          <ac:chgData name="안나현" userId="f6ed7dc9-ff66-4b26-8f09-1fab2ec48497" providerId="ADAL" clId="{9CFFB2F0-3B3E-4967-8494-F230741AFD75}" dt="2023-04-01T05:21:16.908" v="1062" actId="478"/>
          <ac:spMkLst>
            <pc:docMk/>
            <pc:sldMk cId="3770069498" sldId="271"/>
            <ac:spMk id="3" creationId="{09C74EF9-11A7-92A6-081C-ABE8FCE4E36B}"/>
          </ac:spMkLst>
        </pc:spChg>
        <pc:spChg chg="add mod">
          <ac:chgData name="안나현" userId="f6ed7dc9-ff66-4b26-8f09-1fab2ec48497" providerId="ADAL" clId="{9CFFB2F0-3B3E-4967-8494-F230741AFD75}" dt="2023-03-31T15:40:48.195" v="97" actId="1076"/>
          <ac:spMkLst>
            <pc:docMk/>
            <pc:sldMk cId="3770069498" sldId="271"/>
            <ac:spMk id="5" creationId="{7EF869C9-6B95-99B0-F26F-7B71F051BA1E}"/>
          </ac:spMkLst>
        </pc:spChg>
        <pc:spChg chg="del mod">
          <ac:chgData name="안나현" userId="f6ed7dc9-ff66-4b26-8f09-1fab2ec48497" providerId="ADAL" clId="{9CFFB2F0-3B3E-4967-8494-F230741AFD75}" dt="2023-03-31T16:02:20.246" v="696" actId="478"/>
          <ac:spMkLst>
            <pc:docMk/>
            <pc:sldMk cId="3770069498" sldId="271"/>
            <ac:spMk id="6" creationId="{7E5444DD-30CA-1DF5-2583-388294B7117D}"/>
          </ac:spMkLst>
        </pc:spChg>
        <pc:spChg chg="add del mod">
          <ac:chgData name="안나현" userId="f6ed7dc9-ff66-4b26-8f09-1fab2ec48497" providerId="ADAL" clId="{9CFFB2F0-3B3E-4967-8494-F230741AFD75}" dt="2023-03-31T15:53:02.034" v="238" actId="478"/>
          <ac:spMkLst>
            <pc:docMk/>
            <pc:sldMk cId="3770069498" sldId="271"/>
            <ac:spMk id="9" creationId="{BBAACC4A-D15D-EA0F-0E2B-149C45D83470}"/>
          </ac:spMkLst>
        </pc:spChg>
        <pc:spChg chg="add mod">
          <ac:chgData name="안나현" userId="f6ed7dc9-ff66-4b26-8f09-1fab2ec48497" providerId="ADAL" clId="{9CFFB2F0-3B3E-4967-8494-F230741AFD75}" dt="2023-03-31T16:16:12.425" v="807" actId="1076"/>
          <ac:spMkLst>
            <pc:docMk/>
            <pc:sldMk cId="3770069498" sldId="271"/>
            <ac:spMk id="10" creationId="{4CAECF7D-9A8B-F133-8761-82797A280119}"/>
          </ac:spMkLst>
        </pc:spChg>
        <pc:spChg chg="mod">
          <ac:chgData name="안나현" userId="f6ed7dc9-ff66-4b26-8f09-1fab2ec48497" providerId="ADAL" clId="{9CFFB2F0-3B3E-4967-8494-F230741AFD75}" dt="2023-03-31T15:37:57.558" v="58" actId="14100"/>
          <ac:spMkLst>
            <pc:docMk/>
            <pc:sldMk cId="3770069498" sldId="271"/>
            <ac:spMk id="11" creationId="{D06EBD7D-DC1D-F6FF-1EC8-81B831798989}"/>
          </ac:spMkLst>
        </pc:spChg>
        <pc:spChg chg="mod">
          <ac:chgData name="안나현" userId="f6ed7dc9-ff66-4b26-8f09-1fab2ec48497" providerId="ADAL" clId="{9CFFB2F0-3B3E-4967-8494-F230741AFD75}" dt="2023-03-31T15:40:43.762" v="96" actId="12789"/>
          <ac:spMkLst>
            <pc:docMk/>
            <pc:sldMk cId="3770069498" sldId="271"/>
            <ac:spMk id="12" creationId="{2C8A02DC-6FC1-0E1C-1FED-90B84EFF1926}"/>
          </ac:spMkLst>
        </pc:spChg>
        <pc:spChg chg="add mod">
          <ac:chgData name="안나현" userId="f6ed7dc9-ff66-4b26-8f09-1fab2ec48497" providerId="ADAL" clId="{9CFFB2F0-3B3E-4967-8494-F230741AFD75}" dt="2023-03-31T16:02:35.052" v="698" actId="1076"/>
          <ac:spMkLst>
            <pc:docMk/>
            <pc:sldMk cId="3770069498" sldId="271"/>
            <ac:spMk id="13" creationId="{EC0A7129-C454-C7F6-FF63-47018C13053F}"/>
          </ac:spMkLst>
        </pc:spChg>
        <pc:spChg chg="add mod">
          <ac:chgData name="안나현" userId="f6ed7dc9-ff66-4b26-8f09-1fab2ec48497" providerId="ADAL" clId="{9CFFB2F0-3B3E-4967-8494-F230741AFD75}" dt="2023-03-31T16:16:12.425" v="807" actId="1076"/>
          <ac:spMkLst>
            <pc:docMk/>
            <pc:sldMk cId="3770069498" sldId="271"/>
            <ac:spMk id="14" creationId="{A3D9F203-E6ED-3CD2-74F9-9C036DC911DE}"/>
          </ac:spMkLst>
        </pc:spChg>
        <pc:spChg chg="add del mod ord">
          <ac:chgData name="안나현" userId="f6ed7dc9-ff66-4b26-8f09-1fab2ec48497" providerId="ADAL" clId="{9CFFB2F0-3B3E-4967-8494-F230741AFD75}" dt="2023-03-31T16:01:18.019" v="636" actId="478"/>
          <ac:spMkLst>
            <pc:docMk/>
            <pc:sldMk cId="3770069498" sldId="271"/>
            <ac:spMk id="15" creationId="{704573F5-2B8C-41DC-324F-225573F60D88}"/>
          </ac:spMkLst>
        </pc:spChg>
        <pc:spChg chg="add mod">
          <ac:chgData name="안나현" userId="f6ed7dc9-ff66-4b26-8f09-1fab2ec48497" providerId="ADAL" clId="{9CFFB2F0-3B3E-4967-8494-F230741AFD75}" dt="2023-03-31T15:41:03.271" v="101" actId="1582"/>
          <ac:spMkLst>
            <pc:docMk/>
            <pc:sldMk cId="3770069498" sldId="271"/>
            <ac:spMk id="17" creationId="{674E7689-0144-075B-C3D7-DFB768D6F4FA}"/>
          </ac:spMkLst>
        </pc:spChg>
        <pc:spChg chg="add mod">
          <ac:chgData name="안나현" userId="f6ed7dc9-ff66-4b26-8f09-1fab2ec48497" providerId="ADAL" clId="{9CFFB2F0-3B3E-4967-8494-F230741AFD75}" dt="2023-03-31T16:02:35.052" v="698" actId="1076"/>
          <ac:spMkLst>
            <pc:docMk/>
            <pc:sldMk cId="3770069498" sldId="271"/>
            <ac:spMk id="19" creationId="{A409DC89-0B57-1E3A-EE69-586176095B6A}"/>
          </ac:spMkLst>
        </pc:spChg>
        <pc:spChg chg="mod">
          <ac:chgData name="안나현" userId="f6ed7dc9-ff66-4b26-8f09-1fab2ec48497" providerId="ADAL" clId="{9CFFB2F0-3B3E-4967-8494-F230741AFD75}" dt="2023-03-31T15:46:57.716" v="134"/>
          <ac:spMkLst>
            <pc:docMk/>
            <pc:sldMk cId="3770069498" sldId="271"/>
            <ac:spMk id="21" creationId="{957F00D1-FAFB-095C-4E1D-52F77B7CBB27}"/>
          </ac:spMkLst>
        </pc:spChg>
        <pc:spChg chg="mod">
          <ac:chgData name="안나현" userId="f6ed7dc9-ff66-4b26-8f09-1fab2ec48497" providerId="ADAL" clId="{9CFFB2F0-3B3E-4967-8494-F230741AFD75}" dt="2023-03-31T15:46:57.716" v="134"/>
          <ac:spMkLst>
            <pc:docMk/>
            <pc:sldMk cId="3770069498" sldId="271"/>
            <ac:spMk id="22" creationId="{C4BA06F3-A39D-FC29-9C76-C19D807063BC}"/>
          </ac:spMkLst>
        </pc:spChg>
        <pc:spChg chg="add del mod">
          <ac:chgData name="안나현" userId="f6ed7dc9-ff66-4b26-8f09-1fab2ec48497" providerId="ADAL" clId="{9CFFB2F0-3B3E-4967-8494-F230741AFD75}" dt="2023-03-31T15:47:00.542" v="135"/>
          <ac:spMkLst>
            <pc:docMk/>
            <pc:sldMk cId="3770069498" sldId="271"/>
            <ac:spMk id="25" creationId="{C0BAFEE3-4760-E3E7-4E59-320EF1A7B10A}"/>
          </ac:spMkLst>
        </pc:spChg>
        <pc:spChg chg="add del mod">
          <ac:chgData name="안나현" userId="f6ed7dc9-ff66-4b26-8f09-1fab2ec48497" providerId="ADAL" clId="{9CFFB2F0-3B3E-4967-8494-F230741AFD75}" dt="2023-03-31T15:47:00.542" v="135"/>
          <ac:spMkLst>
            <pc:docMk/>
            <pc:sldMk cId="3770069498" sldId="271"/>
            <ac:spMk id="26" creationId="{4A8B83D0-2574-9B9F-01C5-B5760691C08F}"/>
          </ac:spMkLst>
        </pc:spChg>
        <pc:spChg chg="add del mod">
          <ac:chgData name="안나현" userId="f6ed7dc9-ff66-4b26-8f09-1fab2ec48497" providerId="ADAL" clId="{9CFFB2F0-3B3E-4967-8494-F230741AFD75}" dt="2023-03-31T15:47:00.542" v="135"/>
          <ac:spMkLst>
            <pc:docMk/>
            <pc:sldMk cId="3770069498" sldId="271"/>
            <ac:spMk id="27" creationId="{8399DACB-20D4-37D4-2928-9388597B6257}"/>
          </ac:spMkLst>
        </pc:spChg>
        <pc:spChg chg="add del mod">
          <ac:chgData name="안나현" userId="f6ed7dc9-ff66-4b26-8f09-1fab2ec48497" providerId="ADAL" clId="{9CFFB2F0-3B3E-4967-8494-F230741AFD75}" dt="2023-03-31T15:47:00.542" v="135"/>
          <ac:spMkLst>
            <pc:docMk/>
            <pc:sldMk cId="3770069498" sldId="271"/>
            <ac:spMk id="28" creationId="{8E23E0D6-1F6E-5EAB-9718-C58425F32AE2}"/>
          </ac:spMkLst>
        </pc:spChg>
        <pc:spChg chg="add del mod">
          <ac:chgData name="안나현" userId="f6ed7dc9-ff66-4b26-8f09-1fab2ec48497" providerId="ADAL" clId="{9CFFB2F0-3B3E-4967-8494-F230741AFD75}" dt="2023-03-31T15:47:00.542" v="135"/>
          <ac:spMkLst>
            <pc:docMk/>
            <pc:sldMk cId="3770069498" sldId="271"/>
            <ac:spMk id="29" creationId="{A3C802A8-390D-5A6C-7E4F-7B6BDEA71619}"/>
          </ac:spMkLst>
        </pc:spChg>
        <pc:spChg chg="add del mod">
          <ac:chgData name="안나현" userId="f6ed7dc9-ff66-4b26-8f09-1fab2ec48497" providerId="ADAL" clId="{9CFFB2F0-3B3E-4967-8494-F230741AFD75}" dt="2023-03-31T15:47:00.542" v="135"/>
          <ac:spMkLst>
            <pc:docMk/>
            <pc:sldMk cId="3770069498" sldId="271"/>
            <ac:spMk id="30" creationId="{5EDDD0B2-CAE4-A6F7-07BB-69E8EDDE90E8}"/>
          </ac:spMkLst>
        </pc:spChg>
        <pc:spChg chg="add del mod">
          <ac:chgData name="안나현" userId="f6ed7dc9-ff66-4b26-8f09-1fab2ec48497" providerId="ADAL" clId="{9CFFB2F0-3B3E-4967-8494-F230741AFD75}" dt="2023-03-31T15:47:00.542" v="135"/>
          <ac:spMkLst>
            <pc:docMk/>
            <pc:sldMk cId="3770069498" sldId="271"/>
            <ac:spMk id="31" creationId="{EAE97AC4-E404-D558-8AC7-213E13BA3C1F}"/>
          </ac:spMkLst>
        </pc:spChg>
        <pc:spChg chg="add del mod">
          <ac:chgData name="안나현" userId="f6ed7dc9-ff66-4b26-8f09-1fab2ec48497" providerId="ADAL" clId="{9CFFB2F0-3B3E-4967-8494-F230741AFD75}" dt="2023-03-31T15:47:00.542" v="135"/>
          <ac:spMkLst>
            <pc:docMk/>
            <pc:sldMk cId="3770069498" sldId="271"/>
            <ac:spMk id="32" creationId="{5BFBAC92-73C6-33B6-FA56-E0B0C9C527CA}"/>
          </ac:spMkLst>
        </pc:spChg>
        <pc:spChg chg="mod">
          <ac:chgData name="안나현" userId="f6ed7dc9-ff66-4b26-8f09-1fab2ec48497" providerId="ADAL" clId="{9CFFB2F0-3B3E-4967-8494-F230741AFD75}" dt="2023-03-31T15:46:57.716" v="134"/>
          <ac:spMkLst>
            <pc:docMk/>
            <pc:sldMk cId="3770069498" sldId="271"/>
            <ac:spMk id="34" creationId="{CD22DB8D-D8E3-A628-05AA-D35F070CD431}"/>
          </ac:spMkLst>
        </pc:spChg>
        <pc:spChg chg="mod">
          <ac:chgData name="안나현" userId="f6ed7dc9-ff66-4b26-8f09-1fab2ec48497" providerId="ADAL" clId="{9CFFB2F0-3B3E-4967-8494-F230741AFD75}" dt="2023-03-31T15:46:57.716" v="134"/>
          <ac:spMkLst>
            <pc:docMk/>
            <pc:sldMk cId="3770069498" sldId="271"/>
            <ac:spMk id="35" creationId="{27C47572-08FB-6269-3C81-0BF24014D203}"/>
          </ac:spMkLst>
        </pc:spChg>
        <pc:spChg chg="mod">
          <ac:chgData name="안나현" userId="f6ed7dc9-ff66-4b26-8f09-1fab2ec48497" providerId="ADAL" clId="{9CFFB2F0-3B3E-4967-8494-F230741AFD75}" dt="2023-03-31T15:46:57.716" v="134"/>
          <ac:spMkLst>
            <pc:docMk/>
            <pc:sldMk cId="3770069498" sldId="271"/>
            <ac:spMk id="36" creationId="{FFDA8189-D91F-60E2-5AF2-8C52C5366DDF}"/>
          </ac:spMkLst>
        </pc:spChg>
        <pc:spChg chg="mod">
          <ac:chgData name="안나현" userId="f6ed7dc9-ff66-4b26-8f09-1fab2ec48497" providerId="ADAL" clId="{9CFFB2F0-3B3E-4967-8494-F230741AFD75}" dt="2023-03-31T15:46:57.716" v="134"/>
          <ac:spMkLst>
            <pc:docMk/>
            <pc:sldMk cId="3770069498" sldId="271"/>
            <ac:spMk id="37" creationId="{3A4458F6-66FF-7FF5-13A0-C6A67FAF3717}"/>
          </ac:spMkLst>
        </pc:spChg>
        <pc:spChg chg="mod">
          <ac:chgData name="안나현" userId="f6ed7dc9-ff66-4b26-8f09-1fab2ec48497" providerId="ADAL" clId="{9CFFB2F0-3B3E-4967-8494-F230741AFD75}" dt="2023-03-31T15:46:57.716" v="134"/>
          <ac:spMkLst>
            <pc:docMk/>
            <pc:sldMk cId="3770069498" sldId="271"/>
            <ac:spMk id="38" creationId="{7D3A300B-3932-EA6D-89C8-53FBBD969BE8}"/>
          </ac:spMkLst>
        </pc:spChg>
        <pc:spChg chg="mod">
          <ac:chgData name="안나현" userId="f6ed7dc9-ff66-4b26-8f09-1fab2ec48497" providerId="ADAL" clId="{9CFFB2F0-3B3E-4967-8494-F230741AFD75}" dt="2023-03-31T15:46:57.716" v="134"/>
          <ac:spMkLst>
            <pc:docMk/>
            <pc:sldMk cId="3770069498" sldId="271"/>
            <ac:spMk id="39" creationId="{E083C670-782F-F270-5944-A0DAB1EC0B3B}"/>
          </ac:spMkLst>
        </pc:spChg>
        <pc:spChg chg="mod">
          <ac:chgData name="안나현" userId="f6ed7dc9-ff66-4b26-8f09-1fab2ec48497" providerId="ADAL" clId="{9CFFB2F0-3B3E-4967-8494-F230741AFD75}" dt="2023-03-31T15:46:57.716" v="134"/>
          <ac:spMkLst>
            <pc:docMk/>
            <pc:sldMk cId="3770069498" sldId="271"/>
            <ac:spMk id="40" creationId="{F02861D6-40A4-FD70-EAEC-A50BFA057EA9}"/>
          </ac:spMkLst>
        </pc:spChg>
        <pc:spChg chg="mod">
          <ac:chgData name="안나현" userId="f6ed7dc9-ff66-4b26-8f09-1fab2ec48497" providerId="ADAL" clId="{9CFFB2F0-3B3E-4967-8494-F230741AFD75}" dt="2023-03-31T15:46:57.716" v="134"/>
          <ac:spMkLst>
            <pc:docMk/>
            <pc:sldMk cId="3770069498" sldId="271"/>
            <ac:spMk id="41" creationId="{1CE790A9-0DF1-2887-A0D1-AA9C2CF9BD90}"/>
          </ac:spMkLst>
        </pc:spChg>
        <pc:spChg chg="add del mod">
          <ac:chgData name="안나현" userId="f6ed7dc9-ff66-4b26-8f09-1fab2ec48497" providerId="ADAL" clId="{9CFFB2F0-3B3E-4967-8494-F230741AFD75}" dt="2023-03-31T15:47:00.542" v="135"/>
          <ac:spMkLst>
            <pc:docMk/>
            <pc:sldMk cId="3770069498" sldId="271"/>
            <ac:spMk id="42" creationId="{0FCED78F-E0E9-38AD-14A3-A634CA1F8DB5}"/>
          </ac:spMkLst>
        </pc:spChg>
        <pc:spChg chg="mod">
          <ac:chgData name="안나현" userId="f6ed7dc9-ff66-4b26-8f09-1fab2ec48497" providerId="ADAL" clId="{9CFFB2F0-3B3E-4967-8494-F230741AFD75}" dt="2023-03-31T15:47:41.584" v="146"/>
          <ac:spMkLst>
            <pc:docMk/>
            <pc:sldMk cId="3770069498" sldId="271"/>
            <ac:spMk id="45" creationId="{828F2174-CBD6-CF1F-D20D-9DA3D389B0E1}"/>
          </ac:spMkLst>
        </pc:spChg>
        <pc:spChg chg="mod">
          <ac:chgData name="안나현" userId="f6ed7dc9-ff66-4b26-8f09-1fab2ec48497" providerId="ADAL" clId="{9CFFB2F0-3B3E-4967-8494-F230741AFD75}" dt="2023-03-31T15:47:41.584" v="146"/>
          <ac:spMkLst>
            <pc:docMk/>
            <pc:sldMk cId="3770069498" sldId="271"/>
            <ac:spMk id="46" creationId="{6C931B64-12A7-A62B-6071-6B0D9E85A17F}"/>
          </ac:spMkLst>
        </pc:spChg>
        <pc:spChg chg="add del mod">
          <ac:chgData name="안나현" userId="f6ed7dc9-ff66-4b26-8f09-1fab2ec48497" providerId="ADAL" clId="{9CFFB2F0-3B3E-4967-8494-F230741AFD75}" dt="2023-03-31T15:47:42.450" v="147"/>
          <ac:spMkLst>
            <pc:docMk/>
            <pc:sldMk cId="3770069498" sldId="271"/>
            <ac:spMk id="49" creationId="{4D0CE151-76C5-2D2F-497E-659CE1E3E5B4}"/>
          </ac:spMkLst>
        </pc:spChg>
        <pc:spChg chg="add del mod">
          <ac:chgData name="안나현" userId="f6ed7dc9-ff66-4b26-8f09-1fab2ec48497" providerId="ADAL" clId="{9CFFB2F0-3B3E-4967-8494-F230741AFD75}" dt="2023-03-31T15:47:42.450" v="147"/>
          <ac:spMkLst>
            <pc:docMk/>
            <pc:sldMk cId="3770069498" sldId="271"/>
            <ac:spMk id="50" creationId="{B9068BAE-511C-5A20-A531-8AFE828DA93C}"/>
          </ac:spMkLst>
        </pc:spChg>
        <pc:spChg chg="add del mod">
          <ac:chgData name="안나현" userId="f6ed7dc9-ff66-4b26-8f09-1fab2ec48497" providerId="ADAL" clId="{9CFFB2F0-3B3E-4967-8494-F230741AFD75}" dt="2023-03-31T15:47:42.450" v="147"/>
          <ac:spMkLst>
            <pc:docMk/>
            <pc:sldMk cId="3770069498" sldId="271"/>
            <ac:spMk id="51" creationId="{4F321278-6B25-9E15-9157-016D23A4364E}"/>
          </ac:spMkLst>
        </pc:spChg>
        <pc:spChg chg="add del mod">
          <ac:chgData name="안나현" userId="f6ed7dc9-ff66-4b26-8f09-1fab2ec48497" providerId="ADAL" clId="{9CFFB2F0-3B3E-4967-8494-F230741AFD75}" dt="2023-03-31T15:47:42.450" v="147"/>
          <ac:spMkLst>
            <pc:docMk/>
            <pc:sldMk cId="3770069498" sldId="271"/>
            <ac:spMk id="52" creationId="{A33E7598-14C4-AF99-F336-957D23494C33}"/>
          </ac:spMkLst>
        </pc:spChg>
        <pc:spChg chg="add del mod">
          <ac:chgData name="안나현" userId="f6ed7dc9-ff66-4b26-8f09-1fab2ec48497" providerId="ADAL" clId="{9CFFB2F0-3B3E-4967-8494-F230741AFD75}" dt="2023-03-31T15:47:42.450" v="147"/>
          <ac:spMkLst>
            <pc:docMk/>
            <pc:sldMk cId="3770069498" sldId="271"/>
            <ac:spMk id="53" creationId="{B4199130-8175-FC10-B59D-5BB8EE341B22}"/>
          </ac:spMkLst>
        </pc:spChg>
        <pc:spChg chg="add del mod">
          <ac:chgData name="안나현" userId="f6ed7dc9-ff66-4b26-8f09-1fab2ec48497" providerId="ADAL" clId="{9CFFB2F0-3B3E-4967-8494-F230741AFD75}" dt="2023-03-31T15:47:42.450" v="147"/>
          <ac:spMkLst>
            <pc:docMk/>
            <pc:sldMk cId="3770069498" sldId="271"/>
            <ac:spMk id="54" creationId="{F064A1C6-E66D-0C49-6C0F-B70B974FEBC3}"/>
          </ac:spMkLst>
        </pc:spChg>
        <pc:spChg chg="add del mod">
          <ac:chgData name="안나현" userId="f6ed7dc9-ff66-4b26-8f09-1fab2ec48497" providerId="ADAL" clId="{9CFFB2F0-3B3E-4967-8494-F230741AFD75}" dt="2023-03-31T15:47:42.450" v="147"/>
          <ac:spMkLst>
            <pc:docMk/>
            <pc:sldMk cId="3770069498" sldId="271"/>
            <ac:spMk id="55" creationId="{C2E6ADD5-CA9A-0719-56D7-0CE72DE2386D}"/>
          </ac:spMkLst>
        </pc:spChg>
        <pc:spChg chg="add del mod">
          <ac:chgData name="안나현" userId="f6ed7dc9-ff66-4b26-8f09-1fab2ec48497" providerId="ADAL" clId="{9CFFB2F0-3B3E-4967-8494-F230741AFD75}" dt="2023-03-31T15:47:42.450" v="147"/>
          <ac:spMkLst>
            <pc:docMk/>
            <pc:sldMk cId="3770069498" sldId="271"/>
            <ac:spMk id="56" creationId="{17A594AF-5E24-EF3B-90E5-EB1B30A97D20}"/>
          </ac:spMkLst>
        </pc:spChg>
        <pc:spChg chg="mod">
          <ac:chgData name="안나현" userId="f6ed7dc9-ff66-4b26-8f09-1fab2ec48497" providerId="ADAL" clId="{9CFFB2F0-3B3E-4967-8494-F230741AFD75}" dt="2023-03-31T15:47:41.584" v="146"/>
          <ac:spMkLst>
            <pc:docMk/>
            <pc:sldMk cId="3770069498" sldId="271"/>
            <ac:spMk id="58" creationId="{3262447B-1FD0-F842-8F54-015BCF6E059B}"/>
          </ac:spMkLst>
        </pc:spChg>
        <pc:spChg chg="mod">
          <ac:chgData name="안나현" userId="f6ed7dc9-ff66-4b26-8f09-1fab2ec48497" providerId="ADAL" clId="{9CFFB2F0-3B3E-4967-8494-F230741AFD75}" dt="2023-03-31T15:47:41.584" v="146"/>
          <ac:spMkLst>
            <pc:docMk/>
            <pc:sldMk cId="3770069498" sldId="271"/>
            <ac:spMk id="59" creationId="{B72A1BE5-F638-F241-94DA-5BBE7AD3C644}"/>
          </ac:spMkLst>
        </pc:spChg>
        <pc:spChg chg="mod">
          <ac:chgData name="안나현" userId="f6ed7dc9-ff66-4b26-8f09-1fab2ec48497" providerId="ADAL" clId="{9CFFB2F0-3B3E-4967-8494-F230741AFD75}" dt="2023-03-31T15:47:41.584" v="146"/>
          <ac:spMkLst>
            <pc:docMk/>
            <pc:sldMk cId="3770069498" sldId="271"/>
            <ac:spMk id="60" creationId="{D4498E42-C82F-2A31-CDEF-DFC53FA8DB36}"/>
          </ac:spMkLst>
        </pc:spChg>
        <pc:spChg chg="mod">
          <ac:chgData name="안나현" userId="f6ed7dc9-ff66-4b26-8f09-1fab2ec48497" providerId="ADAL" clId="{9CFFB2F0-3B3E-4967-8494-F230741AFD75}" dt="2023-03-31T15:47:41.584" v="146"/>
          <ac:spMkLst>
            <pc:docMk/>
            <pc:sldMk cId="3770069498" sldId="271"/>
            <ac:spMk id="61" creationId="{3318FCCF-2A99-B6B8-ECA9-90EE3F2924BA}"/>
          </ac:spMkLst>
        </pc:spChg>
        <pc:spChg chg="mod">
          <ac:chgData name="안나현" userId="f6ed7dc9-ff66-4b26-8f09-1fab2ec48497" providerId="ADAL" clId="{9CFFB2F0-3B3E-4967-8494-F230741AFD75}" dt="2023-03-31T15:47:41.584" v="146"/>
          <ac:spMkLst>
            <pc:docMk/>
            <pc:sldMk cId="3770069498" sldId="271"/>
            <ac:spMk id="62" creationId="{9BCF3F84-43CF-6652-96CD-D1714F481608}"/>
          </ac:spMkLst>
        </pc:spChg>
        <pc:spChg chg="mod">
          <ac:chgData name="안나현" userId="f6ed7dc9-ff66-4b26-8f09-1fab2ec48497" providerId="ADAL" clId="{9CFFB2F0-3B3E-4967-8494-F230741AFD75}" dt="2023-03-31T15:47:41.584" v="146"/>
          <ac:spMkLst>
            <pc:docMk/>
            <pc:sldMk cId="3770069498" sldId="271"/>
            <ac:spMk id="63" creationId="{BB2C9495-EEBA-FE78-3492-E890D1418CDD}"/>
          </ac:spMkLst>
        </pc:spChg>
        <pc:spChg chg="mod">
          <ac:chgData name="안나현" userId="f6ed7dc9-ff66-4b26-8f09-1fab2ec48497" providerId="ADAL" clId="{9CFFB2F0-3B3E-4967-8494-F230741AFD75}" dt="2023-03-31T15:47:41.584" v="146"/>
          <ac:spMkLst>
            <pc:docMk/>
            <pc:sldMk cId="3770069498" sldId="271"/>
            <ac:spMk id="64" creationId="{56D5C624-9097-D550-8B0F-4BEEA80394B6}"/>
          </ac:spMkLst>
        </pc:spChg>
        <pc:spChg chg="mod">
          <ac:chgData name="안나현" userId="f6ed7dc9-ff66-4b26-8f09-1fab2ec48497" providerId="ADAL" clId="{9CFFB2F0-3B3E-4967-8494-F230741AFD75}" dt="2023-03-31T15:47:41.584" v="146"/>
          <ac:spMkLst>
            <pc:docMk/>
            <pc:sldMk cId="3770069498" sldId="271"/>
            <ac:spMk id="65" creationId="{9B9F0007-4936-E9B4-7FB4-82A66940FAE6}"/>
          </ac:spMkLst>
        </pc:spChg>
        <pc:spChg chg="add del mod">
          <ac:chgData name="안나현" userId="f6ed7dc9-ff66-4b26-8f09-1fab2ec48497" providerId="ADAL" clId="{9CFFB2F0-3B3E-4967-8494-F230741AFD75}" dt="2023-03-31T15:47:42.450" v="147"/>
          <ac:spMkLst>
            <pc:docMk/>
            <pc:sldMk cId="3770069498" sldId="271"/>
            <ac:spMk id="66" creationId="{BAC2CFCE-FBED-BB87-883D-CB648F6154E8}"/>
          </ac:spMkLst>
        </pc:spChg>
        <pc:spChg chg="add del">
          <ac:chgData name="안나현" userId="f6ed7dc9-ff66-4b26-8f09-1fab2ec48497" providerId="ADAL" clId="{9CFFB2F0-3B3E-4967-8494-F230741AFD75}" dt="2023-03-31T15:51:38.327" v="209"/>
          <ac:spMkLst>
            <pc:docMk/>
            <pc:sldMk cId="3770069498" sldId="271"/>
            <ac:spMk id="69" creationId="{2658D2EE-C959-AFB7-E591-88B59747324D}"/>
          </ac:spMkLst>
        </pc:spChg>
        <pc:spChg chg="add del mod">
          <ac:chgData name="안나현" userId="f6ed7dc9-ff66-4b26-8f09-1fab2ec48497" providerId="ADAL" clId="{9CFFB2F0-3B3E-4967-8494-F230741AFD75}" dt="2023-03-31T15:51:39.980" v="210" actId="478"/>
          <ac:spMkLst>
            <pc:docMk/>
            <pc:sldMk cId="3770069498" sldId="271"/>
            <ac:spMk id="70" creationId="{EDBC589E-B452-5B4F-D5BA-0AA146374E3A}"/>
          </ac:spMkLst>
        </pc:spChg>
        <pc:spChg chg="add del mod">
          <ac:chgData name="안나현" userId="f6ed7dc9-ff66-4b26-8f09-1fab2ec48497" providerId="ADAL" clId="{9CFFB2F0-3B3E-4967-8494-F230741AFD75}" dt="2023-03-31T15:51:38.327" v="209"/>
          <ac:spMkLst>
            <pc:docMk/>
            <pc:sldMk cId="3770069498" sldId="271"/>
            <ac:spMk id="71" creationId="{B95B67FE-CE15-C6B0-2CE8-D42178335A3B}"/>
          </ac:spMkLst>
        </pc:spChg>
        <pc:spChg chg="mod">
          <ac:chgData name="안나현" userId="f6ed7dc9-ff66-4b26-8f09-1fab2ec48497" providerId="ADAL" clId="{9CFFB2F0-3B3E-4967-8494-F230741AFD75}" dt="2023-03-31T15:51:30.163" v="207"/>
          <ac:spMkLst>
            <pc:docMk/>
            <pc:sldMk cId="3770069498" sldId="271"/>
            <ac:spMk id="72" creationId="{BBD20BCD-F6DA-574E-7CD3-F9041BBF7883}"/>
          </ac:spMkLst>
        </pc:spChg>
        <pc:spChg chg="del mod">
          <ac:chgData name="안나현" userId="f6ed7dc9-ff66-4b26-8f09-1fab2ec48497" providerId="ADAL" clId="{9CFFB2F0-3B3E-4967-8494-F230741AFD75}" dt="2023-03-31T15:52:31.213" v="229" actId="478"/>
          <ac:spMkLst>
            <pc:docMk/>
            <pc:sldMk cId="3770069498" sldId="271"/>
            <ac:spMk id="73" creationId="{81E1A73D-E467-CECB-B8D8-786A846130E8}"/>
          </ac:spMkLst>
        </pc:spChg>
        <pc:spChg chg="add del mod">
          <ac:chgData name="안나현" userId="f6ed7dc9-ff66-4b26-8f09-1fab2ec48497" providerId="ADAL" clId="{9CFFB2F0-3B3E-4967-8494-F230741AFD75}" dt="2023-03-31T15:53:39.925" v="260" actId="478"/>
          <ac:spMkLst>
            <pc:docMk/>
            <pc:sldMk cId="3770069498" sldId="271"/>
            <ac:spMk id="77" creationId="{210940E5-09DF-FCC3-B386-2269EB585509}"/>
          </ac:spMkLst>
        </pc:spChg>
        <pc:spChg chg="add del">
          <ac:chgData name="안나현" userId="f6ed7dc9-ff66-4b26-8f09-1fab2ec48497" providerId="ADAL" clId="{9CFFB2F0-3B3E-4967-8494-F230741AFD75}" dt="2023-03-31T15:53:57.080" v="265" actId="11529"/>
          <ac:spMkLst>
            <pc:docMk/>
            <pc:sldMk cId="3770069498" sldId="271"/>
            <ac:spMk id="78" creationId="{793303EE-D4C6-420E-40B1-C3746A2B27C2}"/>
          </ac:spMkLst>
        </pc:spChg>
        <pc:spChg chg="add del">
          <ac:chgData name="안나현" userId="f6ed7dc9-ff66-4b26-8f09-1fab2ec48497" providerId="ADAL" clId="{9CFFB2F0-3B3E-4967-8494-F230741AFD75}" dt="2023-03-31T15:54:07.698" v="267" actId="478"/>
          <ac:spMkLst>
            <pc:docMk/>
            <pc:sldMk cId="3770069498" sldId="271"/>
            <ac:spMk id="79" creationId="{7FC4396C-4574-B7B0-E1FA-FC1AEB44A870}"/>
          </ac:spMkLst>
        </pc:spChg>
        <pc:spChg chg="add mod">
          <ac:chgData name="안나현" userId="f6ed7dc9-ff66-4b26-8f09-1fab2ec48497" providerId="ADAL" clId="{9CFFB2F0-3B3E-4967-8494-F230741AFD75}" dt="2023-03-31T16:02:35.052" v="698" actId="1076"/>
          <ac:spMkLst>
            <pc:docMk/>
            <pc:sldMk cId="3770069498" sldId="271"/>
            <ac:spMk id="80" creationId="{6BF00F63-5DDC-8E16-D0AB-C8AD54FB2AA3}"/>
          </ac:spMkLst>
        </pc:spChg>
        <pc:spChg chg="add mod">
          <ac:chgData name="안나현" userId="f6ed7dc9-ff66-4b26-8f09-1fab2ec48497" providerId="ADAL" clId="{9CFFB2F0-3B3E-4967-8494-F230741AFD75}" dt="2023-03-31T16:02:35.052" v="698" actId="1076"/>
          <ac:spMkLst>
            <pc:docMk/>
            <pc:sldMk cId="3770069498" sldId="271"/>
            <ac:spMk id="81" creationId="{A131F6DD-55DF-76D1-8251-501CA9CDD9D7}"/>
          </ac:spMkLst>
        </pc:spChg>
        <pc:spChg chg="add del mod">
          <ac:chgData name="안나현" userId="f6ed7dc9-ff66-4b26-8f09-1fab2ec48497" providerId="ADAL" clId="{9CFFB2F0-3B3E-4967-8494-F230741AFD75}" dt="2023-03-31T15:57:23.918" v="428" actId="478"/>
          <ac:spMkLst>
            <pc:docMk/>
            <pc:sldMk cId="3770069498" sldId="271"/>
            <ac:spMk id="92" creationId="{12F4DC71-8FD3-C1CA-9F60-F9B758964191}"/>
          </ac:spMkLst>
        </pc:spChg>
        <pc:spChg chg="add mod">
          <ac:chgData name="안나현" userId="f6ed7dc9-ff66-4b26-8f09-1fab2ec48497" providerId="ADAL" clId="{9CFFB2F0-3B3E-4967-8494-F230741AFD75}" dt="2023-03-31T16:02:35.052" v="698" actId="1076"/>
          <ac:spMkLst>
            <pc:docMk/>
            <pc:sldMk cId="3770069498" sldId="271"/>
            <ac:spMk id="93" creationId="{1D40901F-F073-38E4-6BF2-E022AF559AF0}"/>
          </ac:spMkLst>
        </pc:spChg>
        <pc:spChg chg="add del">
          <ac:chgData name="안나현" userId="f6ed7dc9-ff66-4b26-8f09-1fab2ec48497" providerId="ADAL" clId="{9CFFB2F0-3B3E-4967-8494-F230741AFD75}" dt="2023-03-31T15:58:12.444" v="539" actId="22"/>
          <ac:spMkLst>
            <pc:docMk/>
            <pc:sldMk cId="3770069498" sldId="271"/>
            <ac:spMk id="95" creationId="{393BE989-A6CA-208A-DE26-CE86FF8D1E08}"/>
          </ac:spMkLst>
        </pc:spChg>
        <pc:spChg chg="add mod">
          <ac:chgData name="안나현" userId="f6ed7dc9-ff66-4b26-8f09-1fab2ec48497" providerId="ADAL" clId="{9CFFB2F0-3B3E-4967-8494-F230741AFD75}" dt="2023-03-31T16:02:35.052" v="698" actId="1076"/>
          <ac:spMkLst>
            <pc:docMk/>
            <pc:sldMk cId="3770069498" sldId="271"/>
            <ac:spMk id="99" creationId="{86868C28-142D-1F7D-50D6-5965DB380894}"/>
          </ac:spMkLst>
        </pc:spChg>
        <pc:spChg chg="add mod">
          <ac:chgData name="안나현" userId="f6ed7dc9-ff66-4b26-8f09-1fab2ec48497" providerId="ADAL" clId="{9CFFB2F0-3B3E-4967-8494-F230741AFD75}" dt="2023-03-31T16:02:35.052" v="698" actId="1076"/>
          <ac:spMkLst>
            <pc:docMk/>
            <pc:sldMk cId="3770069498" sldId="271"/>
            <ac:spMk id="100" creationId="{22CD3F97-A8D0-A961-3122-466709D595BD}"/>
          </ac:spMkLst>
        </pc:spChg>
        <pc:spChg chg="add mod">
          <ac:chgData name="안나현" userId="f6ed7dc9-ff66-4b26-8f09-1fab2ec48497" providerId="ADAL" clId="{9CFFB2F0-3B3E-4967-8494-F230741AFD75}" dt="2023-03-31T16:02:35.052" v="698" actId="1076"/>
          <ac:spMkLst>
            <pc:docMk/>
            <pc:sldMk cId="3770069498" sldId="271"/>
            <ac:spMk id="101" creationId="{62435814-BED1-0767-6ACE-816F425E8D1E}"/>
          </ac:spMkLst>
        </pc:spChg>
        <pc:spChg chg="add mod">
          <ac:chgData name="안나현" userId="f6ed7dc9-ff66-4b26-8f09-1fab2ec48497" providerId="ADAL" clId="{9CFFB2F0-3B3E-4967-8494-F230741AFD75}" dt="2023-03-31T15:59:28.129" v="600" actId="571"/>
          <ac:spMkLst>
            <pc:docMk/>
            <pc:sldMk cId="3770069498" sldId="271"/>
            <ac:spMk id="102" creationId="{FB08895E-4CA6-1D24-4726-601CCB011EAB}"/>
          </ac:spMkLst>
        </pc:spChg>
        <pc:spChg chg="add mod">
          <ac:chgData name="안나현" userId="f6ed7dc9-ff66-4b26-8f09-1fab2ec48497" providerId="ADAL" clId="{9CFFB2F0-3B3E-4967-8494-F230741AFD75}" dt="2023-03-31T15:59:28.129" v="600" actId="571"/>
          <ac:spMkLst>
            <pc:docMk/>
            <pc:sldMk cId="3770069498" sldId="271"/>
            <ac:spMk id="103" creationId="{6F5FDD90-CF32-D618-5D26-468001495407}"/>
          </ac:spMkLst>
        </pc:spChg>
        <pc:spChg chg="add mod">
          <ac:chgData name="안나현" userId="f6ed7dc9-ff66-4b26-8f09-1fab2ec48497" providerId="ADAL" clId="{9CFFB2F0-3B3E-4967-8494-F230741AFD75}" dt="2023-03-31T16:02:35.052" v="698" actId="1076"/>
          <ac:spMkLst>
            <pc:docMk/>
            <pc:sldMk cId="3770069498" sldId="271"/>
            <ac:spMk id="104" creationId="{9B849457-3334-E13A-68C5-50CD40D9E19C}"/>
          </ac:spMkLst>
        </pc:spChg>
        <pc:spChg chg="add mod ord">
          <ac:chgData name="안나현" userId="f6ed7dc9-ff66-4b26-8f09-1fab2ec48497" providerId="ADAL" clId="{9CFFB2F0-3B3E-4967-8494-F230741AFD75}" dt="2023-04-01T05:22:26.844" v="1080" actId="692"/>
          <ac:spMkLst>
            <pc:docMk/>
            <pc:sldMk cId="3770069498" sldId="271"/>
            <ac:spMk id="111" creationId="{6A58AF92-B7DB-09E1-612E-30F5A1F5BC22}"/>
          </ac:spMkLst>
        </pc:spChg>
        <pc:spChg chg="add mod">
          <ac:chgData name="안나현" userId="f6ed7dc9-ff66-4b26-8f09-1fab2ec48497" providerId="ADAL" clId="{9CFFB2F0-3B3E-4967-8494-F230741AFD75}" dt="2023-03-31T16:02:35.052" v="698" actId="1076"/>
          <ac:spMkLst>
            <pc:docMk/>
            <pc:sldMk cId="3770069498" sldId="271"/>
            <ac:spMk id="112" creationId="{E429990B-B764-7E97-6CCC-CEA6F5B27DAA}"/>
          </ac:spMkLst>
        </pc:spChg>
        <pc:spChg chg="add del">
          <ac:chgData name="안나현" userId="f6ed7dc9-ff66-4b26-8f09-1fab2ec48497" providerId="ADAL" clId="{9CFFB2F0-3B3E-4967-8494-F230741AFD75}" dt="2023-03-31T16:28:58.400" v="814" actId="478"/>
          <ac:spMkLst>
            <pc:docMk/>
            <pc:sldMk cId="3770069498" sldId="271"/>
            <ac:spMk id="115" creationId="{904E3C80-5089-7E62-377F-F6F9823E86BB}"/>
          </ac:spMkLst>
        </pc:spChg>
        <pc:grpChg chg="add del mod">
          <ac:chgData name="안나현" userId="f6ed7dc9-ff66-4b26-8f09-1fab2ec48497" providerId="ADAL" clId="{9CFFB2F0-3B3E-4967-8494-F230741AFD75}" dt="2023-03-31T15:47:00.542" v="135"/>
          <ac:grpSpMkLst>
            <pc:docMk/>
            <pc:sldMk cId="3770069498" sldId="271"/>
            <ac:grpSpMk id="20" creationId="{3126ED35-DA86-681E-081A-41CA4682427C}"/>
          </ac:grpSpMkLst>
        </pc:grpChg>
        <pc:grpChg chg="add del mod">
          <ac:chgData name="안나현" userId="f6ed7dc9-ff66-4b26-8f09-1fab2ec48497" providerId="ADAL" clId="{9CFFB2F0-3B3E-4967-8494-F230741AFD75}" dt="2023-03-31T15:47:00.542" v="135"/>
          <ac:grpSpMkLst>
            <pc:docMk/>
            <pc:sldMk cId="3770069498" sldId="271"/>
            <ac:grpSpMk id="33" creationId="{A7124924-61BC-E65C-68DF-EB8681962C01}"/>
          </ac:grpSpMkLst>
        </pc:grpChg>
        <pc:grpChg chg="add del mod">
          <ac:chgData name="안나현" userId="f6ed7dc9-ff66-4b26-8f09-1fab2ec48497" providerId="ADAL" clId="{9CFFB2F0-3B3E-4967-8494-F230741AFD75}" dt="2023-03-31T15:47:42.450" v="147"/>
          <ac:grpSpMkLst>
            <pc:docMk/>
            <pc:sldMk cId="3770069498" sldId="271"/>
            <ac:grpSpMk id="44" creationId="{D73890E7-77FF-D95C-FC14-FFA352CE5F4B}"/>
          </ac:grpSpMkLst>
        </pc:grpChg>
        <pc:grpChg chg="add del mod">
          <ac:chgData name="안나현" userId="f6ed7dc9-ff66-4b26-8f09-1fab2ec48497" providerId="ADAL" clId="{9CFFB2F0-3B3E-4967-8494-F230741AFD75}" dt="2023-03-31T15:47:42.450" v="147"/>
          <ac:grpSpMkLst>
            <pc:docMk/>
            <pc:sldMk cId="3770069498" sldId="271"/>
            <ac:grpSpMk id="57" creationId="{009D15C5-CE8C-BE59-445C-B243F020EAE5}"/>
          </ac:grpSpMkLst>
        </pc:grpChg>
        <pc:picChg chg="add mod modCrop">
          <ac:chgData name="안나현" userId="f6ed7dc9-ff66-4b26-8f09-1fab2ec48497" providerId="ADAL" clId="{9CFFB2F0-3B3E-4967-8494-F230741AFD75}" dt="2023-03-31T16:02:35.052" v="698" actId="1076"/>
          <ac:picMkLst>
            <pc:docMk/>
            <pc:sldMk cId="3770069498" sldId="271"/>
            <ac:picMk id="8" creationId="{1BFE4E3A-1ACB-8B03-D527-4B811AA712E7}"/>
          </ac:picMkLst>
        </pc:picChg>
        <pc:picChg chg="add mod">
          <ac:chgData name="안나현" userId="f6ed7dc9-ff66-4b26-8f09-1fab2ec48497" providerId="ADAL" clId="{9CFFB2F0-3B3E-4967-8494-F230741AFD75}" dt="2023-03-31T15:40:48.195" v="97" actId="1076"/>
          <ac:picMkLst>
            <pc:docMk/>
            <pc:sldMk cId="3770069498" sldId="271"/>
            <ac:picMk id="16" creationId="{F37EB1A5-8A19-ABC0-55DA-8DBDBB52A849}"/>
          </ac:picMkLst>
        </pc:picChg>
        <pc:picChg chg="add mod">
          <ac:chgData name="안나현" userId="f6ed7dc9-ff66-4b26-8f09-1fab2ec48497" providerId="ADAL" clId="{9CFFB2F0-3B3E-4967-8494-F230741AFD75}" dt="2023-03-31T16:02:35.052" v="698" actId="1076"/>
          <ac:picMkLst>
            <pc:docMk/>
            <pc:sldMk cId="3770069498" sldId="271"/>
            <ac:picMk id="43" creationId="{4370E1AD-BD3E-A298-89F0-FD4AB2A4CFDF}"/>
          </ac:picMkLst>
        </pc:picChg>
        <pc:picChg chg="add del mod modCrop">
          <ac:chgData name="안나현" userId="f6ed7dc9-ff66-4b26-8f09-1fab2ec48497" providerId="ADAL" clId="{9CFFB2F0-3B3E-4967-8494-F230741AFD75}" dt="2023-03-31T15:52:29.578" v="225" actId="478"/>
          <ac:picMkLst>
            <pc:docMk/>
            <pc:sldMk cId="3770069498" sldId="271"/>
            <ac:picMk id="67" creationId="{1B04638F-3C73-0FF2-CE14-676ADC13143B}"/>
          </ac:picMkLst>
        </pc:picChg>
        <pc:picChg chg="add del mod ord modCrop">
          <ac:chgData name="안나현" userId="f6ed7dc9-ff66-4b26-8f09-1fab2ec48497" providerId="ADAL" clId="{9CFFB2F0-3B3E-4967-8494-F230741AFD75}" dt="2023-03-31T15:52:30.728" v="228" actId="478"/>
          <ac:picMkLst>
            <pc:docMk/>
            <pc:sldMk cId="3770069498" sldId="271"/>
            <ac:picMk id="68" creationId="{511F88B8-1196-89E0-B853-93354CF691F4}"/>
          </ac:picMkLst>
        </pc:picChg>
        <pc:picChg chg="add del mod">
          <ac:chgData name="안나현" userId="f6ed7dc9-ff66-4b26-8f09-1fab2ec48497" providerId="ADAL" clId="{9CFFB2F0-3B3E-4967-8494-F230741AFD75}" dt="2023-03-31T15:52:31.931" v="230" actId="478"/>
          <ac:picMkLst>
            <pc:docMk/>
            <pc:sldMk cId="3770069498" sldId="271"/>
            <ac:picMk id="74" creationId="{C7BC096D-BDA9-0F82-2F87-193040E71AA5}"/>
          </ac:picMkLst>
        </pc:picChg>
        <pc:picChg chg="add del mod">
          <ac:chgData name="안나현" userId="f6ed7dc9-ff66-4b26-8f09-1fab2ec48497" providerId="ADAL" clId="{9CFFB2F0-3B3E-4967-8494-F230741AFD75}" dt="2023-03-31T15:52:30.239" v="226" actId="478"/>
          <ac:picMkLst>
            <pc:docMk/>
            <pc:sldMk cId="3770069498" sldId="271"/>
            <ac:picMk id="75" creationId="{FF958E47-C608-9491-2F6A-D4F42635C2E9}"/>
          </ac:picMkLst>
        </pc:picChg>
        <pc:picChg chg="add mod ord modCrop">
          <ac:chgData name="안나현" userId="f6ed7dc9-ff66-4b26-8f09-1fab2ec48497" providerId="ADAL" clId="{9CFFB2F0-3B3E-4967-8494-F230741AFD75}" dt="2023-03-31T16:02:35.052" v="698" actId="1076"/>
          <ac:picMkLst>
            <pc:docMk/>
            <pc:sldMk cId="3770069498" sldId="271"/>
            <ac:picMk id="76" creationId="{393366AF-F391-E8E7-04E8-EF2E56B09674}"/>
          </ac:picMkLst>
        </pc:picChg>
        <pc:cxnChg chg="add del mod">
          <ac:chgData name="안나현" userId="f6ed7dc9-ff66-4b26-8f09-1fab2ec48497" providerId="ADAL" clId="{9CFFB2F0-3B3E-4967-8494-F230741AFD75}" dt="2023-03-31T15:47:00.542" v="135"/>
          <ac:cxnSpMkLst>
            <pc:docMk/>
            <pc:sldMk cId="3770069498" sldId="271"/>
            <ac:cxnSpMk id="23" creationId="{880F6E93-295C-7226-D9E6-2A6835227D8A}"/>
          </ac:cxnSpMkLst>
        </pc:cxnChg>
        <pc:cxnChg chg="add del mod">
          <ac:chgData name="안나현" userId="f6ed7dc9-ff66-4b26-8f09-1fab2ec48497" providerId="ADAL" clId="{9CFFB2F0-3B3E-4967-8494-F230741AFD75}" dt="2023-03-31T15:47:00.542" v="135"/>
          <ac:cxnSpMkLst>
            <pc:docMk/>
            <pc:sldMk cId="3770069498" sldId="271"/>
            <ac:cxnSpMk id="24" creationId="{A85F1DB6-3342-A28A-E891-57568E8A1AC4}"/>
          </ac:cxnSpMkLst>
        </pc:cxnChg>
        <pc:cxnChg chg="add del mod">
          <ac:chgData name="안나현" userId="f6ed7dc9-ff66-4b26-8f09-1fab2ec48497" providerId="ADAL" clId="{9CFFB2F0-3B3E-4967-8494-F230741AFD75}" dt="2023-03-31T15:47:42.450" v="147"/>
          <ac:cxnSpMkLst>
            <pc:docMk/>
            <pc:sldMk cId="3770069498" sldId="271"/>
            <ac:cxnSpMk id="47" creationId="{2CAAF22F-FD10-126E-53FB-EDCB002C9385}"/>
          </ac:cxnSpMkLst>
        </pc:cxnChg>
        <pc:cxnChg chg="add del mod">
          <ac:chgData name="안나현" userId="f6ed7dc9-ff66-4b26-8f09-1fab2ec48497" providerId="ADAL" clId="{9CFFB2F0-3B3E-4967-8494-F230741AFD75}" dt="2023-03-31T15:47:42.450" v="147"/>
          <ac:cxnSpMkLst>
            <pc:docMk/>
            <pc:sldMk cId="3770069498" sldId="271"/>
            <ac:cxnSpMk id="48" creationId="{93943538-C627-D5F1-340A-235696A7DD04}"/>
          </ac:cxnSpMkLst>
        </pc:cxnChg>
        <pc:cxnChg chg="add mod">
          <ac:chgData name="안나현" userId="f6ed7dc9-ff66-4b26-8f09-1fab2ec48497" providerId="ADAL" clId="{9CFFB2F0-3B3E-4967-8494-F230741AFD75}" dt="2023-03-31T16:16:12.425" v="807" actId="1076"/>
          <ac:cxnSpMkLst>
            <pc:docMk/>
            <pc:sldMk cId="3770069498" sldId="271"/>
            <ac:cxnSpMk id="83" creationId="{3F6E0A05-D1DB-736C-6F44-DB3C6439C3AB}"/>
          </ac:cxnSpMkLst>
        </pc:cxnChg>
        <pc:cxnChg chg="add mod">
          <ac:chgData name="안나현" userId="f6ed7dc9-ff66-4b26-8f09-1fab2ec48497" providerId="ADAL" clId="{9CFFB2F0-3B3E-4967-8494-F230741AFD75}" dt="2023-03-31T16:16:12.425" v="807" actId="1076"/>
          <ac:cxnSpMkLst>
            <pc:docMk/>
            <pc:sldMk cId="3770069498" sldId="271"/>
            <ac:cxnSpMk id="85" creationId="{4C84481B-088F-10D9-AA35-5DC28D5C9DF2}"/>
          </ac:cxnSpMkLst>
        </pc:cxnChg>
        <pc:cxnChg chg="add mod">
          <ac:chgData name="안나현" userId="f6ed7dc9-ff66-4b26-8f09-1fab2ec48497" providerId="ADAL" clId="{9CFFB2F0-3B3E-4967-8494-F230741AFD75}" dt="2023-03-31T16:02:35.052" v="698" actId="1076"/>
          <ac:cxnSpMkLst>
            <pc:docMk/>
            <pc:sldMk cId="3770069498" sldId="271"/>
            <ac:cxnSpMk id="88" creationId="{3B7B3581-861F-39C1-C5B7-8641A3DC4765}"/>
          </ac:cxnSpMkLst>
        </pc:cxnChg>
      </pc:sldChg>
      <pc:sldChg chg="modSp mod">
        <pc:chgData name="안나현" userId="f6ed7dc9-ff66-4b26-8f09-1fab2ec48497" providerId="ADAL" clId="{9CFFB2F0-3B3E-4967-8494-F230741AFD75}" dt="2023-04-01T05:20:18.403" v="1050" actId="20577"/>
        <pc:sldMkLst>
          <pc:docMk/>
          <pc:sldMk cId="2095319235" sldId="272"/>
        </pc:sldMkLst>
        <pc:spChg chg="mod">
          <ac:chgData name="안나현" userId="f6ed7dc9-ff66-4b26-8f09-1fab2ec48497" providerId="ADAL" clId="{9CFFB2F0-3B3E-4967-8494-F230741AFD75}" dt="2023-04-01T04:53:45.008" v="823" actId="20577"/>
          <ac:spMkLst>
            <pc:docMk/>
            <pc:sldMk cId="2095319235" sldId="272"/>
            <ac:spMk id="19" creationId="{EFCCF0AB-A3F7-77C9-35E2-E82368E1A719}"/>
          </ac:spMkLst>
        </pc:spChg>
        <pc:spChg chg="mod">
          <ac:chgData name="안나현" userId="f6ed7dc9-ff66-4b26-8f09-1fab2ec48497" providerId="ADAL" clId="{9CFFB2F0-3B3E-4967-8494-F230741AFD75}" dt="2023-04-01T05:20:08.522" v="1041" actId="20577"/>
          <ac:spMkLst>
            <pc:docMk/>
            <pc:sldMk cId="2095319235" sldId="272"/>
            <ac:spMk id="22" creationId="{81240904-071C-80C3-F0BF-53B617246084}"/>
          </ac:spMkLst>
        </pc:spChg>
        <pc:spChg chg="mod">
          <ac:chgData name="안나현" userId="f6ed7dc9-ff66-4b26-8f09-1fab2ec48497" providerId="ADAL" clId="{9CFFB2F0-3B3E-4967-8494-F230741AFD75}" dt="2023-04-01T05:20:18.403" v="1050" actId="20577"/>
          <ac:spMkLst>
            <pc:docMk/>
            <pc:sldMk cId="2095319235" sldId="272"/>
            <ac:spMk id="23" creationId="{96ECA8AC-8BD5-ACD7-9435-4F56009ED32D}"/>
          </ac:spMkLst>
        </pc:spChg>
        <pc:spChg chg="mod">
          <ac:chgData name="안나현" userId="f6ed7dc9-ff66-4b26-8f09-1fab2ec48497" providerId="ADAL" clId="{9CFFB2F0-3B3E-4967-8494-F230741AFD75}" dt="2023-04-01T05:20:15.848" v="1047" actId="20577"/>
          <ac:spMkLst>
            <pc:docMk/>
            <pc:sldMk cId="2095319235" sldId="272"/>
            <ac:spMk id="24" creationId="{12DCF4F8-2030-1A31-FFD4-F91A474CD3C0}"/>
          </ac:spMkLst>
        </pc:spChg>
        <pc:spChg chg="mod">
          <ac:chgData name="안나현" userId="f6ed7dc9-ff66-4b26-8f09-1fab2ec48497" providerId="ADAL" clId="{9CFFB2F0-3B3E-4967-8494-F230741AFD75}" dt="2023-04-01T05:20:11.378" v="1044" actId="20577"/>
          <ac:spMkLst>
            <pc:docMk/>
            <pc:sldMk cId="2095319235" sldId="272"/>
            <ac:spMk id="25" creationId="{63EABB38-5AAB-EE72-420E-25D407156D9D}"/>
          </ac:spMkLst>
        </pc:spChg>
      </pc:sldChg>
      <pc:sldChg chg="addSp delSp modSp mod">
        <pc:chgData name="안나현" userId="f6ed7dc9-ff66-4b26-8f09-1fab2ec48497" providerId="ADAL" clId="{9CFFB2F0-3B3E-4967-8494-F230741AFD75}" dt="2023-03-31T15:32:30.264" v="14" actId="1076"/>
        <pc:sldMkLst>
          <pc:docMk/>
          <pc:sldMk cId="2775324676" sldId="277"/>
        </pc:sldMkLst>
        <pc:picChg chg="add del mod">
          <ac:chgData name="안나현" userId="f6ed7dc9-ff66-4b26-8f09-1fab2ec48497" providerId="ADAL" clId="{9CFFB2F0-3B3E-4967-8494-F230741AFD75}" dt="2023-03-31T15:32:11.776" v="10" actId="478"/>
          <ac:picMkLst>
            <pc:docMk/>
            <pc:sldMk cId="2775324676" sldId="277"/>
            <ac:picMk id="3" creationId="{B677ABDF-502A-7425-4E7C-DF4DC856A649}"/>
          </ac:picMkLst>
        </pc:picChg>
        <pc:picChg chg="mod">
          <ac:chgData name="안나현" userId="f6ed7dc9-ff66-4b26-8f09-1fab2ec48497" providerId="ADAL" clId="{9CFFB2F0-3B3E-4967-8494-F230741AFD75}" dt="2023-03-31T15:32:30.264" v="14" actId="1076"/>
          <ac:picMkLst>
            <pc:docMk/>
            <pc:sldMk cId="2775324676" sldId="277"/>
            <ac:picMk id="20" creationId="{7D34AF91-3B98-79E5-8F2D-AB846EFF478C}"/>
          </ac:picMkLst>
        </pc:picChg>
      </pc:sldChg>
    </pc:docChg>
  </pc:docChgLst>
  <pc:docChgLst>
    <pc:chgData name="안나현" userId="f6ed7dc9-ff66-4b26-8f09-1fab2ec48497" providerId="ADAL" clId="{E130B538-3447-4448-9D69-9680BED3AC2E}"/>
    <pc:docChg chg="modSld">
      <pc:chgData name="안나현" userId="f6ed7dc9-ff66-4b26-8f09-1fab2ec48497" providerId="ADAL" clId="{E130B538-3447-4448-9D69-9680BED3AC2E}" dt="2023-04-03T02:25:04.263" v="19"/>
      <pc:docMkLst>
        <pc:docMk/>
      </pc:docMkLst>
      <pc:sldChg chg="modSp mod">
        <pc:chgData name="안나현" userId="f6ed7dc9-ff66-4b26-8f09-1fab2ec48497" providerId="ADAL" clId="{E130B538-3447-4448-9D69-9680BED3AC2E}" dt="2023-04-03T02:24:54.817" v="9"/>
        <pc:sldMkLst>
          <pc:docMk/>
          <pc:sldMk cId="148537802" sldId="256"/>
        </pc:sldMkLst>
        <pc:spChg chg="mod">
          <ac:chgData name="안나현" userId="f6ed7dc9-ff66-4b26-8f09-1fab2ec48497" providerId="ADAL" clId="{E130B538-3447-4448-9D69-9680BED3AC2E}" dt="2023-04-03T02:24:54.817" v="9"/>
          <ac:spMkLst>
            <pc:docMk/>
            <pc:sldMk cId="148537802" sldId="256"/>
            <ac:spMk id="5" creationId="{53AF0EC0-4808-D0DD-7E39-59E6FB820F26}"/>
          </ac:spMkLst>
        </pc:spChg>
      </pc:sldChg>
      <pc:sldChg chg="modSp mod">
        <pc:chgData name="안나현" userId="f6ed7dc9-ff66-4b26-8f09-1fab2ec48497" providerId="ADAL" clId="{E130B538-3447-4448-9D69-9680BED3AC2E}" dt="2023-04-03T02:25:04.263" v="19"/>
        <pc:sldMkLst>
          <pc:docMk/>
          <pc:sldMk cId="3473057145" sldId="264"/>
        </pc:sldMkLst>
        <pc:spChg chg="mod">
          <ac:chgData name="안나현" userId="f6ed7dc9-ff66-4b26-8f09-1fab2ec48497" providerId="ADAL" clId="{E130B538-3447-4448-9D69-9680BED3AC2E}" dt="2023-04-03T02:25:04.263" v="19"/>
          <ac:spMkLst>
            <pc:docMk/>
            <pc:sldMk cId="3473057145" sldId="264"/>
            <ac:spMk id="5" creationId="{EA3503CA-A67B-5F2C-3588-6F991383B583}"/>
          </ac:spMkLst>
        </pc:spChg>
      </pc:sldChg>
    </pc:docChg>
  </pc:docChgLst>
  <pc:docChgLst>
    <pc:chgData name="안나현" userId="f6ed7dc9-ff66-4b26-8f09-1fab2ec48497" providerId="ADAL" clId="{D1410FAF-2740-484B-A899-BAC3341445FD}"/>
    <pc:docChg chg="undo redo custSel addSld delSld modSld sldOrd modMainMaster">
      <pc:chgData name="안나현" userId="f6ed7dc9-ff66-4b26-8f09-1fab2ec48497" providerId="ADAL" clId="{D1410FAF-2740-484B-A899-BAC3341445FD}" dt="2023-03-26T03:25:01.251" v="5639" actId="729"/>
      <pc:docMkLst>
        <pc:docMk/>
      </pc:docMkLst>
      <pc:sldChg chg="modSp mod">
        <pc:chgData name="안나현" userId="f6ed7dc9-ff66-4b26-8f09-1fab2ec48497" providerId="ADAL" clId="{D1410FAF-2740-484B-A899-BAC3341445FD}" dt="2023-03-25T03:27:51.816" v="90" actId="404"/>
        <pc:sldMkLst>
          <pc:docMk/>
          <pc:sldMk cId="148537802" sldId="256"/>
        </pc:sldMkLst>
        <pc:spChg chg="mod">
          <ac:chgData name="안나현" userId="f6ed7dc9-ff66-4b26-8f09-1fab2ec48497" providerId="ADAL" clId="{D1410FAF-2740-484B-A899-BAC3341445FD}" dt="2023-03-25T03:27:51.816" v="90" actId="404"/>
          <ac:spMkLst>
            <pc:docMk/>
            <pc:sldMk cId="148537802" sldId="256"/>
            <ac:spMk id="5" creationId="{53AF0EC0-4808-D0DD-7E39-59E6FB820F26}"/>
          </ac:spMkLst>
        </pc:spChg>
      </pc:sldChg>
      <pc:sldChg chg="addSp delSp modSp del mod ord modTransition modAnim chgLayout">
        <pc:chgData name="안나현" userId="f6ed7dc9-ff66-4b26-8f09-1fab2ec48497" providerId="ADAL" clId="{D1410FAF-2740-484B-A899-BAC3341445FD}" dt="2023-03-25T03:47:26.751" v="850" actId="47"/>
        <pc:sldMkLst>
          <pc:docMk/>
          <pc:sldMk cId="1550545314" sldId="259"/>
        </pc:sldMkLst>
        <pc:spChg chg="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1550545314" sldId="259"/>
            <ac:spMk id="2" creationId="{B02EF2CA-A7DD-8754-B271-D092AE59605B}"/>
          </ac:spMkLst>
        </pc:spChg>
        <pc:spChg chg="add del 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1550545314" sldId="259"/>
            <ac:spMk id="3" creationId="{AB2D3261-E656-736B-D6C9-A55C2C9BB91D}"/>
          </ac:spMkLst>
        </pc:spChg>
        <pc:spChg chg="add 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1550545314" sldId="259"/>
            <ac:spMk id="4" creationId="{38A6EA16-F795-D236-1C40-0821B545B977}"/>
          </ac:spMkLst>
        </pc:spChg>
        <pc:spChg chg="add del mod ord">
          <ac:chgData name="안나현" userId="f6ed7dc9-ff66-4b26-8f09-1fab2ec48497" providerId="ADAL" clId="{D1410FAF-2740-484B-A899-BAC3341445FD}" dt="2023-03-25T03:38:33.258" v="762" actId="478"/>
          <ac:spMkLst>
            <pc:docMk/>
            <pc:sldMk cId="1550545314" sldId="259"/>
            <ac:spMk id="6" creationId="{1C5D9D3E-47C2-26D7-61D2-FD0F409A8E8A}"/>
          </ac:spMkLst>
        </pc:spChg>
        <pc:grpChg chg="add del mod">
          <ac:chgData name="안나현" userId="f6ed7dc9-ff66-4b26-8f09-1fab2ec48497" providerId="ADAL" clId="{D1410FAF-2740-484B-A899-BAC3341445FD}" dt="2023-03-25T03:42:59.307" v="807" actId="165"/>
          <ac:grpSpMkLst>
            <pc:docMk/>
            <pc:sldMk cId="1550545314" sldId="259"/>
            <ac:grpSpMk id="9" creationId="{B6D8A749-431C-4A2A-99CA-4ED2E150723E}"/>
          </ac:grpSpMkLst>
        </pc:grpChg>
        <pc:picChg chg="mod topLvl modCrop">
          <ac:chgData name="안나현" userId="f6ed7dc9-ff66-4b26-8f09-1fab2ec48497" providerId="ADAL" clId="{D1410FAF-2740-484B-A899-BAC3341445FD}" dt="2023-03-25T03:44:03.165" v="816" actId="12788"/>
          <ac:picMkLst>
            <pc:docMk/>
            <pc:sldMk cId="1550545314" sldId="259"/>
            <ac:picMk id="5" creationId="{3C4DE918-64C2-A461-09EB-83F94AE40304}"/>
          </ac:picMkLst>
        </pc:picChg>
        <pc:picChg chg="add mod topLvl modCrop">
          <ac:chgData name="안나현" userId="f6ed7dc9-ff66-4b26-8f09-1fab2ec48497" providerId="ADAL" clId="{D1410FAF-2740-484B-A899-BAC3341445FD}" dt="2023-03-25T03:44:03.165" v="816" actId="12788"/>
          <ac:picMkLst>
            <pc:docMk/>
            <pc:sldMk cId="1550545314" sldId="259"/>
            <ac:picMk id="8" creationId="{F934447D-B6AA-DE6B-0C47-75AD62240404}"/>
          </ac:picMkLst>
        </pc:picChg>
        <pc:picChg chg="add del mod">
          <ac:chgData name="안나현" userId="f6ed7dc9-ff66-4b26-8f09-1fab2ec48497" providerId="ADAL" clId="{D1410FAF-2740-484B-A899-BAC3341445FD}" dt="2023-03-25T03:43:56.463" v="814" actId="478"/>
          <ac:picMkLst>
            <pc:docMk/>
            <pc:sldMk cId="1550545314" sldId="259"/>
            <ac:picMk id="1026" creationId="{37979329-FE09-63AB-E822-923C08BE29EC}"/>
          </ac:picMkLst>
        </pc:picChg>
      </pc:sldChg>
      <pc:sldChg chg="addSp delSp modSp mod chgLayout">
        <pc:chgData name="안나현" userId="f6ed7dc9-ff66-4b26-8f09-1fab2ec48497" providerId="ADAL" clId="{D1410FAF-2740-484B-A899-BAC3341445FD}" dt="2023-03-25T10:54:02.910" v="3404" actId="478"/>
        <pc:sldMkLst>
          <pc:docMk/>
          <pc:sldMk cId="229645482" sldId="260"/>
        </pc:sldMkLst>
        <pc:spChg chg="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229645482" sldId="260"/>
            <ac:spMk id="2" creationId="{D69EF222-988B-10D6-C6F8-0D444941688F}"/>
          </ac:spMkLst>
        </pc:spChg>
        <pc:spChg chg="add del 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229645482" sldId="260"/>
            <ac:spMk id="3" creationId="{D2411E03-0A70-53CA-C5E1-395E6A955EC0}"/>
          </ac:spMkLst>
        </pc:spChg>
        <pc:spChg chg="add 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229645482" sldId="260"/>
            <ac:spMk id="4" creationId="{47233543-EB2C-E6F3-80AC-619F1D74272A}"/>
          </ac:spMkLst>
        </pc:spChg>
        <pc:spChg chg="add del mod ord">
          <ac:chgData name="안나현" userId="f6ed7dc9-ff66-4b26-8f09-1fab2ec48497" providerId="ADAL" clId="{D1410FAF-2740-484B-A899-BAC3341445FD}" dt="2023-03-25T10:54:02.910" v="3404" actId="478"/>
          <ac:spMkLst>
            <pc:docMk/>
            <pc:sldMk cId="229645482" sldId="260"/>
            <ac:spMk id="5" creationId="{B6DAB90D-CCF4-D011-C8E6-13A431ED533A}"/>
          </ac:spMkLst>
        </pc:spChg>
      </pc:sldChg>
      <pc:sldChg chg="addSp delSp modSp mod chgLayout">
        <pc:chgData name="안나현" userId="f6ed7dc9-ff66-4b26-8f09-1fab2ec48497" providerId="ADAL" clId="{D1410FAF-2740-484B-A899-BAC3341445FD}" dt="2023-03-25T10:54:30.037" v="3405" actId="478"/>
        <pc:sldMkLst>
          <pc:docMk/>
          <pc:sldMk cId="300327600" sldId="261"/>
        </pc:sldMkLst>
        <pc:spChg chg="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300327600" sldId="261"/>
            <ac:spMk id="2" creationId="{E66C0E0B-2F6D-0435-1F2D-093CBAB960CC}"/>
          </ac:spMkLst>
        </pc:spChg>
        <pc:spChg chg="add del 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300327600" sldId="261"/>
            <ac:spMk id="3" creationId="{2C791391-6717-60A2-8D6E-B8EC055F9013}"/>
          </ac:spMkLst>
        </pc:spChg>
        <pc:spChg chg="add 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300327600" sldId="261"/>
            <ac:spMk id="4" creationId="{284DA580-7314-ABDE-0F7D-6BF278074C45}"/>
          </ac:spMkLst>
        </pc:spChg>
        <pc:spChg chg="add del mod ord">
          <ac:chgData name="안나현" userId="f6ed7dc9-ff66-4b26-8f09-1fab2ec48497" providerId="ADAL" clId="{D1410FAF-2740-484B-A899-BAC3341445FD}" dt="2023-03-25T10:54:30.037" v="3405" actId="478"/>
          <ac:spMkLst>
            <pc:docMk/>
            <pc:sldMk cId="300327600" sldId="261"/>
            <ac:spMk id="6" creationId="{550DB4A5-85A6-2245-8EC0-4410A3DA2AD2}"/>
          </ac:spMkLst>
        </pc:spChg>
      </pc:sldChg>
      <pc:sldChg chg="addSp delSp modSp mod chgLayout">
        <pc:chgData name="안나현" userId="f6ed7dc9-ff66-4b26-8f09-1fab2ec48497" providerId="ADAL" clId="{D1410FAF-2740-484B-A899-BAC3341445FD}" dt="2023-03-25T03:37:26.418" v="761" actId="700"/>
        <pc:sldMkLst>
          <pc:docMk/>
          <pc:sldMk cId="2755409293" sldId="262"/>
        </pc:sldMkLst>
        <pc:spChg chg="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2755409293" sldId="262"/>
            <ac:spMk id="2" creationId="{619F25B5-59C5-12E5-D919-290E454B56CC}"/>
          </ac:spMkLst>
        </pc:spChg>
        <pc:spChg chg="add del 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2755409293" sldId="262"/>
            <ac:spMk id="3" creationId="{41EFC9A8-C9BB-DA98-B451-0D1FA7259B07}"/>
          </ac:spMkLst>
        </pc:spChg>
        <pc:spChg chg="add 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2755409293" sldId="262"/>
            <ac:spMk id="4" creationId="{0E67FD96-F4DE-8476-106E-44F98BB5E0E0}"/>
          </ac:spMkLst>
        </pc:spChg>
        <pc:spChg chg="add 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2755409293" sldId="262"/>
            <ac:spMk id="6" creationId="{053A188C-2180-D205-DF2F-1AB15F8F5FBE}"/>
          </ac:spMkLst>
        </pc:spChg>
      </pc:sldChg>
      <pc:sldChg chg="addSp delSp modSp mod chgLayout">
        <pc:chgData name="안나현" userId="f6ed7dc9-ff66-4b26-8f09-1fab2ec48497" providerId="ADAL" clId="{D1410FAF-2740-484B-A899-BAC3341445FD}" dt="2023-03-25T03:37:26.418" v="761" actId="700"/>
        <pc:sldMkLst>
          <pc:docMk/>
          <pc:sldMk cId="3055008426" sldId="263"/>
        </pc:sldMkLst>
        <pc:spChg chg="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3055008426" sldId="263"/>
            <ac:spMk id="2" creationId="{5225C1A2-69EF-EE53-D461-B9197ADDF40C}"/>
          </ac:spMkLst>
        </pc:spChg>
        <pc:spChg chg="add del 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3055008426" sldId="263"/>
            <ac:spMk id="3" creationId="{F3034167-BD60-A2E9-78BB-B224D142438E}"/>
          </ac:spMkLst>
        </pc:spChg>
        <pc:spChg chg="add 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3055008426" sldId="263"/>
            <ac:spMk id="4" creationId="{F2323D41-EC5D-B283-4B51-83A40530B94D}"/>
          </ac:spMkLst>
        </pc:spChg>
        <pc:spChg chg="add 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3055008426" sldId="263"/>
            <ac:spMk id="5" creationId="{0550D6F7-7205-17FE-E6C9-3164D52E4DCB}"/>
          </ac:spMkLst>
        </pc:spChg>
      </pc:sldChg>
      <pc:sldChg chg="addSp delSp modSp mod modClrScheme chgLayout">
        <pc:chgData name="안나현" userId="f6ed7dc9-ff66-4b26-8f09-1fab2ec48497" providerId="ADAL" clId="{D1410FAF-2740-484B-A899-BAC3341445FD}" dt="2023-03-25T03:37:26.418" v="761" actId="700"/>
        <pc:sldMkLst>
          <pc:docMk/>
          <pc:sldMk cId="417645811" sldId="265"/>
        </pc:sldMkLst>
        <pc:spChg chg="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417645811" sldId="265"/>
            <ac:spMk id="2" creationId="{3A69ED1E-51CA-E0CA-DCEE-BB9D3BFDCDCB}"/>
          </ac:spMkLst>
        </pc:spChg>
        <pc:spChg chg="del mod ord">
          <ac:chgData name="안나현" userId="f6ed7dc9-ff66-4b26-8f09-1fab2ec48497" providerId="ADAL" clId="{D1410FAF-2740-484B-A899-BAC3341445FD}" dt="2023-03-25T03:33:30.409" v="448" actId="478"/>
          <ac:spMkLst>
            <pc:docMk/>
            <pc:sldMk cId="417645811" sldId="265"/>
            <ac:spMk id="3" creationId="{24E108EE-061F-C877-CE00-F61B76D59179}"/>
          </ac:spMkLst>
        </pc:spChg>
        <pc:spChg chg="mod">
          <ac:chgData name="안나현" userId="f6ed7dc9-ff66-4b26-8f09-1fab2ec48497" providerId="ADAL" clId="{D1410FAF-2740-484B-A899-BAC3341445FD}" dt="2023-03-25T03:34:26.760" v="475" actId="1038"/>
          <ac:spMkLst>
            <pc:docMk/>
            <pc:sldMk cId="417645811" sldId="265"/>
            <ac:spMk id="4" creationId="{A4AE4673-D6BA-E39B-CD13-B4D7E07984D4}"/>
          </ac:spMkLst>
        </pc:spChg>
        <pc:spChg chg="add del 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417645811" sldId="265"/>
            <ac:spMk id="6" creationId="{49C6AA34-12EB-48CE-7C02-047E31822999}"/>
          </ac:spMkLst>
        </pc:spChg>
        <pc:spChg chg="add mod">
          <ac:chgData name="안나현" userId="f6ed7dc9-ff66-4b26-8f09-1fab2ec48497" providerId="ADAL" clId="{D1410FAF-2740-484B-A899-BAC3341445FD}" dt="2023-03-25T03:34:26.760" v="475" actId="1038"/>
          <ac:spMkLst>
            <pc:docMk/>
            <pc:sldMk cId="417645811" sldId="265"/>
            <ac:spMk id="10" creationId="{C10B5E2D-26E0-440E-88D4-2629CC7F49A9}"/>
          </ac:spMkLst>
        </pc:spChg>
        <pc:spChg chg="add del mod">
          <ac:chgData name="안나현" userId="f6ed7dc9-ff66-4b26-8f09-1fab2ec48497" providerId="ADAL" clId="{D1410FAF-2740-484B-A899-BAC3341445FD}" dt="2023-03-25T03:33:35.123" v="449" actId="478"/>
          <ac:spMkLst>
            <pc:docMk/>
            <pc:sldMk cId="417645811" sldId="265"/>
            <ac:spMk id="17" creationId="{8E515DA5-5690-AB26-0E62-82A03543F2D1}"/>
          </ac:spMkLst>
        </pc:spChg>
        <pc:spChg chg="add 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417645811" sldId="265"/>
            <ac:spMk id="18" creationId="{2802C523-8DF4-F9D9-242C-420AEEE6CA0D}"/>
          </ac:spMkLst>
        </pc:spChg>
        <pc:spChg chg="add 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417645811" sldId="265"/>
            <ac:spMk id="21" creationId="{740FE531-B6C6-8260-6B65-0AC0CF0DAEFD}"/>
          </ac:spMkLst>
        </pc:spChg>
        <pc:spChg chg="mod">
          <ac:chgData name="안나현" userId="f6ed7dc9-ff66-4b26-8f09-1fab2ec48497" providerId="ADAL" clId="{D1410FAF-2740-484B-A899-BAC3341445FD}" dt="2023-03-25T03:34:26.760" v="475" actId="1038"/>
          <ac:spMkLst>
            <pc:docMk/>
            <pc:sldMk cId="417645811" sldId="265"/>
            <ac:spMk id="27" creationId="{2C59445A-E708-0821-EDF4-E25D6774CDD5}"/>
          </ac:spMkLst>
        </pc:spChg>
        <pc:spChg chg="mod">
          <ac:chgData name="안나현" userId="f6ed7dc9-ff66-4b26-8f09-1fab2ec48497" providerId="ADAL" clId="{D1410FAF-2740-484B-A899-BAC3341445FD}" dt="2023-03-25T03:34:26.760" v="475" actId="1038"/>
          <ac:spMkLst>
            <pc:docMk/>
            <pc:sldMk cId="417645811" sldId="265"/>
            <ac:spMk id="29" creationId="{A00FDA49-1B6C-8337-3B04-CE102C049748}"/>
          </ac:spMkLst>
        </pc:spChg>
      </pc:sldChg>
      <pc:sldChg chg="addSp delSp modSp mod chgLayout">
        <pc:chgData name="안나현" userId="f6ed7dc9-ff66-4b26-8f09-1fab2ec48497" providerId="ADAL" clId="{D1410FAF-2740-484B-A899-BAC3341445FD}" dt="2023-03-25T03:37:26.418" v="761" actId="700"/>
        <pc:sldMkLst>
          <pc:docMk/>
          <pc:sldMk cId="4280044267" sldId="266"/>
        </pc:sldMkLst>
        <pc:spChg chg="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4280044267" sldId="266"/>
            <ac:spMk id="2" creationId="{3FABD8F6-DC80-04FB-E8A5-0C79FC3CE53B}"/>
          </ac:spMkLst>
        </pc:spChg>
        <pc:spChg chg="add del 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4280044267" sldId="266"/>
            <ac:spMk id="3" creationId="{B980E539-5227-11B6-F04E-7F42EE4889CA}"/>
          </ac:spMkLst>
        </pc:spChg>
        <pc:spChg chg="add 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4280044267" sldId="266"/>
            <ac:spMk id="7" creationId="{222E37DF-5587-AA0D-809C-7557C3F6E161}"/>
          </ac:spMkLst>
        </pc:spChg>
        <pc:spChg chg="add 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4280044267" sldId="266"/>
            <ac:spMk id="8" creationId="{66FF25C6-52EB-41A6-6FD1-3520838EF4FC}"/>
          </ac:spMkLst>
        </pc:spChg>
      </pc:sldChg>
      <pc:sldChg chg="addSp delSp modSp mod chgLayout">
        <pc:chgData name="안나현" userId="f6ed7dc9-ff66-4b26-8f09-1fab2ec48497" providerId="ADAL" clId="{D1410FAF-2740-484B-A899-BAC3341445FD}" dt="2023-03-25T03:37:26.418" v="761" actId="700"/>
        <pc:sldMkLst>
          <pc:docMk/>
          <pc:sldMk cId="1427811765" sldId="268"/>
        </pc:sldMkLst>
        <pc:spChg chg="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1427811765" sldId="268"/>
            <ac:spMk id="2" creationId="{3FABD8F6-DC80-04FB-E8A5-0C79FC3CE53B}"/>
          </ac:spMkLst>
        </pc:spChg>
        <pc:spChg chg="add del 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1427811765" sldId="268"/>
            <ac:spMk id="3" creationId="{759BA73C-9BFE-943B-8680-B9B5F9D1EE8F}"/>
          </ac:spMkLst>
        </pc:spChg>
        <pc:spChg chg="add del 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1427811765" sldId="268"/>
            <ac:spMk id="4" creationId="{EE57BDE5-89DA-FB41-DF79-136246B3D00B}"/>
          </ac:spMkLst>
        </pc:spChg>
        <pc:spChg chg="add del mod">
          <ac:chgData name="안나현" userId="f6ed7dc9-ff66-4b26-8f09-1fab2ec48497" providerId="ADAL" clId="{D1410FAF-2740-484B-A899-BAC3341445FD}" dt="2023-03-25T03:31:25.609" v="197"/>
          <ac:spMkLst>
            <pc:docMk/>
            <pc:sldMk cId="1427811765" sldId="268"/>
            <ac:spMk id="5" creationId="{23A0AED6-84D2-DDBB-6019-5CF19C9FEC29}"/>
          </ac:spMkLst>
        </pc:spChg>
        <pc:spChg chg="add 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1427811765" sldId="268"/>
            <ac:spMk id="6" creationId="{26934B9F-2BE0-959A-AAE6-060EE4BA2544}"/>
          </ac:spMkLst>
        </pc:spChg>
      </pc:sldChg>
      <pc:sldChg chg="addSp delSp modSp mod chgLayout">
        <pc:chgData name="안나현" userId="f6ed7dc9-ff66-4b26-8f09-1fab2ec48497" providerId="ADAL" clId="{D1410FAF-2740-484B-A899-BAC3341445FD}" dt="2023-03-25T03:37:26.418" v="761" actId="700"/>
        <pc:sldMkLst>
          <pc:docMk/>
          <pc:sldMk cId="3330142428" sldId="269"/>
        </pc:sldMkLst>
        <pc:spChg chg="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3330142428" sldId="269"/>
            <ac:spMk id="2" creationId="{3FABD8F6-DC80-04FB-E8A5-0C79FC3CE53B}"/>
          </ac:spMkLst>
        </pc:spChg>
        <pc:spChg chg="add del 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3330142428" sldId="269"/>
            <ac:spMk id="3" creationId="{95C55AEE-278D-E8B4-FDFF-036B53435E96}"/>
          </ac:spMkLst>
        </pc:spChg>
        <pc:spChg chg="add 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3330142428" sldId="269"/>
            <ac:spMk id="4" creationId="{FD5084AD-C000-01BA-E3AD-0D0756C77384}"/>
          </ac:spMkLst>
        </pc:spChg>
        <pc:spChg chg="add 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3330142428" sldId="269"/>
            <ac:spMk id="5" creationId="{C26F005D-D731-9931-CE39-2D7CCB100E15}"/>
          </ac:spMkLst>
        </pc:spChg>
      </pc:sldChg>
      <pc:sldChg chg="addSp delSp modSp add mod modTransition chgLayout">
        <pc:chgData name="안나현" userId="f6ed7dc9-ff66-4b26-8f09-1fab2ec48497" providerId="ADAL" clId="{D1410FAF-2740-484B-A899-BAC3341445FD}" dt="2023-03-25T10:04:57.061" v="3399" actId="164"/>
        <pc:sldMkLst>
          <pc:docMk/>
          <pc:sldMk cId="3194224177" sldId="270"/>
        </pc:sldMkLst>
        <pc:spChg chg="mod ord">
          <ac:chgData name="안나현" userId="f6ed7dc9-ff66-4b26-8f09-1fab2ec48497" providerId="ADAL" clId="{D1410FAF-2740-484B-A899-BAC3341445FD}" dt="2023-03-25T09:31:22.593" v="1492" actId="2711"/>
          <ac:spMkLst>
            <pc:docMk/>
            <pc:sldMk cId="3194224177" sldId="270"/>
            <ac:spMk id="2" creationId="{B02EF2CA-A7DD-8754-B271-D092AE59605B}"/>
          </ac:spMkLst>
        </pc:spChg>
        <pc:spChg chg="del">
          <ac:chgData name="안나현" userId="f6ed7dc9-ff66-4b26-8f09-1fab2ec48497" providerId="ADAL" clId="{D1410FAF-2740-484B-A899-BAC3341445FD}" dt="2023-03-25T03:37:26.418" v="761" actId="700"/>
          <ac:spMkLst>
            <pc:docMk/>
            <pc:sldMk cId="3194224177" sldId="270"/>
            <ac:spMk id="3" creationId="{AB2D3261-E656-736B-D6C9-A55C2C9BB91D}"/>
          </ac:spMkLst>
        </pc:spChg>
        <pc:spChg chg="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3194224177" sldId="270"/>
            <ac:spMk id="4" creationId="{38A6EA16-F795-D236-1C40-0821B545B977}"/>
          </ac:spMkLst>
        </pc:spChg>
        <pc:spChg chg="add del mod ord">
          <ac:chgData name="안나현" userId="f6ed7dc9-ff66-4b26-8f09-1fab2ec48497" providerId="ADAL" clId="{D1410FAF-2740-484B-A899-BAC3341445FD}" dt="2023-03-25T09:02:47.793" v="870" actId="478"/>
          <ac:spMkLst>
            <pc:docMk/>
            <pc:sldMk cId="3194224177" sldId="270"/>
            <ac:spMk id="6" creationId="{98C62253-CAB1-60A2-72EB-9EDA760F5A3C}"/>
          </ac:spMkLst>
        </pc:spChg>
        <pc:spChg chg="add mod">
          <ac:chgData name="안나현" userId="f6ed7dc9-ff66-4b26-8f09-1fab2ec48497" providerId="ADAL" clId="{D1410FAF-2740-484B-A899-BAC3341445FD}" dt="2023-03-25T09:31:32.505" v="1494" actId="2711"/>
          <ac:spMkLst>
            <pc:docMk/>
            <pc:sldMk cId="3194224177" sldId="270"/>
            <ac:spMk id="8" creationId="{40DA5A1D-B667-FBE1-8A8C-984B5753762D}"/>
          </ac:spMkLst>
        </pc:spChg>
        <pc:spChg chg="add mod topLvl">
          <ac:chgData name="안나현" userId="f6ed7dc9-ff66-4b26-8f09-1fab2ec48497" providerId="ADAL" clId="{D1410FAF-2740-484B-A899-BAC3341445FD}" dt="2023-03-25T10:04:52.971" v="3397" actId="164"/>
          <ac:spMkLst>
            <pc:docMk/>
            <pc:sldMk cId="3194224177" sldId="270"/>
            <ac:spMk id="9" creationId="{D1F4EE04-5652-50A6-D8EA-ED6C5A75C4A2}"/>
          </ac:spMkLst>
        </pc:spChg>
        <pc:spChg chg="add mod topLvl">
          <ac:chgData name="안나현" userId="f6ed7dc9-ff66-4b26-8f09-1fab2ec48497" providerId="ADAL" clId="{D1410FAF-2740-484B-A899-BAC3341445FD}" dt="2023-03-25T10:04:54.915" v="3398" actId="164"/>
          <ac:spMkLst>
            <pc:docMk/>
            <pc:sldMk cId="3194224177" sldId="270"/>
            <ac:spMk id="10" creationId="{83B20AE4-926E-4842-0116-1CDEC8813A20}"/>
          </ac:spMkLst>
        </pc:spChg>
        <pc:spChg chg="add mod topLvl">
          <ac:chgData name="안나현" userId="f6ed7dc9-ff66-4b26-8f09-1fab2ec48497" providerId="ADAL" clId="{D1410FAF-2740-484B-A899-BAC3341445FD}" dt="2023-03-25T10:04:57.061" v="3399" actId="164"/>
          <ac:spMkLst>
            <pc:docMk/>
            <pc:sldMk cId="3194224177" sldId="270"/>
            <ac:spMk id="11" creationId="{86ABC201-0A64-66DD-95FC-31C80C522DCA}"/>
          </ac:spMkLst>
        </pc:spChg>
        <pc:spChg chg="add mod">
          <ac:chgData name="안나현" userId="f6ed7dc9-ff66-4b26-8f09-1fab2ec48497" providerId="ADAL" clId="{D1410FAF-2740-484B-A899-BAC3341445FD}" dt="2023-03-25T10:04:52.971" v="3397" actId="164"/>
          <ac:spMkLst>
            <pc:docMk/>
            <pc:sldMk cId="3194224177" sldId="270"/>
            <ac:spMk id="13" creationId="{5ABB7653-C0C2-E499-32FA-1FBC55D40304}"/>
          </ac:spMkLst>
        </pc:spChg>
        <pc:spChg chg="add mod">
          <ac:chgData name="안나현" userId="f6ed7dc9-ff66-4b26-8f09-1fab2ec48497" providerId="ADAL" clId="{D1410FAF-2740-484B-A899-BAC3341445FD}" dt="2023-03-25T10:04:54.915" v="3398" actId="164"/>
          <ac:spMkLst>
            <pc:docMk/>
            <pc:sldMk cId="3194224177" sldId="270"/>
            <ac:spMk id="14" creationId="{750BC1E6-1D8E-6D3A-B8E3-5979248537A0}"/>
          </ac:spMkLst>
        </pc:spChg>
        <pc:spChg chg="add mod">
          <ac:chgData name="안나현" userId="f6ed7dc9-ff66-4b26-8f09-1fab2ec48497" providerId="ADAL" clId="{D1410FAF-2740-484B-A899-BAC3341445FD}" dt="2023-03-25T10:04:57.061" v="3399" actId="164"/>
          <ac:spMkLst>
            <pc:docMk/>
            <pc:sldMk cId="3194224177" sldId="270"/>
            <ac:spMk id="15" creationId="{BD6DDF54-01F4-2D6E-2E95-389644FDFB9E}"/>
          </ac:spMkLst>
        </pc:spChg>
        <pc:spChg chg="add mod">
          <ac:chgData name="안나현" userId="f6ed7dc9-ff66-4b26-8f09-1fab2ec48497" providerId="ADAL" clId="{D1410FAF-2740-484B-A899-BAC3341445FD}" dt="2023-03-25T10:04:52.971" v="3397" actId="164"/>
          <ac:spMkLst>
            <pc:docMk/>
            <pc:sldMk cId="3194224177" sldId="270"/>
            <ac:spMk id="16" creationId="{A299DF73-0A78-FD30-8BDE-7D2A29133C32}"/>
          </ac:spMkLst>
        </pc:spChg>
        <pc:spChg chg="add mod">
          <ac:chgData name="안나현" userId="f6ed7dc9-ff66-4b26-8f09-1fab2ec48497" providerId="ADAL" clId="{D1410FAF-2740-484B-A899-BAC3341445FD}" dt="2023-03-25T10:04:54.915" v="3398" actId="164"/>
          <ac:spMkLst>
            <pc:docMk/>
            <pc:sldMk cId="3194224177" sldId="270"/>
            <ac:spMk id="19" creationId="{4ABC71EF-DD86-E0F9-EF12-F92DFA21022D}"/>
          </ac:spMkLst>
        </pc:spChg>
        <pc:spChg chg="add mod">
          <ac:chgData name="안나현" userId="f6ed7dc9-ff66-4b26-8f09-1fab2ec48497" providerId="ADAL" clId="{D1410FAF-2740-484B-A899-BAC3341445FD}" dt="2023-03-25T10:04:57.061" v="3399" actId="164"/>
          <ac:spMkLst>
            <pc:docMk/>
            <pc:sldMk cId="3194224177" sldId="270"/>
            <ac:spMk id="20" creationId="{62A46F33-20F1-AE59-D5C4-9B92743E08CB}"/>
          </ac:spMkLst>
        </pc:spChg>
        <pc:spChg chg="add mod">
          <ac:chgData name="안나현" userId="f6ed7dc9-ff66-4b26-8f09-1fab2ec48497" providerId="ADAL" clId="{D1410FAF-2740-484B-A899-BAC3341445FD}" dt="2023-03-25T10:04:52.971" v="3397" actId="164"/>
          <ac:spMkLst>
            <pc:docMk/>
            <pc:sldMk cId="3194224177" sldId="270"/>
            <ac:spMk id="27" creationId="{5886F220-B0E9-8BB0-802F-D0FE9D3CC370}"/>
          </ac:spMkLst>
        </pc:spChg>
        <pc:spChg chg="add mod">
          <ac:chgData name="안나현" userId="f6ed7dc9-ff66-4b26-8f09-1fab2ec48497" providerId="ADAL" clId="{D1410FAF-2740-484B-A899-BAC3341445FD}" dt="2023-03-25T10:04:54.915" v="3398" actId="164"/>
          <ac:spMkLst>
            <pc:docMk/>
            <pc:sldMk cId="3194224177" sldId="270"/>
            <ac:spMk id="28" creationId="{6719D9C9-802D-3B48-36EF-ACE2ECE51E15}"/>
          </ac:spMkLst>
        </pc:spChg>
        <pc:spChg chg="add mod">
          <ac:chgData name="안나현" userId="f6ed7dc9-ff66-4b26-8f09-1fab2ec48497" providerId="ADAL" clId="{D1410FAF-2740-484B-A899-BAC3341445FD}" dt="2023-03-25T09:30:37.606" v="1489" actId="20577"/>
          <ac:spMkLst>
            <pc:docMk/>
            <pc:sldMk cId="3194224177" sldId="270"/>
            <ac:spMk id="29" creationId="{02B0E947-692C-4C7A-DDAC-6F06D5930771}"/>
          </ac:spMkLst>
        </pc:spChg>
        <pc:grpChg chg="add del mod">
          <ac:chgData name="안나현" userId="f6ed7dc9-ff66-4b26-8f09-1fab2ec48497" providerId="ADAL" clId="{D1410FAF-2740-484B-A899-BAC3341445FD}" dt="2023-03-25T09:09:56.516" v="1058" actId="165"/>
          <ac:grpSpMkLst>
            <pc:docMk/>
            <pc:sldMk cId="3194224177" sldId="270"/>
            <ac:grpSpMk id="12" creationId="{A36905EF-6C59-1EB5-513C-D6CB872C8E99}"/>
          </ac:grpSpMkLst>
        </pc:grpChg>
        <pc:grpChg chg="add mod">
          <ac:chgData name="안나현" userId="f6ed7dc9-ff66-4b26-8f09-1fab2ec48497" providerId="ADAL" clId="{D1410FAF-2740-484B-A899-BAC3341445FD}" dt="2023-03-25T10:04:52.971" v="3397" actId="164"/>
          <ac:grpSpMkLst>
            <pc:docMk/>
            <pc:sldMk cId="3194224177" sldId="270"/>
            <ac:grpSpMk id="30" creationId="{C36C548A-25DA-AA66-16E9-8E2551521A8F}"/>
          </ac:grpSpMkLst>
        </pc:grpChg>
        <pc:grpChg chg="add mod">
          <ac:chgData name="안나현" userId="f6ed7dc9-ff66-4b26-8f09-1fab2ec48497" providerId="ADAL" clId="{D1410FAF-2740-484B-A899-BAC3341445FD}" dt="2023-03-25T10:04:54.915" v="3398" actId="164"/>
          <ac:grpSpMkLst>
            <pc:docMk/>
            <pc:sldMk cId="3194224177" sldId="270"/>
            <ac:grpSpMk id="31" creationId="{C485FC5B-A098-8E70-845A-3F20C62D124F}"/>
          </ac:grpSpMkLst>
        </pc:grpChg>
        <pc:grpChg chg="add mod">
          <ac:chgData name="안나현" userId="f6ed7dc9-ff66-4b26-8f09-1fab2ec48497" providerId="ADAL" clId="{D1410FAF-2740-484B-A899-BAC3341445FD}" dt="2023-03-25T10:04:57.061" v="3399" actId="164"/>
          <ac:grpSpMkLst>
            <pc:docMk/>
            <pc:sldMk cId="3194224177" sldId="270"/>
            <ac:grpSpMk id="32" creationId="{3D19AB5B-D2A0-AD5C-60E1-EB4F2223D648}"/>
          </ac:grpSpMkLst>
        </pc:grpChg>
        <pc:picChg chg="del mod">
          <ac:chgData name="안나현" userId="f6ed7dc9-ff66-4b26-8f09-1fab2ec48497" providerId="ADAL" clId="{D1410FAF-2740-484B-A899-BAC3341445FD}" dt="2023-03-25T09:13:57.730" v="1087" actId="478"/>
          <ac:picMkLst>
            <pc:docMk/>
            <pc:sldMk cId="3194224177" sldId="270"/>
            <ac:picMk id="5" creationId="{3C4DE918-64C2-A461-09EB-83F94AE40304}"/>
          </ac:picMkLst>
        </pc:picChg>
        <pc:picChg chg="add del mod">
          <ac:chgData name="안나현" userId="f6ed7dc9-ff66-4b26-8f09-1fab2ec48497" providerId="ADAL" clId="{D1410FAF-2740-484B-A899-BAC3341445FD}" dt="2023-03-25T09:25:31.314" v="1204" actId="478"/>
          <ac:picMkLst>
            <pc:docMk/>
            <pc:sldMk cId="3194224177" sldId="270"/>
            <ac:picMk id="18" creationId="{F65175F0-C414-8038-3CA2-8A17D1212DA0}"/>
          </ac:picMkLst>
        </pc:picChg>
        <pc:picChg chg="add mod">
          <ac:chgData name="안나현" userId="f6ed7dc9-ff66-4b26-8f09-1fab2ec48497" providerId="ADAL" clId="{D1410FAF-2740-484B-A899-BAC3341445FD}" dt="2023-03-25T10:04:52.971" v="3397" actId="164"/>
          <ac:picMkLst>
            <pc:docMk/>
            <pc:sldMk cId="3194224177" sldId="270"/>
            <ac:picMk id="22" creationId="{FE522C32-F50B-EF31-203F-B764B354F643}"/>
          </ac:picMkLst>
        </pc:picChg>
        <pc:picChg chg="add mod">
          <ac:chgData name="안나현" userId="f6ed7dc9-ff66-4b26-8f09-1fab2ec48497" providerId="ADAL" clId="{D1410FAF-2740-484B-A899-BAC3341445FD}" dt="2023-03-25T10:04:57.061" v="3399" actId="164"/>
          <ac:picMkLst>
            <pc:docMk/>
            <pc:sldMk cId="3194224177" sldId="270"/>
            <ac:picMk id="24" creationId="{A653F480-B014-3986-0A17-23B5AA2A7874}"/>
          </ac:picMkLst>
        </pc:picChg>
        <pc:picChg chg="add mod">
          <ac:chgData name="안나현" userId="f6ed7dc9-ff66-4b26-8f09-1fab2ec48497" providerId="ADAL" clId="{D1410FAF-2740-484B-A899-BAC3341445FD}" dt="2023-03-25T10:04:54.915" v="3398" actId="164"/>
          <ac:picMkLst>
            <pc:docMk/>
            <pc:sldMk cId="3194224177" sldId="270"/>
            <ac:picMk id="26" creationId="{0B7A5A43-01E3-53E6-6F9D-D560909E5449}"/>
          </ac:picMkLst>
        </pc:picChg>
      </pc:sldChg>
      <pc:sldChg chg="addSp delSp modSp add mod chgLayout">
        <pc:chgData name="안나현" userId="f6ed7dc9-ff66-4b26-8f09-1fab2ec48497" providerId="ADAL" clId="{D1410FAF-2740-484B-A899-BAC3341445FD}" dt="2023-03-25T11:04:46.740" v="3981" actId="1076"/>
        <pc:sldMkLst>
          <pc:docMk/>
          <pc:sldMk cId="3770069498" sldId="271"/>
        </pc:sldMkLst>
        <pc:spChg chg="mod ord">
          <ac:chgData name="안나현" userId="f6ed7dc9-ff66-4b26-8f09-1fab2ec48497" providerId="ADAL" clId="{D1410FAF-2740-484B-A899-BAC3341445FD}" dt="2023-03-25T10:57:25.035" v="3433" actId="20577"/>
          <ac:spMkLst>
            <pc:docMk/>
            <pc:sldMk cId="3770069498" sldId="271"/>
            <ac:spMk id="2" creationId="{B02EF2CA-A7DD-8754-B271-D092AE59605B}"/>
          </ac:spMkLst>
        </pc:spChg>
        <pc:spChg chg="del">
          <ac:chgData name="안나현" userId="f6ed7dc9-ff66-4b26-8f09-1fab2ec48497" providerId="ADAL" clId="{D1410FAF-2740-484B-A899-BAC3341445FD}" dt="2023-03-25T03:37:26.418" v="761" actId="700"/>
          <ac:spMkLst>
            <pc:docMk/>
            <pc:sldMk cId="3770069498" sldId="271"/>
            <ac:spMk id="3" creationId="{AB2D3261-E656-736B-D6C9-A55C2C9BB91D}"/>
          </ac:spMkLst>
        </pc:spChg>
        <pc:spChg chg="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3770069498" sldId="271"/>
            <ac:spMk id="4" creationId="{38A6EA16-F795-D236-1C40-0821B545B977}"/>
          </ac:spMkLst>
        </pc:spChg>
        <pc:spChg chg="add del mod ord">
          <ac:chgData name="안나현" userId="f6ed7dc9-ff66-4b26-8f09-1fab2ec48497" providerId="ADAL" clId="{D1410FAF-2740-484B-A899-BAC3341445FD}" dt="2023-03-25T09:57:38.794" v="3331" actId="478"/>
          <ac:spMkLst>
            <pc:docMk/>
            <pc:sldMk cId="3770069498" sldId="271"/>
            <ac:spMk id="6" creationId="{ACC64829-FDBC-B8D2-0EFF-5EF7C525DBB2}"/>
          </ac:spMkLst>
        </pc:spChg>
        <pc:spChg chg="add del mod">
          <ac:chgData name="안나현" userId="f6ed7dc9-ff66-4b26-8f09-1fab2ec48497" providerId="ADAL" clId="{D1410FAF-2740-484B-A899-BAC3341445FD}" dt="2023-03-25T10:57:06.392" v="3419" actId="478"/>
          <ac:spMkLst>
            <pc:docMk/>
            <pc:sldMk cId="3770069498" sldId="271"/>
            <ac:spMk id="8" creationId="{F0A28D20-734E-C4B4-7E38-3A1A3AA525A3}"/>
          </ac:spMkLst>
        </pc:spChg>
        <pc:spChg chg="add del mod">
          <ac:chgData name="안나현" userId="f6ed7dc9-ff66-4b26-8f09-1fab2ec48497" providerId="ADAL" clId="{D1410FAF-2740-484B-A899-BAC3341445FD}" dt="2023-03-25T10:57:06.392" v="3419" actId="478"/>
          <ac:spMkLst>
            <pc:docMk/>
            <pc:sldMk cId="3770069498" sldId="271"/>
            <ac:spMk id="9" creationId="{2788BE23-7647-C7A5-B0A5-4F2731991558}"/>
          </ac:spMkLst>
        </pc:spChg>
        <pc:spChg chg="add del mod">
          <ac:chgData name="안나현" userId="f6ed7dc9-ff66-4b26-8f09-1fab2ec48497" providerId="ADAL" clId="{D1410FAF-2740-484B-A899-BAC3341445FD}" dt="2023-03-25T10:57:14.400" v="3422" actId="478"/>
          <ac:spMkLst>
            <pc:docMk/>
            <pc:sldMk cId="3770069498" sldId="271"/>
            <ac:spMk id="10" creationId="{76853CE8-D454-FEA2-F24A-05CA0CFF83F9}"/>
          </ac:spMkLst>
        </pc:spChg>
        <pc:spChg chg="add mod">
          <ac:chgData name="안나현" userId="f6ed7dc9-ff66-4b26-8f09-1fab2ec48497" providerId="ADAL" clId="{D1410FAF-2740-484B-A899-BAC3341445FD}" dt="2023-03-25T10:59:32.637" v="3792" actId="20577"/>
          <ac:spMkLst>
            <pc:docMk/>
            <pc:sldMk cId="3770069498" sldId="271"/>
            <ac:spMk id="11" creationId="{D06EBD7D-DC1D-F6FF-1EC8-81B831798989}"/>
          </ac:spMkLst>
        </pc:spChg>
        <pc:spChg chg="add mod">
          <ac:chgData name="안나현" userId="f6ed7dc9-ff66-4b26-8f09-1fab2ec48497" providerId="ADAL" clId="{D1410FAF-2740-484B-A899-BAC3341445FD}" dt="2023-03-25T11:04:46.740" v="3981" actId="1076"/>
          <ac:spMkLst>
            <pc:docMk/>
            <pc:sldMk cId="3770069498" sldId="271"/>
            <ac:spMk id="12" creationId="{2C8A02DC-6FC1-0E1C-1FED-90B84EFF1926}"/>
          </ac:spMkLst>
        </pc:spChg>
        <pc:spChg chg="add del mod">
          <ac:chgData name="안나현" userId="f6ed7dc9-ff66-4b26-8f09-1fab2ec48497" providerId="ADAL" clId="{D1410FAF-2740-484B-A899-BAC3341445FD}" dt="2023-03-25T11:03:54.530" v="3940" actId="478"/>
          <ac:spMkLst>
            <pc:docMk/>
            <pc:sldMk cId="3770069498" sldId="271"/>
            <ac:spMk id="13" creationId="{C3B50544-274D-50BD-7FE8-F4F6B3609A60}"/>
          </ac:spMkLst>
        </pc:spChg>
        <pc:picChg chg="del mod">
          <ac:chgData name="안나현" userId="f6ed7dc9-ff66-4b26-8f09-1fab2ec48497" providerId="ADAL" clId="{D1410FAF-2740-484B-A899-BAC3341445FD}" dt="2023-03-25T11:00:24.519" v="3936" actId="478"/>
          <ac:picMkLst>
            <pc:docMk/>
            <pc:sldMk cId="3770069498" sldId="271"/>
            <ac:picMk id="5" creationId="{3C4DE918-64C2-A461-09EB-83F94AE40304}"/>
          </ac:picMkLst>
        </pc:picChg>
      </pc:sldChg>
      <pc:sldChg chg="addSp delSp modSp add mod delAnim modAnim chgLayout">
        <pc:chgData name="안나현" userId="f6ed7dc9-ff66-4b26-8f09-1fab2ec48497" providerId="ADAL" clId="{D1410FAF-2740-484B-A899-BAC3341445FD}" dt="2023-03-26T03:24:56.350" v="5638" actId="1035"/>
        <pc:sldMkLst>
          <pc:docMk/>
          <pc:sldMk cId="2095319235" sldId="272"/>
        </pc:sldMkLst>
        <pc:spChg chg="mod ord">
          <ac:chgData name="안나현" userId="f6ed7dc9-ff66-4b26-8f09-1fab2ec48497" providerId="ADAL" clId="{D1410FAF-2740-484B-A899-BAC3341445FD}" dt="2023-03-25T10:05:51.885" v="3403" actId="2711"/>
          <ac:spMkLst>
            <pc:docMk/>
            <pc:sldMk cId="2095319235" sldId="272"/>
            <ac:spMk id="2" creationId="{B02EF2CA-A7DD-8754-B271-D092AE59605B}"/>
          </ac:spMkLst>
        </pc:spChg>
        <pc:spChg chg="del">
          <ac:chgData name="안나현" userId="f6ed7dc9-ff66-4b26-8f09-1fab2ec48497" providerId="ADAL" clId="{D1410FAF-2740-484B-A899-BAC3341445FD}" dt="2023-03-25T03:37:26.418" v="761" actId="700"/>
          <ac:spMkLst>
            <pc:docMk/>
            <pc:sldMk cId="2095319235" sldId="272"/>
            <ac:spMk id="3" creationId="{AB2D3261-E656-736B-D6C9-A55C2C9BB91D}"/>
          </ac:spMkLst>
        </pc:spChg>
        <pc:spChg chg="mod ord">
          <ac:chgData name="안나현" userId="f6ed7dc9-ff66-4b26-8f09-1fab2ec48497" providerId="ADAL" clId="{D1410FAF-2740-484B-A899-BAC3341445FD}" dt="2023-03-25T03:37:26.418" v="761" actId="700"/>
          <ac:spMkLst>
            <pc:docMk/>
            <pc:sldMk cId="2095319235" sldId="272"/>
            <ac:spMk id="4" creationId="{38A6EA16-F795-D236-1C40-0821B545B977}"/>
          </ac:spMkLst>
        </pc:spChg>
        <pc:spChg chg="add del mod ord">
          <ac:chgData name="안나현" userId="f6ed7dc9-ff66-4b26-8f09-1fab2ec48497" providerId="ADAL" clId="{D1410FAF-2740-484B-A899-BAC3341445FD}" dt="2023-03-25T11:05:12.088" v="3982" actId="478"/>
          <ac:spMkLst>
            <pc:docMk/>
            <pc:sldMk cId="2095319235" sldId="272"/>
            <ac:spMk id="6" creationId="{6C58FB8C-FD00-3F93-E430-01CC1C7FC6BE}"/>
          </ac:spMkLst>
        </pc:spChg>
        <pc:spChg chg="add mod">
          <ac:chgData name="안나현" userId="f6ed7dc9-ff66-4b26-8f09-1fab2ec48497" providerId="ADAL" clId="{D1410FAF-2740-484B-A899-BAC3341445FD}" dt="2023-03-25T11:06:08.315" v="4070" actId="20577"/>
          <ac:spMkLst>
            <pc:docMk/>
            <pc:sldMk cId="2095319235" sldId="272"/>
            <ac:spMk id="8" creationId="{3ACDF5F2-B3C6-35B7-4341-95A6E73D4044}"/>
          </ac:spMkLst>
        </pc:spChg>
        <pc:spChg chg="add del mod">
          <ac:chgData name="안나현" userId="f6ed7dc9-ff66-4b26-8f09-1fab2ec48497" providerId="ADAL" clId="{D1410FAF-2740-484B-A899-BAC3341445FD}" dt="2023-03-25T11:05:39.643" v="3994"/>
          <ac:spMkLst>
            <pc:docMk/>
            <pc:sldMk cId="2095319235" sldId="272"/>
            <ac:spMk id="9" creationId="{2EBE9722-97A7-0056-5E2B-194CFEA6A57C}"/>
          </ac:spMkLst>
        </pc:spChg>
        <pc:spChg chg="add mod">
          <ac:chgData name="안나현" userId="f6ed7dc9-ff66-4b26-8f09-1fab2ec48497" providerId="ADAL" clId="{D1410FAF-2740-484B-A899-BAC3341445FD}" dt="2023-03-26T03:09:06.663" v="5364" actId="1076"/>
          <ac:spMkLst>
            <pc:docMk/>
            <pc:sldMk cId="2095319235" sldId="272"/>
            <ac:spMk id="9" creationId="{D85A1956-21BE-74D3-7DFE-FC2D5EA5C3AB}"/>
          </ac:spMkLst>
        </pc:spChg>
        <pc:spChg chg="add mod">
          <ac:chgData name="안나현" userId="f6ed7dc9-ff66-4b26-8f09-1fab2ec48497" providerId="ADAL" clId="{D1410FAF-2740-484B-A899-BAC3341445FD}" dt="2023-03-26T03:09:06.663" v="5364" actId="1076"/>
          <ac:spMkLst>
            <pc:docMk/>
            <pc:sldMk cId="2095319235" sldId="272"/>
            <ac:spMk id="10" creationId="{C0D47DDA-46F5-766B-871F-F85AE5479A90}"/>
          </ac:spMkLst>
        </pc:spChg>
        <pc:spChg chg="add mod">
          <ac:chgData name="안나현" userId="f6ed7dc9-ff66-4b26-8f09-1fab2ec48497" providerId="ADAL" clId="{D1410FAF-2740-484B-A899-BAC3341445FD}" dt="2023-03-26T03:09:06.663" v="5364" actId="1076"/>
          <ac:spMkLst>
            <pc:docMk/>
            <pc:sldMk cId="2095319235" sldId="272"/>
            <ac:spMk id="11" creationId="{23C6EC90-5789-108D-8350-CFB12DF37933}"/>
          </ac:spMkLst>
        </pc:spChg>
        <pc:spChg chg="add mod">
          <ac:chgData name="안나현" userId="f6ed7dc9-ff66-4b26-8f09-1fab2ec48497" providerId="ADAL" clId="{D1410FAF-2740-484B-A899-BAC3341445FD}" dt="2023-03-25T11:26:19.041" v="4913" actId="207"/>
          <ac:spMkLst>
            <pc:docMk/>
            <pc:sldMk cId="2095319235" sldId="272"/>
            <ac:spMk id="12" creationId="{D5DF9751-4D8F-DB77-CADB-68C52CF482EA}"/>
          </ac:spMkLst>
        </pc:spChg>
        <pc:spChg chg="add mod">
          <ac:chgData name="안나현" userId="f6ed7dc9-ff66-4b26-8f09-1fab2ec48497" providerId="ADAL" clId="{D1410FAF-2740-484B-A899-BAC3341445FD}" dt="2023-03-25T11:12:49.749" v="4404" actId="164"/>
          <ac:spMkLst>
            <pc:docMk/>
            <pc:sldMk cId="2095319235" sldId="272"/>
            <ac:spMk id="13" creationId="{D8E7D549-82A1-BB2E-FEF0-AE0A9174ED1A}"/>
          </ac:spMkLst>
        </pc:spChg>
        <pc:spChg chg="add mod">
          <ac:chgData name="안나현" userId="f6ed7dc9-ff66-4b26-8f09-1fab2ec48497" providerId="ADAL" clId="{D1410FAF-2740-484B-A899-BAC3341445FD}" dt="2023-03-25T11:12:49.749" v="4404" actId="164"/>
          <ac:spMkLst>
            <pc:docMk/>
            <pc:sldMk cId="2095319235" sldId="272"/>
            <ac:spMk id="14" creationId="{EB58A3AD-C758-202F-877F-F5B360B9641D}"/>
          </ac:spMkLst>
        </pc:spChg>
        <pc:spChg chg="add mod ord">
          <ac:chgData name="안나현" userId="f6ed7dc9-ff66-4b26-8f09-1fab2ec48497" providerId="ADAL" clId="{D1410FAF-2740-484B-A899-BAC3341445FD}" dt="2023-03-25T11:13:12.525" v="4409" actId="164"/>
          <ac:spMkLst>
            <pc:docMk/>
            <pc:sldMk cId="2095319235" sldId="272"/>
            <ac:spMk id="15" creationId="{9F5C28AD-D8DC-D1FC-1EC8-7D0849B681AF}"/>
          </ac:spMkLst>
        </pc:spChg>
        <pc:spChg chg="add mod ord">
          <ac:chgData name="안나현" userId="f6ed7dc9-ff66-4b26-8f09-1fab2ec48497" providerId="ADAL" clId="{D1410FAF-2740-484B-A899-BAC3341445FD}" dt="2023-03-25T11:13:19.229" v="4410" actId="164"/>
          <ac:spMkLst>
            <pc:docMk/>
            <pc:sldMk cId="2095319235" sldId="272"/>
            <ac:spMk id="16" creationId="{E9620BB5-999D-F476-6C21-FAF01802AC13}"/>
          </ac:spMkLst>
        </pc:spChg>
        <pc:spChg chg="add mod ord">
          <ac:chgData name="안나현" userId="f6ed7dc9-ff66-4b26-8f09-1fab2ec48497" providerId="ADAL" clId="{D1410FAF-2740-484B-A899-BAC3341445FD}" dt="2023-03-25T11:13:19.229" v="4410" actId="164"/>
          <ac:spMkLst>
            <pc:docMk/>
            <pc:sldMk cId="2095319235" sldId="272"/>
            <ac:spMk id="17" creationId="{647A88A1-0818-27AF-8969-D4AA2B606C14}"/>
          </ac:spMkLst>
        </pc:spChg>
        <pc:spChg chg="add mod ord">
          <ac:chgData name="안나현" userId="f6ed7dc9-ff66-4b26-8f09-1fab2ec48497" providerId="ADAL" clId="{D1410FAF-2740-484B-A899-BAC3341445FD}" dt="2023-03-25T11:13:12.525" v="4409" actId="164"/>
          <ac:spMkLst>
            <pc:docMk/>
            <pc:sldMk cId="2095319235" sldId="272"/>
            <ac:spMk id="18" creationId="{BCC9BB36-1EB9-D026-8A46-4D5F91BC3FE4}"/>
          </ac:spMkLst>
        </pc:spChg>
        <pc:spChg chg="add mod">
          <ac:chgData name="안나현" userId="f6ed7dc9-ff66-4b26-8f09-1fab2ec48497" providerId="ADAL" clId="{D1410FAF-2740-484B-A899-BAC3341445FD}" dt="2023-03-26T03:24:56.350" v="5638" actId="1035"/>
          <ac:spMkLst>
            <pc:docMk/>
            <pc:sldMk cId="2095319235" sldId="272"/>
            <ac:spMk id="19" creationId="{EFCCF0AB-A3F7-77C9-35E2-E82368E1A719}"/>
          </ac:spMkLst>
        </pc:spChg>
        <pc:spChg chg="add mod">
          <ac:chgData name="안나현" userId="f6ed7dc9-ff66-4b26-8f09-1fab2ec48497" providerId="ADAL" clId="{D1410FAF-2740-484B-A899-BAC3341445FD}" dt="2023-03-26T03:09:06.663" v="5364" actId="1076"/>
          <ac:spMkLst>
            <pc:docMk/>
            <pc:sldMk cId="2095319235" sldId="272"/>
            <ac:spMk id="20" creationId="{806E85FD-2E5E-F9A0-0836-08E7655742A4}"/>
          </ac:spMkLst>
        </pc:spChg>
        <pc:spChg chg="add mod">
          <ac:chgData name="안나현" userId="f6ed7dc9-ff66-4b26-8f09-1fab2ec48497" providerId="ADAL" clId="{D1410FAF-2740-484B-A899-BAC3341445FD}" dt="2023-03-25T11:12:49.749" v="4404" actId="164"/>
          <ac:spMkLst>
            <pc:docMk/>
            <pc:sldMk cId="2095319235" sldId="272"/>
            <ac:spMk id="21" creationId="{D5A783DC-6965-F6A1-C918-7B453BC42592}"/>
          </ac:spMkLst>
        </pc:spChg>
        <pc:spChg chg="add mod">
          <ac:chgData name="안나현" userId="f6ed7dc9-ff66-4b26-8f09-1fab2ec48497" providerId="ADAL" clId="{D1410FAF-2740-484B-A899-BAC3341445FD}" dt="2023-03-26T02:49:35.134" v="4920" actId="164"/>
          <ac:spMkLst>
            <pc:docMk/>
            <pc:sldMk cId="2095319235" sldId="272"/>
            <ac:spMk id="22" creationId="{81240904-071C-80C3-F0BF-53B617246084}"/>
          </ac:spMkLst>
        </pc:spChg>
        <pc:spChg chg="add mod">
          <ac:chgData name="안나현" userId="f6ed7dc9-ff66-4b26-8f09-1fab2ec48497" providerId="ADAL" clId="{D1410FAF-2740-484B-A899-BAC3341445FD}" dt="2023-03-26T02:49:35.134" v="4920" actId="164"/>
          <ac:spMkLst>
            <pc:docMk/>
            <pc:sldMk cId="2095319235" sldId="272"/>
            <ac:spMk id="23" creationId="{96ECA8AC-8BD5-ACD7-9435-4F56009ED32D}"/>
          </ac:spMkLst>
        </pc:spChg>
        <pc:spChg chg="add mod">
          <ac:chgData name="안나현" userId="f6ed7dc9-ff66-4b26-8f09-1fab2ec48497" providerId="ADAL" clId="{D1410FAF-2740-484B-A899-BAC3341445FD}" dt="2023-03-26T02:49:35.134" v="4920" actId="164"/>
          <ac:spMkLst>
            <pc:docMk/>
            <pc:sldMk cId="2095319235" sldId="272"/>
            <ac:spMk id="24" creationId="{12DCF4F8-2030-1A31-FFD4-F91A474CD3C0}"/>
          </ac:spMkLst>
        </pc:spChg>
        <pc:spChg chg="add mod">
          <ac:chgData name="안나현" userId="f6ed7dc9-ff66-4b26-8f09-1fab2ec48497" providerId="ADAL" clId="{D1410FAF-2740-484B-A899-BAC3341445FD}" dt="2023-03-26T02:49:35.134" v="4920" actId="164"/>
          <ac:spMkLst>
            <pc:docMk/>
            <pc:sldMk cId="2095319235" sldId="272"/>
            <ac:spMk id="25" creationId="{63EABB38-5AAB-EE72-420E-25D407156D9D}"/>
          </ac:spMkLst>
        </pc:spChg>
        <pc:spChg chg="add del">
          <ac:chgData name="안나현" userId="f6ed7dc9-ff66-4b26-8f09-1fab2ec48497" providerId="ADAL" clId="{D1410FAF-2740-484B-A899-BAC3341445FD}" dt="2023-03-25T11:14:02.793" v="4413" actId="478"/>
          <ac:spMkLst>
            <pc:docMk/>
            <pc:sldMk cId="2095319235" sldId="272"/>
            <ac:spMk id="29" creationId="{04040D87-C4DC-6709-9B60-C8F18BC5F157}"/>
          </ac:spMkLst>
        </pc:spChg>
        <pc:spChg chg="add mod">
          <ac:chgData name="안나현" userId="f6ed7dc9-ff66-4b26-8f09-1fab2ec48497" providerId="ADAL" clId="{D1410FAF-2740-484B-A899-BAC3341445FD}" dt="2023-03-26T03:09:06.663" v="5364" actId="1076"/>
          <ac:spMkLst>
            <pc:docMk/>
            <pc:sldMk cId="2095319235" sldId="272"/>
            <ac:spMk id="29" creationId="{E83278DF-3958-B908-53B3-6F3C0ECB098E}"/>
          </ac:spMkLst>
        </pc:spChg>
        <pc:spChg chg="add mod">
          <ac:chgData name="안나현" userId="f6ed7dc9-ff66-4b26-8f09-1fab2ec48497" providerId="ADAL" clId="{D1410FAF-2740-484B-A899-BAC3341445FD}" dt="2023-03-26T03:09:06.663" v="5364" actId="1076"/>
          <ac:spMkLst>
            <pc:docMk/>
            <pc:sldMk cId="2095319235" sldId="272"/>
            <ac:spMk id="30" creationId="{3AD8CD33-33D7-4426-49EC-713A9AB728A2}"/>
          </ac:spMkLst>
        </pc:spChg>
        <pc:spChg chg="add mod">
          <ac:chgData name="안나현" userId="f6ed7dc9-ff66-4b26-8f09-1fab2ec48497" providerId="ADAL" clId="{D1410FAF-2740-484B-A899-BAC3341445FD}" dt="2023-03-26T03:09:06.663" v="5364" actId="1076"/>
          <ac:spMkLst>
            <pc:docMk/>
            <pc:sldMk cId="2095319235" sldId="272"/>
            <ac:spMk id="31" creationId="{FBDE84F3-0C10-9F92-617C-AA3F323FB115}"/>
          </ac:spMkLst>
        </pc:spChg>
        <pc:spChg chg="add del">
          <ac:chgData name="안나현" userId="f6ed7dc9-ff66-4b26-8f09-1fab2ec48497" providerId="ADAL" clId="{D1410FAF-2740-484B-A899-BAC3341445FD}" dt="2023-03-26T03:10:05.898" v="5366" actId="478"/>
          <ac:spMkLst>
            <pc:docMk/>
            <pc:sldMk cId="2095319235" sldId="272"/>
            <ac:spMk id="32" creationId="{0E4C0C10-F3C5-74CD-56EF-BCEDD7AF8C17}"/>
          </ac:spMkLst>
        </pc:spChg>
        <pc:spChg chg="add del mod">
          <ac:chgData name="안나현" userId="f6ed7dc9-ff66-4b26-8f09-1fab2ec48497" providerId="ADAL" clId="{D1410FAF-2740-484B-A899-BAC3341445FD}" dt="2023-03-25T11:15:14.377" v="4434" actId="478"/>
          <ac:spMkLst>
            <pc:docMk/>
            <pc:sldMk cId="2095319235" sldId="272"/>
            <ac:spMk id="32" creationId="{E2E93D7A-551D-529A-D851-826F4C83C0A9}"/>
          </ac:spMkLst>
        </pc:spChg>
        <pc:spChg chg="add mod">
          <ac:chgData name="안나현" userId="f6ed7dc9-ff66-4b26-8f09-1fab2ec48497" providerId="ADAL" clId="{D1410FAF-2740-484B-A899-BAC3341445FD}" dt="2023-03-26T02:49:35.134" v="4920" actId="164"/>
          <ac:spMkLst>
            <pc:docMk/>
            <pc:sldMk cId="2095319235" sldId="272"/>
            <ac:spMk id="33" creationId="{08EAC99D-112A-924A-5B30-B87396BF7FB8}"/>
          </ac:spMkLst>
        </pc:spChg>
        <pc:spChg chg="add mod">
          <ac:chgData name="안나현" userId="f6ed7dc9-ff66-4b26-8f09-1fab2ec48497" providerId="ADAL" clId="{D1410FAF-2740-484B-A899-BAC3341445FD}" dt="2023-03-26T02:49:35.134" v="4920" actId="164"/>
          <ac:spMkLst>
            <pc:docMk/>
            <pc:sldMk cId="2095319235" sldId="272"/>
            <ac:spMk id="34" creationId="{AE3D58B3-D32F-D049-0FB0-9137B2C30729}"/>
          </ac:spMkLst>
        </pc:spChg>
        <pc:spChg chg="add del mod">
          <ac:chgData name="안나현" userId="f6ed7dc9-ff66-4b26-8f09-1fab2ec48497" providerId="ADAL" clId="{D1410FAF-2740-484B-A899-BAC3341445FD}" dt="2023-03-25T11:20:09.005" v="4627" actId="478"/>
          <ac:spMkLst>
            <pc:docMk/>
            <pc:sldMk cId="2095319235" sldId="272"/>
            <ac:spMk id="35" creationId="{C019543F-044E-BB03-3A2A-B53B4ECAFA86}"/>
          </ac:spMkLst>
        </pc:spChg>
        <pc:spChg chg="add mod">
          <ac:chgData name="안나현" userId="f6ed7dc9-ff66-4b26-8f09-1fab2ec48497" providerId="ADAL" clId="{D1410FAF-2740-484B-A899-BAC3341445FD}" dt="2023-03-26T02:49:35.134" v="4920" actId="164"/>
          <ac:spMkLst>
            <pc:docMk/>
            <pc:sldMk cId="2095319235" sldId="272"/>
            <ac:spMk id="36" creationId="{2827F88D-8E27-9EE7-F4F1-A9EBB5F0B700}"/>
          </ac:spMkLst>
        </pc:spChg>
        <pc:spChg chg="add mod">
          <ac:chgData name="안나현" userId="f6ed7dc9-ff66-4b26-8f09-1fab2ec48497" providerId="ADAL" clId="{D1410FAF-2740-484B-A899-BAC3341445FD}" dt="2023-03-26T02:49:35.134" v="4920" actId="164"/>
          <ac:spMkLst>
            <pc:docMk/>
            <pc:sldMk cId="2095319235" sldId="272"/>
            <ac:spMk id="37" creationId="{302DB2F7-05A0-8D0F-8240-02AF4B1EF88E}"/>
          </ac:spMkLst>
        </pc:spChg>
        <pc:grpChg chg="add mod">
          <ac:chgData name="안나현" userId="f6ed7dc9-ff66-4b26-8f09-1fab2ec48497" providerId="ADAL" clId="{D1410FAF-2740-484B-A899-BAC3341445FD}" dt="2023-03-26T03:09:06.663" v="5364" actId="1076"/>
          <ac:grpSpMkLst>
            <pc:docMk/>
            <pc:sldMk cId="2095319235" sldId="272"/>
            <ac:grpSpMk id="6" creationId="{C5C14908-0AA1-64C7-9EB7-B3918057DBE8}"/>
          </ac:grpSpMkLst>
        </pc:grpChg>
        <pc:grpChg chg="add mod">
          <ac:chgData name="안나현" userId="f6ed7dc9-ff66-4b26-8f09-1fab2ec48497" providerId="ADAL" clId="{D1410FAF-2740-484B-A899-BAC3341445FD}" dt="2023-03-26T02:49:35.134" v="4920" actId="164"/>
          <ac:grpSpMkLst>
            <pc:docMk/>
            <pc:sldMk cId="2095319235" sldId="272"/>
            <ac:grpSpMk id="26" creationId="{2B9EF1B7-D512-4A80-334A-097A7AED7C78}"/>
          </ac:grpSpMkLst>
        </pc:grpChg>
        <pc:grpChg chg="add mod">
          <ac:chgData name="안나현" userId="f6ed7dc9-ff66-4b26-8f09-1fab2ec48497" providerId="ADAL" clId="{D1410FAF-2740-484B-A899-BAC3341445FD}" dt="2023-03-26T02:49:35.134" v="4920" actId="164"/>
          <ac:grpSpMkLst>
            <pc:docMk/>
            <pc:sldMk cId="2095319235" sldId="272"/>
            <ac:grpSpMk id="27" creationId="{3DD872AE-ED75-A1B0-D46C-FC82F1B21D58}"/>
          </ac:grpSpMkLst>
        </pc:grpChg>
        <pc:grpChg chg="add mod">
          <ac:chgData name="안나현" userId="f6ed7dc9-ff66-4b26-8f09-1fab2ec48497" providerId="ADAL" clId="{D1410FAF-2740-484B-A899-BAC3341445FD}" dt="2023-03-26T02:49:35.134" v="4920" actId="164"/>
          <ac:grpSpMkLst>
            <pc:docMk/>
            <pc:sldMk cId="2095319235" sldId="272"/>
            <ac:grpSpMk id="28" creationId="{9F74DDDD-CDB1-FED2-11E8-99764A91BF2D}"/>
          </ac:grpSpMkLst>
        </pc:grpChg>
        <pc:picChg chg="del">
          <ac:chgData name="안나현" userId="f6ed7dc9-ff66-4b26-8f09-1fab2ec48497" providerId="ADAL" clId="{D1410FAF-2740-484B-A899-BAC3341445FD}" dt="2023-03-25T11:06:10.836" v="4071" actId="478"/>
          <ac:picMkLst>
            <pc:docMk/>
            <pc:sldMk cId="2095319235" sldId="272"/>
            <ac:picMk id="5" creationId="{3C4DE918-64C2-A461-09EB-83F94AE40304}"/>
          </ac:picMkLst>
        </pc:picChg>
        <pc:picChg chg="add del mod">
          <ac:chgData name="안나현" userId="f6ed7dc9-ff66-4b26-8f09-1fab2ec48497" providerId="ADAL" clId="{D1410FAF-2740-484B-A899-BAC3341445FD}" dt="2023-03-26T02:58:45.846" v="5080" actId="478"/>
          <ac:picMkLst>
            <pc:docMk/>
            <pc:sldMk cId="2095319235" sldId="272"/>
            <ac:picMk id="5" creationId="{9F47593D-FDA1-E40C-AC4F-A7263A04A6D3}"/>
          </ac:picMkLst>
        </pc:picChg>
        <pc:picChg chg="add del mod">
          <ac:chgData name="안나현" userId="f6ed7dc9-ff66-4b26-8f09-1fab2ec48497" providerId="ADAL" clId="{D1410FAF-2740-484B-A899-BAC3341445FD}" dt="2023-03-25T11:11:09.798" v="4290" actId="478"/>
          <ac:picMkLst>
            <pc:docMk/>
            <pc:sldMk cId="2095319235" sldId="272"/>
            <ac:picMk id="11" creationId="{C0440CA5-03F3-4F40-D085-E2C86B61AAB6}"/>
          </ac:picMkLst>
        </pc:picChg>
        <pc:picChg chg="add del mod">
          <ac:chgData name="안나현" userId="f6ed7dc9-ff66-4b26-8f09-1fab2ec48497" providerId="ADAL" clId="{D1410FAF-2740-484B-A899-BAC3341445FD}" dt="2023-03-25T11:12:38.140" v="4402" actId="478"/>
          <ac:picMkLst>
            <pc:docMk/>
            <pc:sldMk cId="2095319235" sldId="272"/>
            <ac:picMk id="19" creationId="{6162723D-2D51-AB6B-07E3-C6DA57A171B0}"/>
          </ac:picMkLst>
        </pc:picChg>
        <pc:picChg chg="add mod">
          <ac:chgData name="안나현" userId="f6ed7dc9-ff66-4b26-8f09-1fab2ec48497" providerId="ADAL" clId="{D1410FAF-2740-484B-A899-BAC3341445FD}" dt="2023-03-26T03:23:46.923" v="5617" actId="1076"/>
          <ac:picMkLst>
            <pc:docMk/>
            <pc:sldMk cId="2095319235" sldId="272"/>
            <ac:picMk id="35" creationId="{B462D8AA-AB50-2C76-AEC4-F4732F7DEEE8}"/>
          </ac:picMkLst>
        </pc:picChg>
        <pc:picChg chg="add mod">
          <ac:chgData name="안나현" userId="f6ed7dc9-ff66-4b26-8f09-1fab2ec48497" providerId="ADAL" clId="{D1410FAF-2740-484B-A899-BAC3341445FD}" dt="2023-03-26T03:24:12.122" v="5624" actId="1076"/>
          <ac:picMkLst>
            <pc:docMk/>
            <pc:sldMk cId="2095319235" sldId="272"/>
            <ac:picMk id="38" creationId="{06EB19F9-43B3-3F90-542B-77262F3757F7}"/>
          </ac:picMkLst>
        </pc:picChg>
        <pc:picChg chg="add mod">
          <ac:chgData name="안나현" userId="f6ed7dc9-ff66-4b26-8f09-1fab2ec48497" providerId="ADAL" clId="{D1410FAF-2740-484B-A899-BAC3341445FD}" dt="2023-03-26T03:24:31.217" v="5631" actId="1076"/>
          <ac:picMkLst>
            <pc:docMk/>
            <pc:sldMk cId="2095319235" sldId="272"/>
            <ac:picMk id="39" creationId="{237059EA-8BCB-65E6-C495-4E840FC49AF3}"/>
          </ac:picMkLst>
        </pc:picChg>
        <pc:picChg chg="add mod">
          <ac:chgData name="안나현" userId="f6ed7dc9-ff66-4b26-8f09-1fab2ec48497" providerId="ADAL" clId="{D1410FAF-2740-484B-A899-BAC3341445FD}" dt="2023-03-26T03:24:46.882" v="5636" actId="1076"/>
          <ac:picMkLst>
            <pc:docMk/>
            <pc:sldMk cId="2095319235" sldId="272"/>
            <ac:picMk id="40" creationId="{FED0CEE7-6853-E5E5-19AF-74FF1B3CD385}"/>
          </ac:picMkLst>
        </pc:picChg>
        <pc:cxnChg chg="add del mod">
          <ac:chgData name="안나현" userId="f6ed7dc9-ff66-4b26-8f09-1fab2ec48497" providerId="ADAL" clId="{D1410FAF-2740-484B-A899-BAC3341445FD}" dt="2023-03-25T11:14:17.618" v="4415" actId="478"/>
          <ac:cxnSpMkLst>
            <pc:docMk/>
            <pc:sldMk cId="2095319235" sldId="272"/>
            <ac:cxnSpMk id="31" creationId="{44ACDA94-F343-65F7-C549-F0A5FB2BBF28}"/>
          </ac:cxnSpMkLst>
        </pc:cxnChg>
      </pc:sldChg>
      <pc:sldChg chg="add del">
        <pc:chgData name="안나현" userId="f6ed7dc9-ff66-4b26-8f09-1fab2ec48497" providerId="ADAL" clId="{D1410FAF-2740-484B-A899-BAC3341445FD}" dt="2023-03-25T03:43:20.376" v="811" actId="47"/>
        <pc:sldMkLst>
          <pc:docMk/>
          <pc:sldMk cId="1224891639" sldId="273"/>
        </pc:sldMkLst>
      </pc:sldChg>
      <pc:sldChg chg="addSp delSp modSp add mod modTransition delAnim modAnim">
        <pc:chgData name="안나현" userId="f6ed7dc9-ff66-4b26-8f09-1fab2ec48497" providerId="ADAL" clId="{D1410FAF-2740-484B-A899-BAC3341445FD}" dt="2023-03-25T03:47:22.655" v="849" actId="478"/>
        <pc:sldMkLst>
          <pc:docMk/>
          <pc:sldMk cId="2226273264" sldId="273"/>
        </pc:sldMkLst>
        <pc:picChg chg="add del mod ord">
          <ac:chgData name="안나현" userId="f6ed7dc9-ff66-4b26-8f09-1fab2ec48497" providerId="ADAL" clId="{D1410FAF-2740-484B-A899-BAC3341445FD}" dt="2023-03-25T03:47:22.655" v="849" actId="478"/>
          <ac:picMkLst>
            <pc:docMk/>
            <pc:sldMk cId="2226273264" sldId="273"/>
            <ac:picMk id="3" creationId="{A9366A38-48B8-0C9B-6DEA-187812DE3314}"/>
          </ac:picMkLst>
        </pc:picChg>
        <pc:picChg chg="del">
          <ac:chgData name="안나현" userId="f6ed7dc9-ff66-4b26-8f09-1fab2ec48497" providerId="ADAL" clId="{D1410FAF-2740-484B-A899-BAC3341445FD}" dt="2023-03-25T03:44:21.059" v="819" actId="478"/>
          <ac:picMkLst>
            <pc:docMk/>
            <pc:sldMk cId="2226273264" sldId="273"/>
            <ac:picMk id="5" creationId="{3C4DE918-64C2-A461-09EB-83F94AE40304}"/>
          </ac:picMkLst>
        </pc:picChg>
        <pc:picChg chg="del">
          <ac:chgData name="안나현" userId="f6ed7dc9-ff66-4b26-8f09-1fab2ec48497" providerId="ADAL" clId="{D1410FAF-2740-484B-A899-BAC3341445FD}" dt="2023-03-25T03:44:21.059" v="819" actId="478"/>
          <ac:picMkLst>
            <pc:docMk/>
            <pc:sldMk cId="2226273264" sldId="273"/>
            <ac:picMk id="8" creationId="{F934447D-B6AA-DE6B-0C47-75AD62240404}"/>
          </ac:picMkLst>
        </pc:picChg>
      </pc:sldChg>
      <pc:sldChg chg="addSp delSp modSp add mod modTransition modAnim">
        <pc:chgData name="안나현" userId="f6ed7dc9-ff66-4b26-8f09-1fab2ec48497" providerId="ADAL" clId="{D1410FAF-2740-484B-A899-BAC3341445FD}" dt="2023-03-25T09:13:22.146" v="1085"/>
        <pc:sldMkLst>
          <pc:docMk/>
          <pc:sldMk cId="3962717404" sldId="274"/>
        </pc:sldMkLst>
        <pc:picChg chg="mod">
          <ac:chgData name="안나현" userId="f6ed7dc9-ff66-4b26-8f09-1fab2ec48497" providerId="ADAL" clId="{D1410FAF-2740-484B-A899-BAC3341445FD}" dt="2023-03-25T03:46:45.588" v="847" actId="1076"/>
          <ac:picMkLst>
            <pc:docMk/>
            <pc:sldMk cId="3962717404" sldId="274"/>
            <ac:picMk id="3" creationId="{A9366A38-48B8-0C9B-6DEA-187812DE3314}"/>
          </ac:picMkLst>
        </pc:picChg>
        <pc:picChg chg="add mod">
          <ac:chgData name="안나현" userId="f6ed7dc9-ff66-4b26-8f09-1fab2ec48497" providerId="ADAL" clId="{D1410FAF-2740-484B-A899-BAC3341445FD}" dt="2023-03-25T03:48:10.793" v="862" actId="14100"/>
          <ac:picMkLst>
            <pc:docMk/>
            <pc:sldMk cId="3962717404" sldId="274"/>
            <ac:picMk id="5" creationId="{5F41E9B9-5859-6050-6517-372614A36998}"/>
          </ac:picMkLst>
        </pc:picChg>
        <pc:picChg chg="add mod modCrop">
          <ac:chgData name="안나현" userId="f6ed7dc9-ff66-4b26-8f09-1fab2ec48497" providerId="ADAL" clId="{D1410FAF-2740-484B-A899-BAC3341445FD}" dt="2023-03-25T03:48:42.787" v="868" actId="1035"/>
          <ac:picMkLst>
            <pc:docMk/>
            <pc:sldMk cId="3962717404" sldId="274"/>
            <ac:picMk id="6" creationId="{53A342B5-81DE-25D8-EC16-601ADBE477B6}"/>
          </ac:picMkLst>
        </pc:picChg>
        <pc:picChg chg="del">
          <ac:chgData name="안나현" userId="f6ed7dc9-ff66-4b26-8f09-1fab2ec48497" providerId="ADAL" clId="{D1410FAF-2740-484B-A899-BAC3341445FD}" dt="2023-03-25T03:46:18.018" v="835" actId="478"/>
          <ac:picMkLst>
            <pc:docMk/>
            <pc:sldMk cId="3962717404" sldId="274"/>
            <ac:picMk id="1026" creationId="{37979329-FE09-63AB-E822-923C08BE29EC}"/>
          </ac:picMkLst>
        </pc:picChg>
      </pc:sldChg>
      <pc:sldChg chg="addSp delSp modSp add mod modTransition">
        <pc:chgData name="안나현" userId="f6ed7dc9-ff66-4b26-8f09-1fab2ec48497" providerId="ADAL" clId="{D1410FAF-2740-484B-A899-BAC3341445FD}" dt="2023-03-25T11:26:18.600" v="4912" actId="207"/>
        <pc:sldMkLst>
          <pc:docMk/>
          <pc:sldMk cId="1231699355" sldId="275"/>
        </pc:sldMkLst>
        <pc:spChg chg="del">
          <ac:chgData name="안나현" userId="f6ed7dc9-ff66-4b26-8f09-1fab2ec48497" providerId="ADAL" clId="{D1410FAF-2740-484B-A899-BAC3341445FD}" dt="2023-03-25T09:14:23.454" v="1088" actId="478"/>
          <ac:spMkLst>
            <pc:docMk/>
            <pc:sldMk cId="1231699355" sldId="275"/>
            <ac:spMk id="2" creationId="{B02EF2CA-A7DD-8754-B271-D092AE59605B}"/>
          </ac:spMkLst>
        </pc:spChg>
        <pc:spChg chg="del">
          <ac:chgData name="안나현" userId="f6ed7dc9-ff66-4b26-8f09-1fab2ec48497" providerId="ADAL" clId="{D1410FAF-2740-484B-A899-BAC3341445FD}" dt="2023-03-25T09:14:23.454" v="1088" actId="478"/>
          <ac:spMkLst>
            <pc:docMk/>
            <pc:sldMk cId="1231699355" sldId="275"/>
            <ac:spMk id="4" creationId="{38A6EA16-F795-D236-1C40-0821B545B977}"/>
          </ac:spMkLst>
        </pc:spChg>
        <pc:spChg chg="add del mod">
          <ac:chgData name="안나현" userId="f6ed7dc9-ff66-4b26-8f09-1fab2ec48497" providerId="ADAL" clId="{D1410FAF-2740-484B-A899-BAC3341445FD}" dt="2023-03-25T09:14:26.309" v="1090" actId="478"/>
          <ac:spMkLst>
            <pc:docMk/>
            <pc:sldMk cId="1231699355" sldId="275"/>
            <ac:spMk id="6" creationId="{F29E3F08-8823-67E1-A597-821F084B86A2}"/>
          </ac:spMkLst>
        </pc:spChg>
        <pc:spChg chg="del">
          <ac:chgData name="안나현" userId="f6ed7dc9-ff66-4b26-8f09-1fab2ec48497" providerId="ADAL" clId="{D1410FAF-2740-484B-A899-BAC3341445FD}" dt="2023-03-25T09:14:23.454" v="1088" actId="478"/>
          <ac:spMkLst>
            <pc:docMk/>
            <pc:sldMk cId="1231699355" sldId="275"/>
            <ac:spMk id="8" creationId="{40DA5A1D-B667-FBE1-8A8C-984B5753762D}"/>
          </ac:spMkLst>
        </pc:spChg>
        <pc:spChg chg="mod">
          <ac:chgData name="안나현" userId="f6ed7dc9-ff66-4b26-8f09-1fab2ec48497" providerId="ADAL" clId="{D1410FAF-2740-484B-A899-BAC3341445FD}" dt="2023-03-25T11:26:18.600" v="4912" actId="207"/>
          <ac:spMkLst>
            <pc:docMk/>
            <pc:sldMk cId="1231699355" sldId="275"/>
            <ac:spMk id="9" creationId="{D1F4EE04-5652-50A6-D8EA-ED6C5A75C4A2}"/>
          </ac:spMkLst>
        </pc:spChg>
        <pc:spChg chg="mod">
          <ac:chgData name="안나현" userId="f6ed7dc9-ff66-4b26-8f09-1fab2ec48497" providerId="ADAL" clId="{D1410FAF-2740-484B-A899-BAC3341445FD}" dt="2023-03-25T10:03:05.949" v="3377" actId="164"/>
          <ac:spMkLst>
            <pc:docMk/>
            <pc:sldMk cId="1231699355" sldId="275"/>
            <ac:spMk id="10" creationId="{83B20AE4-926E-4842-0116-1CDEC8813A20}"/>
          </ac:spMkLst>
        </pc:spChg>
        <pc:spChg chg="mod">
          <ac:chgData name="안나현" userId="f6ed7dc9-ff66-4b26-8f09-1fab2ec48497" providerId="ADAL" clId="{D1410FAF-2740-484B-A899-BAC3341445FD}" dt="2023-03-25T10:03:07.849" v="3378" actId="164"/>
          <ac:spMkLst>
            <pc:docMk/>
            <pc:sldMk cId="1231699355" sldId="275"/>
            <ac:spMk id="11" creationId="{86ABC201-0A64-66DD-95FC-31C80C522DCA}"/>
          </ac:spMkLst>
        </pc:spChg>
        <pc:spChg chg="mod">
          <ac:chgData name="안나현" userId="f6ed7dc9-ff66-4b26-8f09-1fab2ec48497" providerId="ADAL" clId="{D1410FAF-2740-484B-A899-BAC3341445FD}" dt="2023-03-25T09:31:47.568" v="1495" actId="2711"/>
          <ac:spMkLst>
            <pc:docMk/>
            <pc:sldMk cId="1231699355" sldId="275"/>
            <ac:spMk id="13" creationId="{5ABB7653-C0C2-E499-32FA-1FBC55D40304}"/>
          </ac:spMkLst>
        </pc:spChg>
        <pc:spChg chg="mod">
          <ac:chgData name="안나현" userId="f6ed7dc9-ff66-4b26-8f09-1fab2ec48497" providerId="ADAL" clId="{D1410FAF-2740-484B-A899-BAC3341445FD}" dt="2023-03-25T10:03:05.949" v="3377" actId="164"/>
          <ac:spMkLst>
            <pc:docMk/>
            <pc:sldMk cId="1231699355" sldId="275"/>
            <ac:spMk id="14" creationId="{750BC1E6-1D8E-6D3A-B8E3-5979248537A0}"/>
          </ac:spMkLst>
        </pc:spChg>
        <pc:spChg chg="mod">
          <ac:chgData name="안나현" userId="f6ed7dc9-ff66-4b26-8f09-1fab2ec48497" providerId="ADAL" clId="{D1410FAF-2740-484B-A899-BAC3341445FD}" dt="2023-03-25T10:03:07.849" v="3378" actId="164"/>
          <ac:spMkLst>
            <pc:docMk/>
            <pc:sldMk cId="1231699355" sldId="275"/>
            <ac:spMk id="15" creationId="{BD6DDF54-01F4-2D6E-2E95-389644FDFB9E}"/>
          </ac:spMkLst>
        </pc:spChg>
        <pc:spChg chg="add del mod">
          <ac:chgData name="안나현" userId="f6ed7dc9-ff66-4b26-8f09-1fab2ec48497" providerId="ADAL" clId="{D1410FAF-2740-484B-A899-BAC3341445FD}" dt="2023-03-25T09:14:27.296" v="1091" actId="478"/>
          <ac:spMkLst>
            <pc:docMk/>
            <pc:sldMk cId="1231699355" sldId="275"/>
            <ac:spMk id="16" creationId="{FA87A50F-89DE-5A6E-9D6C-3C40AF56B356}"/>
          </ac:spMkLst>
        </pc:spChg>
        <pc:spChg chg="add mod">
          <ac:chgData name="안나현" userId="f6ed7dc9-ff66-4b26-8f09-1fab2ec48497" providerId="ADAL" clId="{D1410FAF-2740-484B-A899-BAC3341445FD}" dt="2023-03-25T09:50:17.545" v="2642" actId="1076"/>
          <ac:spMkLst>
            <pc:docMk/>
            <pc:sldMk cId="1231699355" sldId="275"/>
            <ac:spMk id="17" creationId="{0F59035D-A066-7EC0-C7AC-E7254A9AA477}"/>
          </ac:spMkLst>
        </pc:spChg>
        <pc:spChg chg="add del">
          <ac:chgData name="안나현" userId="f6ed7dc9-ff66-4b26-8f09-1fab2ec48497" providerId="ADAL" clId="{D1410FAF-2740-484B-A899-BAC3341445FD}" dt="2023-03-25T09:35:44.342" v="2200" actId="478"/>
          <ac:spMkLst>
            <pc:docMk/>
            <pc:sldMk cId="1231699355" sldId="275"/>
            <ac:spMk id="18" creationId="{E1C90274-256A-F303-08AD-B077C5A5FE56}"/>
          </ac:spMkLst>
        </pc:spChg>
        <pc:spChg chg="add del mod">
          <ac:chgData name="안나현" userId="f6ed7dc9-ff66-4b26-8f09-1fab2ec48497" providerId="ADAL" clId="{D1410FAF-2740-484B-A899-BAC3341445FD}" dt="2023-03-25T09:39:49.445" v="2242" actId="478"/>
          <ac:spMkLst>
            <pc:docMk/>
            <pc:sldMk cId="1231699355" sldId="275"/>
            <ac:spMk id="21" creationId="{8DF63DA6-2F73-6E4B-6F71-9C0B49FB7300}"/>
          </ac:spMkLst>
        </pc:spChg>
        <pc:spChg chg="add del mod">
          <ac:chgData name="안나현" userId="f6ed7dc9-ff66-4b26-8f09-1fab2ec48497" providerId="ADAL" clId="{D1410FAF-2740-484B-A899-BAC3341445FD}" dt="2023-03-25T09:39:19.908" v="2229" actId="478"/>
          <ac:spMkLst>
            <pc:docMk/>
            <pc:sldMk cId="1231699355" sldId="275"/>
            <ac:spMk id="24" creationId="{73A8888C-B555-0AE1-E7E1-A078F54AB53F}"/>
          </ac:spMkLst>
        </pc:spChg>
        <pc:spChg chg="add del mod">
          <ac:chgData name="안나현" userId="f6ed7dc9-ff66-4b26-8f09-1fab2ec48497" providerId="ADAL" clId="{D1410FAF-2740-484B-A899-BAC3341445FD}" dt="2023-03-25T09:40:36.655" v="2280" actId="478"/>
          <ac:spMkLst>
            <pc:docMk/>
            <pc:sldMk cId="1231699355" sldId="275"/>
            <ac:spMk id="25" creationId="{57A5FFA2-2DDC-6E0A-834E-31EA89A043CB}"/>
          </ac:spMkLst>
        </pc:spChg>
        <pc:spChg chg="add del mod">
          <ac:chgData name="안나현" userId="f6ed7dc9-ff66-4b26-8f09-1fab2ec48497" providerId="ADAL" clId="{D1410FAF-2740-484B-A899-BAC3341445FD}" dt="2023-03-25T09:40:36.655" v="2280" actId="478"/>
          <ac:spMkLst>
            <pc:docMk/>
            <pc:sldMk cId="1231699355" sldId="275"/>
            <ac:spMk id="26" creationId="{9466F9A8-4AD6-88A9-8B1E-7B780E9A5B89}"/>
          </ac:spMkLst>
        </pc:spChg>
        <pc:spChg chg="add del mod">
          <ac:chgData name="안나현" userId="f6ed7dc9-ff66-4b26-8f09-1fab2ec48497" providerId="ADAL" clId="{D1410FAF-2740-484B-A899-BAC3341445FD}" dt="2023-03-25T09:40:36.655" v="2280" actId="478"/>
          <ac:spMkLst>
            <pc:docMk/>
            <pc:sldMk cId="1231699355" sldId="275"/>
            <ac:spMk id="27" creationId="{2553A994-2046-5E00-17C0-7A708A23ECD4}"/>
          </ac:spMkLst>
        </pc:spChg>
        <pc:spChg chg="add mod">
          <ac:chgData name="안나현" userId="f6ed7dc9-ff66-4b26-8f09-1fab2ec48497" providerId="ADAL" clId="{D1410FAF-2740-484B-A899-BAC3341445FD}" dt="2023-03-25T09:42:25.369" v="2310" actId="1076"/>
          <ac:spMkLst>
            <pc:docMk/>
            <pc:sldMk cId="1231699355" sldId="275"/>
            <ac:spMk id="28" creationId="{24952E14-11C5-1A5E-1176-BE9CB1AAE7DE}"/>
          </ac:spMkLst>
        </pc:spChg>
        <pc:spChg chg="add mod">
          <ac:chgData name="안나현" userId="f6ed7dc9-ff66-4b26-8f09-1fab2ec48497" providerId="ADAL" clId="{D1410FAF-2740-484B-A899-BAC3341445FD}" dt="2023-03-25T09:42:25.369" v="2310" actId="1076"/>
          <ac:spMkLst>
            <pc:docMk/>
            <pc:sldMk cId="1231699355" sldId="275"/>
            <ac:spMk id="30" creationId="{C17EB98B-75AC-9CFF-6C47-284296E9BC25}"/>
          </ac:spMkLst>
        </pc:spChg>
        <pc:spChg chg="add mod">
          <ac:chgData name="안나현" userId="f6ed7dc9-ff66-4b26-8f09-1fab2ec48497" providerId="ADAL" clId="{D1410FAF-2740-484B-A899-BAC3341445FD}" dt="2023-03-25T09:42:25.369" v="2310" actId="1076"/>
          <ac:spMkLst>
            <pc:docMk/>
            <pc:sldMk cId="1231699355" sldId="275"/>
            <ac:spMk id="32" creationId="{D60B6F16-2239-5870-868D-BC4AF8DF2B08}"/>
          </ac:spMkLst>
        </pc:spChg>
        <pc:spChg chg="add mod">
          <ac:chgData name="안나현" userId="f6ed7dc9-ff66-4b26-8f09-1fab2ec48497" providerId="ADAL" clId="{D1410FAF-2740-484B-A899-BAC3341445FD}" dt="2023-03-25T09:44:00.735" v="2537" actId="121"/>
          <ac:spMkLst>
            <pc:docMk/>
            <pc:sldMk cId="1231699355" sldId="275"/>
            <ac:spMk id="33" creationId="{527B6E21-869D-C2B8-CE06-2A964A1B697A}"/>
          </ac:spMkLst>
        </pc:spChg>
        <pc:spChg chg="add mod">
          <ac:chgData name="안나현" userId="f6ed7dc9-ff66-4b26-8f09-1fab2ec48497" providerId="ADAL" clId="{D1410FAF-2740-484B-A899-BAC3341445FD}" dt="2023-03-25T09:43:58.601" v="2536" actId="1076"/>
          <ac:spMkLst>
            <pc:docMk/>
            <pc:sldMk cId="1231699355" sldId="275"/>
            <ac:spMk id="34" creationId="{0E3F17B6-531F-F20C-19F3-22A137BFEF33}"/>
          </ac:spMkLst>
        </pc:spChg>
        <pc:spChg chg="add mod">
          <ac:chgData name="안나현" userId="f6ed7dc9-ff66-4b26-8f09-1fab2ec48497" providerId="ADAL" clId="{D1410FAF-2740-484B-A899-BAC3341445FD}" dt="2023-03-25T09:44:24.246" v="2568" actId="1076"/>
          <ac:spMkLst>
            <pc:docMk/>
            <pc:sldMk cId="1231699355" sldId="275"/>
            <ac:spMk id="35" creationId="{11F39262-9900-6328-CB21-A3D16F5AB149}"/>
          </ac:spMkLst>
        </pc:spChg>
        <pc:spChg chg="add mod">
          <ac:chgData name="안나현" userId="f6ed7dc9-ff66-4b26-8f09-1fab2ec48497" providerId="ADAL" clId="{D1410FAF-2740-484B-A899-BAC3341445FD}" dt="2023-03-25T10:03:05.949" v="3377" actId="164"/>
          <ac:spMkLst>
            <pc:docMk/>
            <pc:sldMk cId="1231699355" sldId="275"/>
            <ac:spMk id="36" creationId="{489A56C7-DC88-F2B2-D40A-1842F4A6B0F7}"/>
          </ac:spMkLst>
        </pc:spChg>
        <pc:spChg chg="add mod">
          <ac:chgData name="안나현" userId="f6ed7dc9-ff66-4b26-8f09-1fab2ec48497" providerId="ADAL" clId="{D1410FAF-2740-484B-A899-BAC3341445FD}" dt="2023-03-25T10:03:07.849" v="3378" actId="164"/>
          <ac:spMkLst>
            <pc:docMk/>
            <pc:sldMk cId="1231699355" sldId="275"/>
            <ac:spMk id="37" creationId="{B32A3308-22E8-15B8-5D53-7F5A9597CC1C}"/>
          </ac:spMkLst>
        </pc:spChg>
        <pc:grpChg chg="add mod">
          <ac:chgData name="안나현" userId="f6ed7dc9-ff66-4b26-8f09-1fab2ec48497" providerId="ADAL" clId="{D1410FAF-2740-484B-A899-BAC3341445FD}" dt="2023-03-25T10:03:05.949" v="3377" actId="164"/>
          <ac:grpSpMkLst>
            <pc:docMk/>
            <pc:sldMk cId="1231699355" sldId="275"/>
            <ac:grpSpMk id="40" creationId="{E3DF7E60-B59D-862D-87ED-3F5654B628FB}"/>
          </ac:grpSpMkLst>
        </pc:grpChg>
        <pc:grpChg chg="add mod">
          <ac:chgData name="안나현" userId="f6ed7dc9-ff66-4b26-8f09-1fab2ec48497" providerId="ADAL" clId="{D1410FAF-2740-484B-A899-BAC3341445FD}" dt="2023-03-25T10:03:07.849" v="3378" actId="164"/>
          <ac:grpSpMkLst>
            <pc:docMk/>
            <pc:sldMk cId="1231699355" sldId="275"/>
            <ac:grpSpMk id="41" creationId="{75E8B0BA-C110-36F5-3E2F-D4ECFA71FB1C}"/>
          </ac:grpSpMkLst>
        </pc:grpChg>
        <pc:picChg chg="del">
          <ac:chgData name="안나현" userId="f6ed7dc9-ff66-4b26-8f09-1fab2ec48497" providerId="ADAL" clId="{D1410FAF-2740-484B-A899-BAC3341445FD}" dt="2023-03-25T09:13:55.079" v="1086" actId="478"/>
          <ac:picMkLst>
            <pc:docMk/>
            <pc:sldMk cId="1231699355" sldId="275"/>
            <ac:picMk id="5" creationId="{3C4DE918-64C2-A461-09EB-83F94AE40304}"/>
          </ac:picMkLst>
        </pc:picChg>
        <pc:picChg chg="add mod">
          <ac:chgData name="안나현" userId="f6ed7dc9-ff66-4b26-8f09-1fab2ec48497" providerId="ADAL" clId="{D1410FAF-2740-484B-A899-BAC3341445FD}" dt="2023-03-25T09:37:19.533" v="2213" actId="1076"/>
          <ac:picMkLst>
            <pc:docMk/>
            <pc:sldMk cId="1231699355" sldId="275"/>
            <ac:picMk id="20" creationId="{F4E602A3-5E3F-CFB5-1CEC-2A7D8505C672}"/>
          </ac:picMkLst>
        </pc:picChg>
        <pc:picChg chg="add del mod modCrop">
          <ac:chgData name="안나현" userId="f6ed7dc9-ff66-4b26-8f09-1fab2ec48497" providerId="ADAL" clId="{D1410FAF-2740-484B-A899-BAC3341445FD}" dt="2023-03-25T09:39:21.682" v="2230" actId="478"/>
          <ac:picMkLst>
            <pc:docMk/>
            <pc:sldMk cId="1231699355" sldId="275"/>
            <ac:picMk id="23" creationId="{C200678E-D7CB-1947-38F9-94A8028A5950}"/>
          </ac:picMkLst>
        </pc:picChg>
        <pc:picChg chg="add mod">
          <ac:chgData name="안나현" userId="f6ed7dc9-ff66-4b26-8f09-1fab2ec48497" providerId="ADAL" clId="{D1410FAF-2740-484B-A899-BAC3341445FD}" dt="2023-03-25T10:03:07.849" v="3378" actId="164"/>
          <ac:picMkLst>
            <pc:docMk/>
            <pc:sldMk cId="1231699355" sldId="275"/>
            <ac:picMk id="38" creationId="{1A7309CF-98DF-8B2E-04A4-98DC13CBD50A}"/>
          </ac:picMkLst>
        </pc:picChg>
        <pc:picChg chg="add mod">
          <ac:chgData name="안나현" userId="f6ed7dc9-ff66-4b26-8f09-1fab2ec48497" providerId="ADAL" clId="{D1410FAF-2740-484B-A899-BAC3341445FD}" dt="2023-03-25T10:03:05.949" v="3377" actId="164"/>
          <ac:picMkLst>
            <pc:docMk/>
            <pc:sldMk cId="1231699355" sldId="275"/>
            <ac:picMk id="39" creationId="{10BA009C-3DF0-462E-6C03-8CB05CD610E0}"/>
          </ac:picMkLst>
        </pc:picChg>
      </pc:sldChg>
      <pc:sldChg chg="add del">
        <pc:chgData name="안나현" userId="f6ed7dc9-ff66-4b26-8f09-1fab2ec48497" providerId="ADAL" clId="{D1410FAF-2740-484B-A899-BAC3341445FD}" dt="2023-03-25T09:46:07.888" v="2582" actId="47"/>
        <pc:sldMkLst>
          <pc:docMk/>
          <pc:sldMk cId="1475620976" sldId="276"/>
        </pc:sldMkLst>
      </pc:sldChg>
      <pc:sldChg chg="addSp delSp modSp add mod modTransition">
        <pc:chgData name="안나현" userId="f6ed7dc9-ff66-4b26-8f09-1fab2ec48497" providerId="ADAL" clId="{D1410FAF-2740-484B-A899-BAC3341445FD}" dt="2023-03-25T10:03:45.041" v="3391"/>
        <pc:sldMkLst>
          <pc:docMk/>
          <pc:sldMk cId="2595628102" sldId="276"/>
        </pc:sldMkLst>
        <pc:spChg chg="del">
          <ac:chgData name="안나현" userId="f6ed7dc9-ff66-4b26-8f09-1fab2ec48497" providerId="ADAL" clId="{D1410FAF-2740-484B-A899-BAC3341445FD}" dt="2023-03-25T09:47:49.252" v="2606" actId="478"/>
          <ac:spMkLst>
            <pc:docMk/>
            <pc:sldMk cId="2595628102" sldId="276"/>
            <ac:spMk id="2" creationId="{B02EF2CA-A7DD-8754-B271-D092AE59605B}"/>
          </ac:spMkLst>
        </pc:spChg>
        <pc:spChg chg="add mod">
          <ac:chgData name="안나현" userId="f6ed7dc9-ff66-4b26-8f09-1fab2ec48497" providerId="ADAL" clId="{D1410FAF-2740-484B-A899-BAC3341445FD}" dt="2023-03-25T10:03:13.762" v="3379" actId="164"/>
          <ac:spMkLst>
            <pc:docMk/>
            <pc:sldMk cId="2595628102" sldId="276"/>
            <ac:spMk id="3" creationId="{47A8CE23-1825-0208-23DB-600FE0D8E746}"/>
          </ac:spMkLst>
        </pc:spChg>
        <pc:spChg chg="del">
          <ac:chgData name="안나현" userId="f6ed7dc9-ff66-4b26-8f09-1fab2ec48497" providerId="ADAL" clId="{D1410FAF-2740-484B-A899-BAC3341445FD}" dt="2023-03-25T09:47:48.168" v="2605" actId="478"/>
          <ac:spMkLst>
            <pc:docMk/>
            <pc:sldMk cId="2595628102" sldId="276"/>
            <ac:spMk id="4" creationId="{38A6EA16-F795-D236-1C40-0821B545B977}"/>
          </ac:spMkLst>
        </pc:spChg>
        <pc:spChg chg="add mod">
          <ac:chgData name="안나현" userId="f6ed7dc9-ff66-4b26-8f09-1fab2ec48497" providerId="ADAL" clId="{D1410FAF-2740-484B-A899-BAC3341445FD}" dt="2023-03-25T10:03:13.762" v="3379" actId="164"/>
          <ac:spMkLst>
            <pc:docMk/>
            <pc:sldMk cId="2595628102" sldId="276"/>
            <ac:spMk id="5" creationId="{854B0662-3C51-7F55-A0DC-59D5BE7E2032}"/>
          </ac:spMkLst>
        </pc:spChg>
        <pc:spChg chg="add mod">
          <ac:chgData name="안나현" userId="f6ed7dc9-ff66-4b26-8f09-1fab2ec48497" providerId="ADAL" clId="{D1410FAF-2740-484B-A899-BAC3341445FD}" dt="2023-03-25T10:03:13.762" v="3379" actId="164"/>
          <ac:spMkLst>
            <pc:docMk/>
            <pc:sldMk cId="2595628102" sldId="276"/>
            <ac:spMk id="6" creationId="{F0EBC11B-AE1D-3907-C9F7-03EF3720A2EE}"/>
          </ac:spMkLst>
        </pc:spChg>
        <pc:spChg chg="del">
          <ac:chgData name="안나현" userId="f6ed7dc9-ff66-4b26-8f09-1fab2ec48497" providerId="ADAL" clId="{D1410FAF-2740-484B-A899-BAC3341445FD}" dt="2023-03-25T09:47:48.168" v="2605" actId="478"/>
          <ac:spMkLst>
            <pc:docMk/>
            <pc:sldMk cId="2595628102" sldId="276"/>
            <ac:spMk id="8" creationId="{40DA5A1D-B667-FBE1-8A8C-984B5753762D}"/>
          </ac:spMkLst>
        </pc:spChg>
        <pc:spChg chg="del mod topLvl">
          <ac:chgData name="안나현" userId="f6ed7dc9-ff66-4b26-8f09-1fab2ec48497" providerId="ADAL" clId="{D1410FAF-2740-484B-A899-BAC3341445FD}" dt="2023-03-25T10:00:05.998" v="3375" actId="478"/>
          <ac:spMkLst>
            <pc:docMk/>
            <pc:sldMk cId="2595628102" sldId="276"/>
            <ac:spMk id="9" creationId="{D1F4EE04-5652-50A6-D8EA-ED6C5A75C4A2}"/>
          </ac:spMkLst>
        </pc:spChg>
        <pc:spChg chg="mod">
          <ac:chgData name="안나현" userId="f6ed7dc9-ff66-4b26-8f09-1fab2ec48497" providerId="ADAL" clId="{D1410FAF-2740-484B-A899-BAC3341445FD}" dt="2023-03-25T09:52:43.968" v="2867" actId="14100"/>
          <ac:spMkLst>
            <pc:docMk/>
            <pc:sldMk cId="2595628102" sldId="276"/>
            <ac:spMk id="10" creationId="{83B20AE4-926E-4842-0116-1CDEC8813A20}"/>
          </ac:spMkLst>
        </pc:spChg>
        <pc:spChg chg="del">
          <ac:chgData name="안나현" userId="f6ed7dc9-ff66-4b26-8f09-1fab2ec48497" providerId="ADAL" clId="{D1410FAF-2740-484B-A899-BAC3341445FD}" dt="2023-03-25T09:46:20.466" v="2584" actId="478"/>
          <ac:spMkLst>
            <pc:docMk/>
            <pc:sldMk cId="2595628102" sldId="276"/>
            <ac:spMk id="11" creationId="{86ABC201-0A64-66DD-95FC-31C80C522DCA}"/>
          </ac:spMkLst>
        </pc:spChg>
        <pc:spChg chg="del mod topLvl">
          <ac:chgData name="안나현" userId="f6ed7dc9-ff66-4b26-8f09-1fab2ec48497" providerId="ADAL" clId="{D1410FAF-2740-484B-A899-BAC3341445FD}" dt="2023-03-25T09:59:46.113" v="3372" actId="478"/>
          <ac:spMkLst>
            <pc:docMk/>
            <pc:sldMk cId="2595628102" sldId="276"/>
            <ac:spMk id="13" creationId="{5ABB7653-C0C2-E499-32FA-1FBC55D40304}"/>
          </ac:spMkLst>
        </pc:spChg>
        <pc:spChg chg="mod">
          <ac:chgData name="안나현" userId="f6ed7dc9-ff66-4b26-8f09-1fab2ec48497" providerId="ADAL" clId="{D1410FAF-2740-484B-A899-BAC3341445FD}" dt="2023-03-25T09:49:08.217" v="2634"/>
          <ac:spMkLst>
            <pc:docMk/>
            <pc:sldMk cId="2595628102" sldId="276"/>
            <ac:spMk id="14" creationId="{750BC1E6-1D8E-6D3A-B8E3-5979248537A0}"/>
          </ac:spMkLst>
        </pc:spChg>
        <pc:spChg chg="del">
          <ac:chgData name="안나현" userId="f6ed7dc9-ff66-4b26-8f09-1fab2ec48497" providerId="ADAL" clId="{D1410FAF-2740-484B-A899-BAC3341445FD}" dt="2023-03-25T09:46:20.466" v="2584" actId="478"/>
          <ac:spMkLst>
            <pc:docMk/>
            <pc:sldMk cId="2595628102" sldId="276"/>
            <ac:spMk id="15" creationId="{BD6DDF54-01F4-2D6E-2E95-389644FDFB9E}"/>
          </ac:spMkLst>
        </pc:spChg>
        <pc:spChg chg="mod topLvl">
          <ac:chgData name="안나현" userId="f6ed7dc9-ff66-4b26-8f09-1fab2ec48497" providerId="ADAL" clId="{D1410FAF-2740-484B-A899-BAC3341445FD}" dt="2023-03-25T10:02:49.481" v="3376" actId="164"/>
          <ac:spMkLst>
            <pc:docMk/>
            <pc:sldMk cId="2595628102" sldId="276"/>
            <ac:spMk id="16" creationId="{A299DF73-0A78-FD30-8BDE-7D2A29133C32}"/>
          </ac:spMkLst>
        </pc:spChg>
        <pc:spChg chg="add del mod">
          <ac:chgData name="안나현" userId="f6ed7dc9-ff66-4b26-8f09-1fab2ec48497" providerId="ADAL" clId="{D1410FAF-2740-484B-A899-BAC3341445FD}" dt="2023-03-25T09:46:49.998" v="2592" actId="478"/>
          <ac:spMkLst>
            <pc:docMk/>
            <pc:sldMk cId="2595628102" sldId="276"/>
            <ac:spMk id="17" creationId="{1B014B8A-A9F2-2820-C3C8-405BEAFF9D65}"/>
          </ac:spMkLst>
        </pc:spChg>
        <pc:spChg chg="add del mod">
          <ac:chgData name="안나현" userId="f6ed7dc9-ff66-4b26-8f09-1fab2ec48497" providerId="ADAL" clId="{D1410FAF-2740-484B-A899-BAC3341445FD}" dt="2023-03-25T09:46:52.219" v="2594" actId="478"/>
          <ac:spMkLst>
            <pc:docMk/>
            <pc:sldMk cId="2595628102" sldId="276"/>
            <ac:spMk id="18" creationId="{F987ABF6-6924-8649-19A2-9332DAFCF9D3}"/>
          </ac:spMkLst>
        </pc:spChg>
        <pc:spChg chg="del">
          <ac:chgData name="안나현" userId="f6ed7dc9-ff66-4b26-8f09-1fab2ec48497" providerId="ADAL" clId="{D1410FAF-2740-484B-A899-BAC3341445FD}" dt="2023-03-25T09:49:17.334" v="2637" actId="478"/>
          <ac:spMkLst>
            <pc:docMk/>
            <pc:sldMk cId="2595628102" sldId="276"/>
            <ac:spMk id="19" creationId="{4ABC71EF-DD86-E0F9-EF12-F92DFA21022D}"/>
          </ac:spMkLst>
        </pc:spChg>
        <pc:spChg chg="del">
          <ac:chgData name="안나현" userId="f6ed7dc9-ff66-4b26-8f09-1fab2ec48497" providerId="ADAL" clId="{D1410FAF-2740-484B-A899-BAC3341445FD}" dt="2023-03-25T09:46:20.466" v="2584" actId="478"/>
          <ac:spMkLst>
            <pc:docMk/>
            <pc:sldMk cId="2595628102" sldId="276"/>
            <ac:spMk id="20" creationId="{62A46F33-20F1-AE59-D5C4-9B92743E08CB}"/>
          </ac:spMkLst>
        </pc:spChg>
        <pc:spChg chg="add del mod">
          <ac:chgData name="안나현" userId="f6ed7dc9-ff66-4b26-8f09-1fab2ec48497" providerId="ADAL" clId="{D1410FAF-2740-484B-A899-BAC3341445FD}" dt="2023-03-25T09:46:49.358" v="2591" actId="478"/>
          <ac:spMkLst>
            <pc:docMk/>
            <pc:sldMk cId="2595628102" sldId="276"/>
            <ac:spMk id="21" creationId="{74179183-03CA-0A98-381F-9FA78B686D40}"/>
          </ac:spMkLst>
        </pc:spChg>
        <pc:spChg chg="del">
          <ac:chgData name="안나현" userId="f6ed7dc9-ff66-4b26-8f09-1fab2ec48497" providerId="ADAL" clId="{D1410FAF-2740-484B-A899-BAC3341445FD}" dt="2023-03-25T09:46:53.342" v="2595" actId="478"/>
          <ac:spMkLst>
            <pc:docMk/>
            <pc:sldMk cId="2595628102" sldId="276"/>
            <ac:spMk id="27" creationId="{5886F220-B0E9-8BB0-802F-D0FE9D3CC370}"/>
          </ac:spMkLst>
        </pc:spChg>
        <pc:spChg chg="del">
          <ac:chgData name="안나현" userId="f6ed7dc9-ff66-4b26-8f09-1fab2ec48497" providerId="ADAL" clId="{D1410FAF-2740-484B-A899-BAC3341445FD}" dt="2023-03-25T09:49:17.334" v="2637" actId="478"/>
          <ac:spMkLst>
            <pc:docMk/>
            <pc:sldMk cId="2595628102" sldId="276"/>
            <ac:spMk id="28" creationId="{6719D9C9-802D-3B48-36EF-ACE2ECE51E15}"/>
          </ac:spMkLst>
        </pc:spChg>
        <pc:spChg chg="del">
          <ac:chgData name="안나현" userId="f6ed7dc9-ff66-4b26-8f09-1fab2ec48497" providerId="ADAL" clId="{D1410FAF-2740-484B-A899-BAC3341445FD}" dt="2023-03-25T09:46:20.466" v="2584" actId="478"/>
          <ac:spMkLst>
            <pc:docMk/>
            <pc:sldMk cId="2595628102" sldId="276"/>
            <ac:spMk id="29" creationId="{02B0E947-692C-4C7A-DDAC-6F06D5930771}"/>
          </ac:spMkLst>
        </pc:spChg>
        <pc:spChg chg="add mod">
          <ac:chgData name="안나현" userId="f6ed7dc9-ff66-4b26-8f09-1fab2ec48497" providerId="ADAL" clId="{D1410FAF-2740-484B-A899-BAC3341445FD}" dt="2023-03-25T09:47:18.555" v="2601" actId="571"/>
          <ac:spMkLst>
            <pc:docMk/>
            <pc:sldMk cId="2595628102" sldId="276"/>
            <ac:spMk id="30" creationId="{28682B8D-AB6F-48B7-4524-23E96AB18F9E}"/>
          </ac:spMkLst>
        </pc:spChg>
        <pc:spChg chg="add del mod">
          <ac:chgData name="안나현" userId="f6ed7dc9-ff66-4b26-8f09-1fab2ec48497" providerId="ADAL" clId="{D1410FAF-2740-484B-A899-BAC3341445FD}" dt="2023-03-25T09:47:51.645" v="2609" actId="478"/>
          <ac:spMkLst>
            <pc:docMk/>
            <pc:sldMk cId="2595628102" sldId="276"/>
            <ac:spMk id="33" creationId="{96CD1373-AC0E-815B-3CBD-CC116150876A}"/>
          </ac:spMkLst>
        </pc:spChg>
        <pc:spChg chg="add del mod">
          <ac:chgData name="안나현" userId="f6ed7dc9-ff66-4b26-8f09-1fab2ec48497" providerId="ADAL" clId="{D1410FAF-2740-484B-A899-BAC3341445FD}" dt="2023-03-25T09:47:50.775" v="2608" actId="478"/>
          <ac:spMkLst>
            <pc:docMk/>
            <pc:sldMk cId="2595628102" sldId="276"/>
            <ac:spMk id="35" creationId="{A5EB1A43-E3CA-3928-CF26-1E68F19676C5}"/>
          </ac:spMkLst>
        </pc:spChg>
        <pc:spChg chg="add del mod">
          <ac:chgData name="안나현" userId="f6ed7dc9-ff66-4b26-8f09-1fab2ec48497" providerId="ADAL" clId="{D1410FAF-2740-484B-A899-BAC3341445FD}" dt="2023-03-25T09:49:02.056" v="2631" actId="478"/>
          <ac:spMkLst>
            <pc:docMk/>
            <pc:sldMk cId="2595628102" sldId="276"/>
            <ac:spMk id="36" creationId="{9DA66F58-2669-4FB1-134D-5AA446D4B497}"/>
          </ac:spMkLst>
        </pc:spChg>
        <pc:spChg chg="add del mod">
          <ac:chgData name="안나현" userId="f6ed7dc9-ff66-4b26-8f09-1fab2ec48497" providerId="ADAL" clId="{D1410FAF-2740-484B-A899-BAC3341445FD}" dt="2023-03-25T09:49:10.692" v="2635" actId="478"/>
          <ac:spMkLst>
            <pc:docMk/>
            <pc:sldMk cId="2595628102" sldId="276"/>
            <ac:spMk id="37" creationId="{5A85680A-864B-0DE6-7596-442D7BF529A8}"/>
          </ac:spMkLst>
        </pc:spChg>
        <pc:spChg chg="add mod">
          <ac:chgData name="안나현" userId="f6ed7dc9-ff66-4b26-8f09-1fab2ec48497" providerId="ADAL" clId="{D1410FAF-2740-484B-A899-BAC3341445FD}" dt="2023-03-25T09:51:24.295" v="2853"/>
          <ac:spMkLst>
            <pc:docMk/>
            <pc:sldMk cId="2595628102" sldId="276"/>
            <ac:spMk id="38" creationId="{666CA87C-DE2C-2B67-97BB-0C01138EFB00}"/>
          </ac:spMkLst>
        </pc:spChg>
        <pc:spChg chg="add mod ord">
          <ac:chgData name="안나현" userId="f6ed7dc9-ff66-4b26-8f09-1fab2ec48497" providerId="ADAL" clId="{D1410FAF-2740-484B-A899-BAC3341445FD}" dt="2023-03-25T10:02:49.481" v="3376" actId="164"/>
          <ac:spMkLst>
            <pc:docMk/>
            <pc:sldMk cId="2595628102" sldId="276"/>
            <ac:spMk id="43" creationId="{FE01FA77-37E3-6C7C-BCA3-E69533D3B9E7}"/>
          </ac:spMkLst>
        </pc:spChg>
        <pc:spChg chg="add mod">
          <ac:chgData name="안나현" userId="f6ed7dc9-ff66-4b26-8f09-1fab2ec48497" providerId="ADAL" clId="{D1410FAF-2740-484B-A899-BAC3341445FD}" dt="2023-03-25T10:03:22.909" v="3381" actId="1037"/>
          <ac:spMkLst>
            <pc:docMk/>
            <pc:sldMk cId="2595628102" sldId="276"/>
            <ac:spMk id="44" creationId="{FF5B3137-5ABB-1DFE-AEC3-5B523F51C090}"/>
          </ac:spMkLst>
        </pc:spChg>
        <pc:spChg chg="mod">
          <ac:chgData name="안나현" userId="f6ed7dc9-ff66-4b26-8f09-1fab2ec48497" providerId="ADAL" clId="{D1410FAF-2740-484B-A899-BAC3341445FD}" dt="2023-03-25T10:03:45.041" v="3391"/>
          <ac:spMkLst>
            <pc:docMk/>
            <pc:sldMk cId="2595628102" sldId="276"/>
            <ac:spMk id="48" creationId="{0B6C95CF-3079-AAFD-6995-82F613728182}"/>
          </ac:spMkLst>
        </pc:spChg>
        <pc:spChg chg="mod">
          <ac:chgData name="안나현" userId="f6ed7dc9-ff66-4b26-8f09-1fab2ec48497" providerId="ADAL" clId="{D1410FAF-2740-484B-A899-BAC3341445FD}" dt="2023-03-25T10:03:45.041" v="3391"/>
          <ac:spMkLst>
            <pc:docMk/>
            <pc:sldMk cId="2595628102" sldId="276"/>
            <ac:spMk id="49" creationId="{C7D184EB-E4B7-1582-5105-6D3ED2D875DD}"/>
          </ac:spMkLst>
        </pc:spChg>
        <pc:spChg chg="mod">
          <ac:chgData name="안나현" userId="f6ed7dc9-ff66-4b26-8f09-1fab2ec48497" providerId="ADAL" clId="{D1410FAF-2740-484B-A899-BAC3341445FD}" dt="2023-03-25T10:03:45.041" v="3391"/>
          <ac:spMkLst>
            <pc:docMk/>
            <pc:sldMk cId="2595628102" sldId="276"/>
            <ac:spMk id="51" creationId="{58A6DD89-F8D6-E99E-008A-AE10F2735B95}"/>
          </ac:spMkLst>
        </pc:spChg>
        <pc:grpChg chg="add del mod ord">
          <ac:chgData name="안나현" userId="f6ed7dc9-ff66-4b26-8f09-1fab2ec48497" providerId="ADAL" clId="{D1410FAF-2740-484B-A899-BAC3341445FD}" dt="2023-03-25T09:47:14.576" v="2599" actId="165"/>
          <ac:grpSpMkLst>
            <pc:docMk/>
            <pc:sldMk cId="2595628102" sldId="276"/>
            <ac:grpSpMk id="25" creationId="{43B4FD62-319A-ADC4-3CE3-A34788F833D0}"/>
          </ac:grpSpMkLst>
        </pc:grpChg>
        <pc:grpChg chg="add del mod">
          <ac:chgData name="안나현" userId="f6ed7dc9-ff66-4b26-8f09-1fab2ec48497" providerId="ADAL" clId="{D1410FAF-2740-484B-A899-BAC3341445FD}" dt="2023-03-25T10:03:44.156" v="3390" actId="478"/>
          <ac:grpSpMkLst>
            <pc:docMk/>
            <pc:sldMk cId="2595628102" sldId="276"/>
            <ac:grpSpMk id="45" creationId="{5A3AA0F0-C9E3-69EE-BCFD-98640501ABCF}"/>
          </ac:grpSpMkLst>
        </pc:grpChg>
        <pc:grpChg chg="add mod">
          <ac:chgData name="안나현" userId="f6ed7dc9-ff66-4b26-8f09-1fab2ec48497" providerId="ADAL" clId="{D1410FAF-2740-484B-A899-BAC3341445FD}" dt="2023-03-25T10:03:13.762" v="3379" actId="164"/>
          <ac:grpSpMkLst>
            <pc:docMk/>
            <pc:sldMk cId="2595628102" sldId="276"/>
            <ac:grpSpMk id="46" creationId="{6FE4ED44-7CDA-EA97-A465-185734D1B5F3}"/>
          </ac:grpSpMkLst>
        </pc:grpChg>
        <pc:grpChg chg="add mod">
          <ac:chgData name="안나현" userId="f6ed7dc9-ff66-4b26-8f09-1fab2ec48497" providerId="ADAL" clId="{D1410FAF-2740-484B-A899-BAC3341445FD}" dt="2023-03-25T10:03:45.041" v="3391"/>
          <ac:grpSpMkLst>
            <pc:docMk/>
            <pc:sldMk cId="2595628102" sldId="276"/>
            <ac:grpSpMk id="47" creationId="{C60A9F1F-8F9A-D75F-45B6-68A9E0B97822}"/>
          </ac:grpSpMkLst>
        </pc:grpChg>
        <pc:picChg chg="add mod">
          <ac:chgData name="안나현" userId="f6ed7dc9-ff66-4b26-8f09-1fab2ec48497" providerId="ADAL" clId="{D1410FAF-2740-484B-A899-BAC3341445FD}" dt="2023-03-25T10:03:13.762" v="3379" actId="164"/>
          <ac:picMkLst>
            <pc:docMk/>
            <pc:sldMk cId="2595628102" sldId="276"/>
            <ac:picMk id="12" creationId="{BDB5FAD2-7B61-1379-4287-B94EBADEEEA0}"/>
          </ac:picMkLst>
        </pc:picChg>
        <pc:picChg chg="mod topLvl">
          <ac:chgData name="안나현" userId="f6ed7dc9-ff66-4b26-8f09-1fab2ec48497" providerId="ADAL" clId="{D1410FAF-2740-484B-A899-BAC3341445FD}" dt="2023-03-25T10:02:49.481" v="3376" actId="164"/>
          <ac:picMkLst>
            <pc:docMk/>
            <pc:sldMk cId="2595628102" sldId="276"/>
            <ac:picMk id="22" creationId="{FE522C32-F50B-EF31-203F-B764B354F643}"/>
          </ac:picMkLst>
        </pc:picChg>
        <pc:picChg chg="add del mod">
          <ac:chgData name="안나현" userId="f6ed7dc9-ff66-4b26-8f09-1fab2ec48497" providerId="ADAL" clId="{D1410FAF-2740-484B-A899-BAC3341445FD}" dt="2023-03-25T09:46:55.156" v="2596" actId="478"/>
          <ac:picMkLst>
            <pc:docMk/>
            <pc:sldMk cId="2595628102" sldId="276"/>
            <ac:picMk id="23" creationId="{954C171A-B107-7FFB-EE77-D76D62CA5E46}"/>
          </ac:picMkLst>
        </pc:picChg>
        <pc:picChg chg="del">
          <ac:chgData name="안나현" userId="f6ed7dc9-ff66-4b26-8f09-1fab2ec48497" providerId="ADAL" clId="{D1410FAF-2740-484B-A899-BAC3341445FD}" dt="2023-03-25T09:46:20.466" v="2584" actId="478"/>
          <ac:picMkLst>
            <pc:docMk/>
            <pc:sldMk cId="2595628102" sldId="276"/>
            <ac:picMk id="24" creationId="{A653F480-B014-3986-0A17-23B5AA2A7874}"/>
          </ac:picMkLst>
        </pc:picChg>
        <pc:picChg chg="del">
          <ac:chgData name="안나현" userId="f6ed7dc9-ff66-4b26-8f09-1fab2ec48497" providerId="ADAL" clId="{D1410FAF-2740-484B-A899-BAC3341445FD}" dt="2023-03-25T09:49:17.334" v="2637" actId="478"/>
          <ac:picMkLst>
            <pc:docMk/>
            <pc:sldMk cId="2595628102" sldId="276"/>
            <ac:picMk id="26" creationId="{0B7A5A43-01E3-53E6-6F9D-D560909E5449}"/>
          </ac:picMkLst>
        </pc:picChg>
        <pc:picChg chg="add mod">
          <ac:chgData name="안나현" userId="f6ed7dc9-ff66-4b26-8f09-1fab2ec48497" providerId="ADAL" clId="{D1410FAF-2740-484B-A899-BAC3341445FD}" dt="2023-03-25T09:47:18.555" v="2601" actId="571"/>
          <ac:picMkLst>
            <pc:docMk/>
            <pc:sldMk cId="2595628102" sldId="276"/>
            <ac:picMk id="31" creationId="{D2D46D6F-E05F-DE73-7C8D-6C6CBCEF8365}"/>
          </ac:picMkLst>
        </pc:picChg>
        <pc:picChg chg="add mod modCrop">
          <ac:chgData name="안나현" userId="f6ed7dc9-ff66-4b26-8f09-1fab2ec48497" providerId="ADAL" clId="{D1410FAF-2740-484B-A899-BAC3341445FD}" dt="2023-03-25T09:53:43.875" v="2884" actId="1076"/>
          <ac:picMkLst>
            <pc:docMk/>
            <pc:sldMk cId="2595628102" sldId="276"/>
            <ac:picMk id="40" creationId="{E2CFA0A2-CE8C-E692-1E28-96C29E85226C}"/>
          </ac:picMkLst>
        </pc:picChg>
        <pc:picChg chg="add mod">
          <ac:chgData name="안나현" userId="f6ed7dc9-ff66-4b26-8f09-1fab2ec48497" providerId="ADAL" clId="{D1410FAF-2740-484B-A899-BAC3341445FD}" dt="2023-03-25T09:53:43.875" v="2884" actId="1076"/>
          <ac:picMkLst>
            <pc:docMk/>
            <pc:sldMk cId="2595628102" sldId="276"/>
            <ac:picMk id="42" creationId="{C3EEF4D5-11D4-C9DA-D3DF-AF3E2516AD4A}"/>
          </ac:picMkLst>
        </pc:picChg>
        <pc:picChg chg="mod">
          <ac:chgData name="안나현" userId="f6ed7dc9-ff66-4b26-8f09-1fab2ec48497" providerId="ADAL" clId="{D1410FAF-2740-484B-A899-BAC3341445FD}" dt="2023-03-25T10:03:45.041" v="3391"/>
          <ac:picMkLst>
            <pc:docMk/>
            <pc:sldMk cId="2595628102" sldId="276"/>
            <ac:picMk id="50" creationId="{3AB2E719-A439-5490-4F4D-589DA182FB2B}"/>
          </ac:picMkLst>
        </pc:picChg>
      </pc:sldChg>
      <pc:sldChg chg="addSp delSp modSp add mod modTransition">
        <pc:chgData name="안나현" userId="f6ed7dc9-ff66-4b26-8f09-1fab2ec48497" providerId="ADAL" clId="{D1410FAF-2740-484B-A899-BAC3341445FD}" dt="2023-03-25T10:03:56.603" v="3394" actId="1076"/>
        <pc:sldMkLst>
          <pc:docMk/>
          <pc:sldMk cId="2775324676" sldId="277"/>
        </pc:sldMkLst>
        <pc:spChg chg="add del mod">
          <ac:chgData name="안나현" userId="f6ed7dc9-ff66-4b26-8f09-1fab2ec48497" providerId="ADAL" clId="{D1410FAF-2740-484B-A899-BAC3341445FD}" dt="2023-03-25T09:54:34.005" v="2903"/>
          <ac:spMkLst>
            <pc:docMk/>
            <pc:sldMk cId="2775324676" sldId="277"/>
            <ac:spMk id="2" creationId="{A650A054-5820-2A6F-A3B2-A4D832D75F4F}"/>
          </ac:spMkLst>
        </pc:spChg>
        <pc:spChg chg="del">
          <ac:chgData name="안나현" userId="f6ed7dc9-ff66-4b26-8f09-1fab2ec48497" providerId="ADAL" clId="{D1410FAF-2740-484B-A899-BAC3341445FD}" dt="2023-03-25T09:55:08.030" v="2907" actId="478"/>
          <ac:spMkLst>
            <pc:docMk/>
            <pc:sldMk cId="2775324676" sldId="277"/>
            <ac:spMk id="3" creationId="{47A8CE23-1825-0208-23DB-600FE0D8E746}"/>
          </ac:spMkLst>
        </pc:spChg>
        <pc:spChg chg="add del mod">
          <ac:chgData name="안나현" userId="f6ed7dc9-ff66-4b26-8f09-1fab2ec48497" providerId="ADAL" clId="{D1410FAF-2740-484B-A899-BAC3341445FD}" dt="2023-03-25T09:54:34.005" v="2903"/>
          <ac:spMkLst>
            <pc:docMk/>
            <pc:sldMk cId="2775324676" sldId="277"/>
            <ac:spMk id="4" creationId="{00486930-9771-CBD3-726E-15571A775A4B}"/>
          </ac:spMkLst>
        </pc:spChg>
        <pc:spChg chg="mod">
          <ac:chgData name="안나현" userId="f6ed7dc9-ff66-4b26-8f09-1fab2ec48497" providerId="ADAL" clId="{D1410FAF-2740-484B-A899-BAC3341445FD}" dt="2023-03-25T09:54:16.494" v="2895" actId="554"/>
          <ac:spMkLst>
            <pc:docMk/>
            <pc:sldMk cId="2775324676" sldId="277"/>
            <ac:spMk id="5" creationId="{854B0662-3C51-7F55-A0DC-59D5BE7E2032}"/>
          </ac:spMkLst>
        </pc:spChg>
        <pc:spChg chg="del">
          <ac:chgData name="안나현" userId="f6ed7dc9-ff66-4b26-8f09-1fab2ec48497" providerId="ADAL" clId="{D1410FAF-2740-484B-A899-BAC3341445FD}" dt="2023-03-25T09:55:08.030" v="2907" actId="478"/>
          <ac:spMkLst>
            <pc:docMk/>
            <pc:sldMk cId="2775324676" sldId="277"/>
            <ac:spMk id="6" creationId="{F0EBC11B-AE1D-3907-C9F7-03EF3720A2EE}"/>
          </ac:spMkLst>
        </pc:spChg>
        <pc:spChg chg="del">
          <ac:chgData name="안나현" userId="f6ed7dc9-ff66-4b26-8f09-1fab2ec48497" providerId="ADAL" clId="{D1410FAF-2740-484B-A899-BAC3341445FD}" dt="2023-03-25T10:03:31.210" v="3382" actId="478"/>
          <ac:spMkLst>
            <pc:docMk/>
            <pc:sldMk cId="2775324676" sldId="277"/>
            <ac:spMk id="9" creationId="{D1F4EE04-5652-50A6-D8EA-ED6C5A75C4A2}"/>
          </ac:spMkLst>
        </pc:spChg>
        <pc:spChg chg="mod">
          <ac:chgData name="안나현" userId="f6ed7dc9-ff66-4b26-8f09-1fab2ec48497" providerId="ADAL" clId="{D1410FAF-2740-484B-A899-BAC3341445FD}" dt="2023-03-25T09:53:53.845" v="2886" actId="1076"/>
          <ac:spMkLst>
            <pc:docMk/>
            <pc:sldMk cId="2775324676" sldId="277"/>
            <ac:spMk id="10" creationId="{83B20AE4-926E-4842-0116-1CDEC8813A20}"/>
          </ac:spMkLst>
        </pc:spChg>
        <pc:spChg chg="add del mod">
          <ac:chgData name="안나현" userId="f6ed7dc9-ff66-4b26-8f09-1fab2ec48497" providerId="ADAL" clId="{D1410FAF-2740-484B-A899-BAC3341445FD}" dt="2023-03-25T10:03:52.370" v="3392" actId="478"/>
          <ac:spMkLst>
            <pc:docMk/>
            <pc:sldMk cId="2775324676" sldId="277"/>
            <ac:spMk id="11" creationId="{3036F9E2-71B0-0B92-6947-352E7D57BE4B}"/>
          </ac:spMkLst>
        </pc:spChg>
        <pc:spChg chg="del">
          <ac:chgData name="안나현" userId="f6ed7dc9-ff66-4b26-8f09-1fab2ec48497" providerId="ADAL" clId="{D1410FAF-2740-484B-A899-BAC3341445FD}" dt="2023-03-25T10:03:34.891" v="3385" actId="478"/>
          <ac:spMkLst>
            <pc:docMk/>
            <pc:sldMk cId="2775324676" sldId="277"/>
            <ac:spMk id="13" creationId="{5ABB7653-C0C2-E499-32FA-1FBC55D40304}"/>
          </ac:spMkLst>
        </pc:spChg>
        <pc:spChg chg="del mod">
          <ac:chgData name="안나현" userId="f6ed7dc9-ff66-4b26-8f09-1fab2ec48497" providerId="ADAL" clId="{D1410FAF-2740-484B-A899-BAC3341445FD}" dt="2023-03-25T09:54:19.331" v="2896" actId="478"/>
          <ac:spMkLst>
            <pc:docMk/>
            <pc:sldMk cId="2775324676" sldId="277"/>
            <ac:spMk id="14" creationId="{750BC1E6-1D8E-6D3A-B8E3-5979248537A0}"/>
          </ac:spMkLst>
        </pc:spChg>
        <pc:spChg chg="add del mod">
          <ac:chgData name="안나현" userId="f6ed7dc9-ff66-4b26-8f09-1fab2ec48497" providerId="ADAL" clId="{D1410FAF-2740-484B-A899-BAC3341445FD}" dt="2023-03-25T10:03:52.370" v="3392" actId="478"/>
          <ac:spMkLst>
            <pc:docMk/>
            <pc:sldMk cId="2775324676" sldId="277"/>
            <ac:spMk id="15" creationId="{86777982-EDE2-C365-0FEC-8F74D12F80A8}"/>
          </ac:spMkLst>
        </pc:spChg>
        <pc:spChg chg="del">
          <ac:chgData name="안나현" userId="f6ed7dc9-ff66-4b26-8f09-1fab2ec48497" providerId="ADAL" clId="{D1410FAF-2740-484B-A899-BAC3341445FD}" dt="2023-03-25T10:03:34.891" v="3385" actId="478"/>
          <ac:spMkLst>
            <pc:docMk/>
            <pc:sldMk cId="2775324676" sldId="277"/>
            <ac:spMk id="16" creationId="{A299DF73-0A78-FD30-8BDE-7D2A29133C32}"/>
          </ac:spMkLst>
        </pc:spChg>
        <pc:spChg chg="add del mod">
          <ac:chgData name="안나현" userId="f6ed7dc9-ff66-4b26-8f09-1fab2ec48497" providerId="ADAL" clId="{D1410FAF-2740-484B-A899-BAC3341445FD}" dt="2023-03-25T10:03:52.370" v="3392" actId="478"/>
          <ac:spMkLst>
            <pc:docMk/>
            <pc:sldMk cId="2775324676" sldId="277"/>
            <ac:spMk id="17" creationId="{D696BCB7-9F97-6AEB-3CF3-53F7211306F8}"/>
          </ac:spMkLst>
        </pc:spChg>
        <pc:spChg chg="mod">
          <ac:chgData name="안나현" userId="f6ed7dc9-ff66-4b26-8f09-1fab2ec48497" providerId="ADAL" clId="{D1410FAF-2740-484B-A899-BAC3341445FD}" dt="2023-03-25T10:03:31.536" v="3383"/>
          <ac:spMkLst>
            <pc:docMk/>
            <pc:sldMk cId="2775324676" sldId="277"/>
            <ac:spMk id="23" creationId="{7577BC91-48BC-1C1C-A9F8-A2BDD04216C7}"/>
          </ac:spMkLst>
        </pc:spChg>
        <pc:spChg chg="mod">
          <ac:chgData name="안나현" userId="f6ed7dc9-ff66-4b26-8f09-1fab2ec48497" providerId="ADAL" clId="{D1410FAF-2740-484B-A899-BAC3341445FD}" dt="2023-03-25T10:03:31.536" v="3383"/>
          <ac:spMkLst>
            <pc:docMk/>
            <pc:sldMk cId="2775324676" sldId="277"/>
            <ac:spMk id="24" creationId="{4F9BEFD0-D6E8-2B47-17FE-EF6D224D9DD4}"/>
          </ac:spMkLst>
        </pc:spChg>
        <pc:spChg chg="mod">
          <ac:chgData name="안나현" userId="f6ed7dc9-ff66-4b26-8f09-1fab2ec48497" providerId="ADAL" clId="{D1410FAF-2740-484B-A899-BAC3341445FD}" dt="2023-03-25T10:03:31.536" v="3383"/>
          <ac:spMkLst>
            <pc:docMk/>
            <pc:sldMk cId="2775324676" sldId="277"/>
            <ac:spMk id="26" creationId="{9F57B021-0D25-6FAF-760D-B2D7B73AABA3}"/>
          </ac:spMkLst>
        </pc:spChg>
        <pc:spChg chg="mod topLvl">
          <ac:chgData name="안나현" userId="f6ed7dc9-ff66-4b26-8f09-1fab2ec48497" providerId="ADAL" clId="{D1410FAF-2740-484B-A899-BAC3341445FD}" dt="2023-03-25T10:03:40.760" v="3389" actId="164"/>
          <ac:spMkLst>
            <pc:docMk/>
            <pc:sldMk cId="2775324676" sldId="277"/>
            <ac:spMk id="28" creationId="{F0B84D1C-D144-EB63-BAEF-D17DDC097570}"/>
          </ac:spMkLst>
        </pc:spChg>
        <pc:spChg chg="mod topLvl">
          <ac:chgData name="안나현" userId="f6ed7dc9-ff66-4b26-8f09-1fab2ec48497" providerId="ADAL" clId="{D1410FAF-2740-484B-A899-BAC3341445FD}" dt="2023-03-25T10:03:40.760" v="3389" actId="164"/>
          <ac:spMkLst>
            <pc:docMk/>
            <pc:sldMk cId="2775324676" sldId="277"/>
            <ac:spMk id="29" creationId="{D0C5AB40-2BE3-A79C-9F54-B1CC28441A95}"/>
          </ac:spMkLst>
        </pc:spChg>
        <pc:spChg chg="mod topLvl">
          <ac:chgData name="안나현" userId="f6ed7dc9-ff66-4b26-8f09-1fab2ec48497" providerId="ADAL" clId="{D1410FAF-2740-484B-A899-BAC3341445FD}" dt="2023-03-25T10:03:40.760" v="3389" actId="164"/>
          <ac:spMkLst>
            <pc:docMk/>
            <pc:sldMk cId="2775324676" sldId="277"/>
            <ac:spMk id="31" creationId="{FBF75F2B-2A54-C01E-A546-8577D56C6999}"/>
          </ac:spMkLst>
        </pc:spChg>
        <pc:spChg chg="mod">
          <ac:chgData name="안나현" userId="f6ed7dc9-ff66-4b26-8f09-1fab2ec48497" providerId="ADAL" clId="{D1410FAF-2740-484B-A899-BAC3341445FD}" dt="2023-03-25T10:03:52.624" v="3393"/>
          <ac:spMkLst>
            <pc:docMk/>
            <pc:sldMk cId="2775324676" sldId="277"/>
            <ac:spMk id="34" creationId="{9859547C-419E-58D8-06F4-85D5EE524F65}"/>
          </ac:spMkLst>
        </pc:spChg>
        <pc:spChg chg="mod">
          <ac:chgData name="안나현" userId="f6ed7dc9-ff66-4b26-8f09-1fab2ec48497" providerId="ADAL" clId="{D1410FAF-2740-484B-A899-BAC3341445FD}" dt="2023-03-25T10:03:52.624" v="3393"/>
          <ac:spMkLst>
            <pc:docMk/>
            <pc:sldMk cId="2775324676" sldId="277"/>
            <ac:spMk id="35" creationId="{6ECAEFC6-F9D4-497C-6FCA-802D2160F63E}"/>
          </ac:spMkLst>
        </pc:spChg>
        <pc:spChg chg="mod">
          <ac:chgData name="안나현" userId="f6ed7dc9-ff66-4b26-8f09-1fab2ec48497" providerId="ADAL" clId="{D1410FAF-2740-484B-A899-BAC3341445FD}" dt="2023-03-25T10:03:52.624" v="3393"/>
          <ac:spMkLst>
            <pc:docMk/>
            <pc:sldMk cId="2775324676" sldId="277"/>
            <ac:spMk id="36" creationId="{6425160E-2AB8-A345-3C22-B00AF0D8470D}"/>
          </ac:spMkLst>
        </pc:spChg>
        <pc:spChg chg="mod">
          <ac:chgData name="안나현" userId="f6ed7dc9-ff66-4b26-8f09-1fab2ec48497" providerId="ADAL" clId="{D1410FAF-2740-484B-A899-BAC3341445FD}" dt="2023-03-25T09:57:16.821" v="3329"/>
          <ac:spMkLst>
            <pc:docMk/>
            <pc:sldMk cId="2775324676" sldId="277"/>
            <ac:spMk id="38" creationId="{666CA87C-DE2C-2B67-97BB-0C01138EFB00}"/>
          </ac:spMkLst>
        </pc:spChg>
        <pc:grpChg chg="add del mod">
          <ac:chgData name="안나현" userId="f6ed7dc9-ff66-4b26-8f09-1fab2ec48497" providerId="ADAL" clId="{D1410FAF-2740-484B-A899-BAC3341445FD}" dt="2023-03-25T10:03:32.446" v="3384"/>
          <ac:grpSpMkLst>
            <pc:docMk/>
            <pc:sldMk cId="2775324676" sldId="277"/>
            <ac:grpSpMk id="21" creationId="{6E4BE679-3037-C410-2817-0F2E3FFEBC3A}"/>
          </ac:grpSpMkLst>
        </pc:grpChg>
        <pc:grpChg chg="add del mod">
          <ac:chgData name="안나현" userId="f6ed7dc9-ff66-4b26-8f09-1fab2ec48497" providerId="ADAL" clId="{D1410FAF-2740-484B-A899-BAC3341445FD}" dt="2023-03-25T10:03:37.917" v="3387" actId="165"/>
          <ac:grpSpMkLst>
            <pc:docMk/>
            <pc:sldMk cId="2775324676" sldId="277"/>
            <ac:grpSpMk id="27" creationId="{2B391A72-9AE2-5B3A-0844-5740DEFB2C9B}"/>
          </ac:grpSpMkLst>
        </pc:grpChg>
        <pc:grpChg chg="add mod">
          <ac:chgData name="안나현" userId="f6ed7dc9-ff66-4b26-8f09-1fab2ec48497" providerId="ADAL" clId="{D1410FAF-2740-484B-A899-BAC3341445FD}" dt="2023-03-25T10:03:40.760" v="3389" actId="164"/>
          <ac:grpSpMkLst>
            <pc:docMk/>
            <pc:sldMk cId="2775324676" sldId="277"/>
            <ac:grpSpMk id="32" creationId="{C531363B-4C01-3A03-92BC-C1704780E28B}"/>
          </ac:grpSpMkLst>
        </pc:grpChg>
        <pc:grpChg chg="add mod">
          <ac:chgData name="안나현" userId="f6ed7dc9-ff66-4b26-8f09-1fab2ec48497" providerId="ADAL" clId="{D1410FAF-2740-484B-A899-BAC3341445FD}" dt="2023-03-25T10:03:56.603" v="3394" actId="1076"/>
          <ac:grpSpMkLst>
            <pc:docMk/>
            <pc:sldMk cId="2775324676" sldId="277"/>
            <ac:grpSpMk id="33" creationId="{7A7265CF-26B3-A697-6A3B-88494B6F59A2}"/>
          </ac:grpSpMkLst>
        </pc:grpChg>
        <pc:picChg chg="add del mod">
          <ac:chgData name="안나현" userId="f6ed7dc9-ff66-4b26-8f09-1fab2ec48497" providerId="ADAL" clId="{D1410FAF-2740-484B-A899-BAC3341445FD}" dt="2023-03-25T09:54:34.005" v="2903"/>
          <ac:picMkLst>
            <pc:docMk/>
            <pc:sldMk cId="2775324676" sldId="277"/>
            <ac:picMk id="8" creationId="{235EE6E6-F7DF-A5D8-37D9-36D4D6874EC4}"/>
          </ac:picMkLst>
        </pc:picChg>
        <pc:picChg chg="del">
          <ac:chgData name="안나현" userId="f6ed7dc9-ff66-4b26-8f09-1fab2ec48497" providerId="ADAL" clId="{D1410FAF-2740-484B-A899-BAC3341445FD}" dt="2023-03-25T09:55:08.030" v="2907" actId="478"/>
          <ac:picMkLst>
            <pc:docMk/>
            <pc:sldMk cId="2775324676" sldId="277"/>
            <ac:picMk id="12" creationId="{BDB5FAD2-7B61-1379-4287-B94EBADEEEA0}"/>
          </ac:picMkLst>
        </pc:picChg>
        <pc:picChg chg="add del mod">
          <ac:chgData name="안나현" userId="f6ed7dc9-ff66-4b26-8f09-1fab2ec48497" providerId="ADAL" clId="{D1410FAF-2740-484B-A899-BAC3341445FD}" dt="2023-03-25T10:03:52.370" v="3392" actId="478"/>
          <ac:picMkLst>
            <pc:docMk/>
            <pc:sldMk cId="2775324676" sldId="277"/>
            <ac:picMk id="18" creationId="{49364300-002E-4AB4-F576-07FC634AE191}"/>
          </ac:picMkLst>
        </pc:picChg>
        <pc:picChg chg="add mod">
          <ac:chgData name="안나현" userId="f6ed7dc9-ff66-4b26-8f09-1fab2ec48497" providerId="ADAL" clId="{D1410FAF-2740-484B-A899-BAC3341445FD}" dt="2023-03-25T09:57:19.842" v="3330" actId="1076"/>
          <ac:picMkLst>
            <pc:docMk/>
            <pc:sldMk cId="2775324676" sldId="277"/>
            <ac:picMk id="20" creationId="{7D34AF91-3B98-79E5-8F2D-AB846EFF478C}"/>
          </ac:picMkLst>
        </pc:picChg>
        <pc:picChg chg="del">
          <ac:chgData name="안나현" userId="f6ed7dc9-ff66-4b26-8f09-1fab2ec48497" providerId="ADAL" clId="{D1410FAF-2740-484B-A899-BAC3341445FD}" dt="2023-03-25T10:03:34.891" v="3385" actId="478"/>
          <ac:picMkLst>
            <pc:docMk/>
            <pc:sldMk cId="2775324676" sldId="277"/>
            <ac:picMk id="22" creationId="{FE522C32-F50B-EF31-203F-B764B354F643}"/>
          </ac:picMkLst>
        </pc:picChg>
        <pc:picChg chg="mod">
          <ac:chgData name="안나현" userId="f6ed7dc9-ff66-4b26-8f09-1fab2ec48497" providerId="ADAL" clId="{D1410FAF-2740-484B-A899-BAC3341445FD}" dt="2023-03-25T10:03:31.536" v="3383"/>
          <ac:picMkLst>
            <pc:docMk/>
            <pc:sldMk cId="2775324676" sldId="277"/>
            <ac:picMk id="25" creationId="{7CEA7C8B-D23C-99A6-6A7D-587E5643DEB3}"/>
          </ac:picMkLst>
        </pc:picChg>
        <pc:picChg chg="mod topLvl">
          <ac:chgData name="안나현" userId="f6ed7dc9-ff66-4b26-8f09-1fab2ec48497" providerId="ADAL" clId="{D1410FAF-2740-484B-A899-BAC3341445FD}" dt="2023-03-25T10:03:40.760" v="3389" actId="164"/>
          <ac:picMkLst>
            <pc:docMk/>
            <pc:sldMk cId="2775324676" sldId="277"/>
            <ac:picMk id="30" creationId="{C37372FC-024F-1508-EBE7-B7E3744D70BA}"/>
          </ac:picMkLst>
        </pc:picChg>
        <pc:picChg chg="mod">
          <ac:chgData name="안나현" userId="f6ed7dc9-ff66-4b26-8f09-1fab2ec48497" providerId="ADAL" clId="{D1410FAF-2740-484B-A899-BAC3341445FD}" dt="2023-03-25T10:03:52.624" v="3393"/>
          <ac:picMkLst>
            <pc:docMk/>
            <pc:sldMk cId="2775324676" sldId="277"/>
            <ac:picMk id="37" creationId="{DCC54EEF-0E48-A5E3-54D1-02D678C4AEF4}"/>
          </ac:picMkLst>
        </pc:picChg>
        <pc:picChg chg="del mod">
          <ac:chgData name="안나현" userId="f6ed7dc9-ff66-4b26-8f09-1fab2ec48497" providerId="ADAL" clId="{D1410FAF-2740-484B-A899-BAC3341445FD}" dt="2023-03-25T09:54:25.013" v="2899" actId="478"/>
          <ac:picMkLst>
            <pc:docMk/>
            <pc:sldMk cId="2775324676" sldId="277"/>
            <ac:picMk id="40" creationId="{E2CFA0A2-CE8C-E692-1E28-96C29E85226C}"/>
          </ac:picMkLst>
        </pc:picChg>
        <pc:picChg chg="del">
          <ac:chgData name="안나현" userId="f6ed7dc9-ff66-4b26-8f09-1fab2ec48497" providerId="ADAL" clId="{D1410FAF-2740-484B-A899-BAC3341445FD}" dt="2023-03-25T09:54:25.013" v="2899" actId="478"/>
          <ac:picMkLst>
            <pc:docMk/>
            <pc:sldMk cId="2775324676" sldId="277"/>
            <ac:picMk id="42" creationId="{C3EEF4D5-11D4-C9DA-D3DF-AF3E2516AD4A}"/>
          </ac:picMkLst>
        </pc:picChg>
      </pc:sldChg>
      <pc:sldChg chg="addSp delSp modSp new mod setBg modShow">
        <pc:chgData name="안나현" userId="f6ed7dc9-ff66-4b26-8f09-1fab2ec48497" providerId="ADAL" clId="{D1410FAF-2740-484B-A899-BAC3341445FD}" dt="2023-03-26T03:25:01.251" v="5639" actId="729"/>
        <pc:sldMkLst>
          <pc:docMk/>
          <pc:sldMk cId="91473266" sldId="278"/>
        </pc:sldMkLst>
        <pc:spChg chg="del">
          <ac:chgData name="안나현" userId="f6ed7dc9-ff66-4b26-8f09-1fab2ec48497" providerId="ADAL" clId="{D1410FAF-2740-484B-A899-BAC3341445FD}" dt="2023-03-26T03:10:09.918" v="5368" actId="478"/>
          <ac:spMkLst>
            <pc:docMk/>
            <pc:sldMk cId="91473266" sldId="278"/>
            <ac:spMk id="2" creationId="{6C4C8CE9-93BE-9200-FD01-3F28A3389CFA}"/>
          </ac:spMkLst>
        </pc:spChg>
        <pc:spChg chg="del">
          <ac:chgData name="안나현" userId="f6ed7dc9-ff66-4b26-8f09-1fab2ec48497" providerId="ADAL" clId="{D1410FAF-2740-484B-A899-BAC3341445FD}" dt="2023-03-26T03:10:09.918" v="5368" actId="478"/>
          <ac:spMkLst>
            <pc:docMk/>
            <pc:sldMk cId="91473266" sldId="278"/>
            <ac:spMk id="3" creationId="{7292A5F8-9B84-BDA5-7B9E-7526D2FB7604}"/>
          </ac:spMkLst>
        </pc:spChg>
        <pc:spChg chg="del">
          <ac:chgData name="안나현" userId="f6ed7dc9-ff66-4b26-8f09-1fab2ec48497" providerId="ADAL" clId="{D1410FAF-2740-484B-A899-BAC3341445FD}" dt="2023-03-26T03:10:09.918" v="5368" actId="478"/>
          <ac:spMkLst>
            <pc:docMk/>
            <pc:sldMk cId="91473266" sldId="278"/>
            <ac:spMk id="4" creationId="{E5EEA992-E339-E348-6ED4-3DA4D4EE5219}"/>
          </ac:spMkLst>
        </pc:spChg>
        <pc:spChg chg="del">
          <ac:chgData name="안나현" userId="f6ed7dc9-ff66-4b26-8f09-1fab2ec48497" providerId="ADAL" clId="{D1410FAF-2740-484B-A899-BAC3341445FD}" dt="2023-03-26T03:10:09.918" v="5368" actId="478"/>
          <ac:spMkLst>
            <pc:docMk/>
            <pc:sldMk cId="91473266" sldId="278"/>
            <ac:spMk id="5" creationId="{93DC02CC-69DF-11CB-8479-4629D5BB3F85}"/>
          </ac:spMkLst>
        </pc:spChg>
        <pc:spChg chg="add del mod topLvl">
          <ac:chgData name="안나현" userId="f6ed7dc9-ff66-4b26-8f09-1fab2ec48497" providerId="ADAL" clId="{D1410FAF-2740-484B-A899-BAC3341445FD}" dt="2023-03-26T03:10:47.952" v="5377"/>
          <ac:spMkLst>
            <pc:docMk/>
            <pc:sldMk cId="91473266" sldId="278"/>
            <ac:spMk id="6" creationId="{951CC503-47FF-F51E-ABDE-F70D50A93EBD}"/>
          </ac:spMkLst>
        </pc:spChg>
        <pc:spChg chg="add del mod topLvl">
          <ac:chgData name="안나현" userId="f6ed7dc9-ff66-4b26-8f09-1fab2ec48497" providerId="ADAL" clId="{D1410FAF-2740-484B-A899-BAC3341445FD}" dt="2023-03-26T03:10:47.952" v="5377"/>
          <ac:spMkLst>
            <pc:docMk/>
            <pc:sldMk cId="91473266" sldId="278"/>
            <ac:spMk id="7" creationId="{6A84C563-C10F-2E11-7255-926CF0501053}"/>
          </ac:spMkLst>
        </pc:spChg>
        <pc:spChg chg="add del mod topLvl">
          <ac:chgData name="안나현" userId="f6ed7dc9-ff66-4b26-8f09-1fab2ec48497" providerId="ADAL" clId="{D1410FAF-2740-484B-A899-BAC3341445FD}" dt="2023-03-26T03:10:47.952" v="5377"/>
          <ac:spMkLst>
            <pc:docMk/>
            <pc:sldMk cId="91473266" sldId="278"/>
            <ac:spMk id="8" creationId="{DE80380C-CFB9-B5F8-1A61-82EF349044CF}"/>
          </ac:spMkLst>
        </pc:spChg>
        <pc:spChg chg="del mod">
          <ac:chgData name="안나현" userId="f6ed7dc9-ff66-4b26-8f09-1fab2ec48497" providerId="ADAL" clId="{D1410FAF-2740-484B-A899-BAC3341445FD}" dt="2023-03-26T03:14:14.768" v="5444" actId="478"/>
          <ac:spMkLst>
            <pc:docMk/>
            <pc:sldMk cId="91473266" sldId="278"/>
            <ac:spMk id="10" creationId="{B93C4CC7-9DE2-1F12-B13C-52FF53D37059}"/>
          </ac:spMkLst>
        </pc:spChg>
        <pc:spChg chg="add del mod">
          <ac:chgData name="안나현" userId="f6ed7dc9-ff66-4b26-8f09-1fab2ec48497" providerId="ADAL" clId="{D1410FAF-2740-484B-A899-BAC3341445FD}" dt="2023-03-26T03:14:14.768" v="5444" actId="478"/>
          <ac:spMkLst>
            <pc:docMk/>
            <pc:sldMk cId="91473266" sldId="278"/>
            <ac:spMk id="11" creationId="{1D306543-A6F3-2861-8E7F-758C96B91A22}"/>
          </ac:spMkLst>
        </pc:spChg>
        <pc:spChg chg="add mod">
          <ac:chgData name="안나현" userId="f6ed7dc9-ff66-4b26-8f09-1fab2ec48497" providerId="ADAL" clId="{D1410FAF-2740-484B-A899-BAC3341445FD}" dt="2023-03-26T03:11:32.514" v="5404" actId="1076"/>
          <ac:spMkLst>
            <pc:docMk/>
            <pc:sldMk cId="91473266" sldId="278"/>
            <ac:spMk id="12" creationId="{941241ED-40E5-F174-A1E0-BE82FD914467}"/>
          </ac:spMkLst>
        </pc:spChg>
        <pc:spChg chg="add mod">
          <ac:chgData name="안나현" userId="f6ed7dc9-ff66-4b26-8f09-1fab2ec48497" providerId="ADAL" clId="{D1410FAF-2740-484B-A899-BAC3341445FD}" dt="2023-03-26T03:11:34.097" v="5405" actId="571"/>
          <ac:spMkLst>
            <pc:docMk/>
            <pc:sldMk cId="91473266" sldId="278"/>
            <ac:spMk id="13" creationId="{378996E9-AC53-0209-4B82-1BD736E0F396}"/>
          </ac:spMkLst>
        </pc:spChg>
        <pc:spChg chg="add mod">
          <ac:chgData name="안나현" userId="f6ed7dc9-ff66-4b26-8f09-1fab2ec48497" providerId="ADAL" clId="{D1410FAF-2740-484B-A899-BAC3341445FD}" dt="2023-03-26T03:11:38.183" v="5406" actId="571"/>
          <ac:spMkLst>
            <pc:docMk/>
            <pc:sldMk cId="91473266" sldId="278"/>
            <ac:spMk id="14" creationId="{85152AE1-0E0C-2B3F-0FD0-2E55211E4B0E}"/>
          </ac:spMkLst>
        </pc:spChg>
        <pc:spChg chg="add mod">
          <ac:chgData name="안나현" userId="f6ed7dc9-ff66-4b26-8f09-1fab2ec48497" providerId="ADAL" clId="{D1410FAF-2740-484B-A899-BAC3341445FD}" dt="2023-03-26T03:11:38.183" v="5406" actId="571"/>
          <ac:spMkLst>
            <pc:docMk/>
            <pc:sldMk cId="91473266" sldId="278"/>
            <ac:spMk id="15" creationId="{4D6141C7-BA36-6B59-EF76-38BBB4968CFB}"/>
          </ac:spMkLst>
        </pc:spChg>
        <pc:spChg chg="add mod">
          <ac:chgData name="안나현" userId="f6ed7dc9-ff66-4b26-8f09-1fab2ec48497" providerId="ADAL" clId="{D1410FAF-2740-484B-A899-BAC3341445FD}" dt="2023-03-26T03:23:02.813" v="5605" actId="692"/>
          <ac:spMkLst>
            <pc:docMk/>
            <pc:sldMk cId="91473266" sldId="278"/>
            <ac:spMk id="36" creationId="{738F0CDE-FEEB-9835-030B-83940D98E52B}"/>
          </ac:spMkLst>
        </pc:spChg>
        <pc:spChg chg="add mod">
          <ac:chgData name="안나현" userId="f6ed7dc9-ff66-4b26-8f09-1fab2ec48497" providerId="ADAL" clId="{D1410FAF-2740-484B-A899-BAC3341445FD}" dt="2023-03-26T03:23:02.813" v="5605" actId="692"/>
          <ac:spMkLst>
            <pc:docMk/>
            <pc:sldMk cId="91473266" sldId="278"/>
            <ac:spMk id="37" creationId="{4EDD3290-ADB8-5081-7294-282E57D93DE3}"/>
          </ac:spMkLst>
        </pc:spChg>
        <pc:spChg chg="add del mod">
          <ac:chgData name="안나현" userId="f6ed7dc9-ff66-4b26-8f09-1fab2ec48497" providerId="ADAL" clId="{D1410FAF-2740-484B-A899-BAC3341445FD}" dt="2023-03-26T03:14:28.798" v="5449" actId="478"/>
          <ac:spMkLst>
            <pc:docMk/>
            <pc:sldMk cId="91473266" sldId="278"/>
            <ac:spMk id="46" creationId="{0FCEC9B3-7E84-52CD-25D8-8CB7825F1758}"/>
          </ac:spMkLst>
        </pc:spChg>
        <pc:spChg chg="add del mod">
          <ac:chgData name="안나현" userId="f6ed7dc9-ff66-4b26-8f09-1fab2ec48497" providerId="ADAL" clId="{D1410FAF-2740-484B-A899-BAC3341445FD}" dt="2023-03-26T03:17:28.399" v="5510"/>
          <ac:spMkLst>
            <pc:docMk/>
            <pc:sldMk cId="91473266" sldId="278"/>
            <ac:spMk id="47" creationId="{5811B426-C57C-CC70-1738-B8AF330448FA}"/>
          </ac:spMkLst>
        </pc:spChg>
        <pc:spChg chg="add del mod">
          <ac:chgData name="안나현" userId="f6ed7dc9-ff66-4b26-8f09-1fab2ec48497" providerId="ADAL" clId="{D1410FAF-2740-484B-A899-BAC3341445FD}" dt="2023-03-26T03:17:28.399" v="5510"/>
          <ac:spMkLst>
            <pc:docMk/>
            <pc:sldMk cId="91473266" sldId="278"/>
            <ac:spMk id="48" creationId="{8A0B5996-9753-3BE4-FFDD-F3137741A729}"/>
          </ac:spMkLst>
        </pc:spChg>
        <pc:spChg chg="add del mod">
          <ac:chgData name="안나현" userId="f6ed7dc9-ff66-4b26-8f09-1fab2ec48497" providerId="ADAL" clId="{D1410FAF-2740-484B-A899-BAC3341445FD}" dt="2023-03-26T03:15:04.406" v="5468"/>
          <ac:spMkLst>
            <pc:docMk/>
            <pc:sldMk cId="91473266" sldId="278"/>
            <ac:spMk id="49" creationId="{FCDF9D53-4941-2213-8778-0245A5A785DE}"/>
          </ac:spMkLst>
        </pc:spChg>
        <pc:spChg chg="add del mod">
          <ac:chgData name="안나현" userId="f6ed7dc9-ff66-4b26-8f09-1fab2ec48497" providerId="ADAL" clId="{D1410FAF-2740-484B-A899-BAC3341445FD}" dt="2023-03-26T03:15:04.406" v="5468"/>
          <ac:spMkLst>
            <pc:docMk/>
            <pc:sldMk cId="91473266" sldId="278"/>
            <ac:spMk id="50" creationId="{00F4A224-E3EE-D4C2-FE82-AF1F416F5FC8}"/>
          </ac:spMkLst>
        </pc:spChg>
        <pc:spChg chg="mod">
          <ac:chgData name="안나현" userId="f6ed7dc9-ff66-4b26-8f09-1fab2ec48497" providerId="ADAL" clId="{D1410FAF-2740-484B-A899-BAC3341445FD}" dt="2023-03-26T03:23:14.660" v="5609" actId="692"/>
          <ac:spMkLst>
            <pc:docMk/>
            <pc:sldMk cId="91473266" sldId="278"/>
            <ac:spMk id="51" creationId="{223E30EC-0E86-1D2E-B8E0-BA86B70E4844}"/>
          </ac:spMkLst>
        </pc:spChg>
        <pc:spChg chg="add mod">
          <ac:chgData name="안나현" userId="f6ed7dc9-ff66-4b26-8f09-1fab2ec48497" providerId="ADAL" clId="{D1410FAF-2740-484B-A899-BAC3341445FD}" dt="2023-03-26T03:23:14.660" v="5609" actId="692"/>
          <ac:spMkLst>
            <pc:docMk/>
            <pc:sldMk cId="91473266" sldId="278"/>
            <ac:spMk id="52" creationId="{B0FC8F6B-A706-8016-CB16-3D6A2D2185C8}"/>
          </ac:spMkLst>
        </pc:spChg>
        <pc:spChg chg="add mod">
          <ac:chgData name="안나현" userId="f6ed7dc9-ff66-4b26-8f09-1fab2ec48497" providerId="ADAL" clId="{D1410FAF-2740-484B-A899-BAC3341445FD}" dt="2023-03-26T03:23:14.660" v="5609" actId="692"/>
          <ac:spMkLst>
            <pc:docMk/>
            <pc:sldMk cId="91473266" sldId="278"/>
            <ac:spMk id="53" creationId="{A40E1AF2-1592-A35F-094E-19C20D1A5162}"/>
          </ac:spMkLst>
        </pc:spChg>
        <pc:spChg chg="add mod">
          <ac:chgData name="안나현" userId="f6ed7dc9-ff66-4b26-8f09-1fab2ec48497" providerId="ADAL" clId="{D1410FAF-2740-484B-A899-BAC3341445FD}" dt="2023-03-26T03:23:14.660" v="5609" actId="692"/>
          <ac:spMkLst>
            <pc:docMk/>
            <pc:sldMk cId="91473266" sldId="278"/>
            <ac:spMk id="54" creationId="{8F6B665D-4E2C-5109-5C7E-64231A49F166}"/>
          </ac:spMkLst>
        </pc:spChg>
        <pc:spChg chg="add del">
          <ac:chgData name="안나현" userId="f6ed7dc9-ff66-4b26-8f09-1fab2ec48497" providerId="ADAL" clId="{D1410FAF-2740-484B-A899-BAC3341445FD}" dt="2023-03-26T03:15:37.648" v="5484" actId="11529"/>
          <ac:spMkLst>
            <pc:docMk/>
            <pc:sldMk cId="91473266" sldId="278"/>
            <ac:spMk id="55" creationId="{77A3BD6C-BEFE-E54B-0CE8-C0C336024FBB}"/>
          </ac:spMkLst>
        </pc:spChg>
        <pc:spChg chg="add del">
          <ac:chgData name="안나현" userId="f6ed7dc9-ff66-4b26-8f09-1fab2ec48497" providerId="ADAL" clId="{D1410FAF-2740-484B-A899-BAC3341445FD}" dt="2023-03-26T03:15:42.380" v="5486" actId="478"/>
          <ac:spMkLst>
            <pc:docMk/>
            <pc:sldMk cId="91473266" sldId="278"/>
            <ac:spMk id="56" creationId="{A81657FA-6EA2-E771-EE5C-95567BE2B027}"/>
          </ac:spMkLst>
        </pc:spChg>
        <pc:spChg chg="add del mod">
          <ac:chgData name="안나현" userId="f6ed7dc9-ff66-4b26-8f09-1fab2ec48497" providerId="ADAL" clId="{D1410FAF-2740-484B-A899-BAC3341445FD}" dt="2023-03-26T03:15:56.240" v="5490" actId="478"/>
          <ac:spMkLst>
            <pc:docMk/>
            <pc:sldMk cId="91473266" sldId="278"/>
            <ac:spMk id="57" creationId="{BFB8BFFD-FCF8-433E-B884-9A95C3B80910}"/>
          </ac:spMkLst>
        </pc:spChg>
        <pc:spChg chg="add mod">
          <ac:chgData name="안나현" userId="f6ed7dc9-ff66-4b26-8f09-1fab2ec48497" providerId="ADAL" clId="{D1410FAF-2740-484B-A899-BAC3341445FD}" dt="2023-03-26T03:23:14.660" v="5609" actId="692"/>
          <ac:spMkLst>
            <pc:docMk/>
            <pc:sldMk cId="91473266" sldId="278"/>
            <ac:spMk id="58" creationId="{4602E506-BDC1-0698-B3DD-EE5C3E8C4679}"/>
          </ac:spMkLst>
        </pc:spChg>
        <pc:spChg chg="add mod">
          <ac:chgData name="안나현" userId="f6ed7dc9-ff66-4b26-8f09-1fab2ec48497" providerId="ADAL" clId="{D1410FAF-2740-484B-A899-BAC3341445FD}" dt="2023-03-26T03:23:14.660" v="5609" actId="692"/>
          <ac:spMkLst>
            <pc:docMk/>
            <pc:sldMk cId="91473266" sldId="278"/>
            <ac:spMk id="59" creationId="{03489460-56F0-B31D-5438-58E8027E1FA4}"/>
          </ac:spMkLst>
        </pc:spChg>
        <pc:spChg chg="mod">
          <ac:chgData name="안나현" userId="f6ed7dc9-ff66-4b26-8f09-1fab2ec48497" providerId="ADAL" clId="{D1410FAF-2740-484B-A899-BAC3341445FD}" dt="2023-03-26T03:23:14.660" v="5609" actId="692"/>
          <ac:spMkLst>
            <pc:docMk/>
            <pc:sldMk cId="91473266" sldId="278"/>
            <ac:spMk id="60" creationId="{049C2F0A-BDC5-270F-B8B6-085B897F2FC7}"/>
          </ac:spMkLst>
        </pc:spChg>
        <pc:spChg chg="add mod">
          <ac:chgData name="안나현" userId="f6ed7dc9-ff66-4b26-8f09-1fab2ec48497" providerId="ADAL" clId="{D1410FAF-2740-484B-A899-BAC3341445FD}" dt="2023-03-26T03:23:14.660" v="5609" actId="692"/>
          <ac:spMkLst>
            <pc:docMk/>
            <pc:sldMk cId="91473266" sldId="278"/>
            <ac:spMk id="61" creationId="{BE7BC6E6-6F2D-1DF1-9872-4FE0FDD018BE}"/>
          </ac:spMkLst>
        </pc:spChg>
        <pc:spChg chg="add mod">
          <ac:chgData name="안나현" userId="f6ed7dc9-ff66-4b26-8f09-1fab2ec48497" providerId="ADAL" clId="{D1410FAF-2740-484B-A899-BAC3341445FD}" dt="2023-03-26T03:23:14.660" v="5609" actId="692"/>
          <ac:spMkLst>
            <pc:docMk/>
            <pc:sldMk cId="91473266" sldId="278"/>
            <ac:spMk id="62" creationId="{4DA8E7A4-AC6C-53A1-2CB9-E21ECB5028E1}"/>
          </ac:spMkLst>
        </pc:spChg>
        <pc:spChg chg="add mod">
          <ac:chgData name="안나현" userId="f6ed7dc9-ff66-4b26-8f09-1fab2ec48497" providerId="ADAL" clId="{D1410FAF-2740-484B-A899-BAC3341445FD}" dt="2023-03-26T03:23:14.660" v="5609" actId="692"/>
          <ac:spMkLst>
            <pc:docMk/>
            <pc:sldMk cId="91473266" sldId="278"/>
            <ac:spMk id="63" creationId="{E05A03FD-2EAF-FE07-05A9-DC95C7FF1AB1}"/>
          </ac:spMkLst>
        </pc:spChg>
        <pc:spChg chg="add mod">
          <ac:chgData name="안나현" userId="f6ed7dc9-ff66-4b26-8f09-1fab2ec48497" providerId="ADAL" clId="{D1410FAF-2740-484B-A899-BAC3341445FD}" dt="2023-03-26T03:23:14.660" v="5609" actId="692"/>
          <ac:spMkLst>
            <pc:docMk/>
            <pc:sldMk cId="91473266" sldId="278"/>
            <ac:spMk id="64" creationId="{9B8A403B-99FC-D1B5-2C93-C1EF5F96793C}"/>
          </ac:spMkLst>
        </pc:spChg>
        <pc:spChg chg="add mod">
          <ac:chgData name="안나현" userId="f6ed7dc9-ff66-4b26-8f09-1fab2ec48497" providerId="ADAL" clId="{D1410FAF-2740-484B-A899-BAC3341445FD}" dt="2023-03-26T03:23:14.660" v="5609" actId="692"/>
          <ac:spMkLst>
            <pc:docMk/>
            <pc:sldMk cId="91473266" sldId="278"/>
            <ac:spMk id="65" creationId="{B00D0FD4-AC3E-EC87-B938-E82336D8614E}"/>
          </ac:spMkLst>
        </pc:spChg>
        <pc:spChg chg="add mod">
          <ac:chgData name="안나현" userId="f6ed7dc9-ff66-4b26-8f09-1fab2ec48497" providerId="ADAL" clId="{D1410FAF-2740-484B-A899-BAC3341445FD}" dt="2023-03-26T03:23:14.660" v="5609" actId="692"/>
          <ac:spMkLst>
            <pc:docMk/>
            <pc:sldMk cId="91473266" sldId="278"/>
            <ac:spMk id="66" creationId="{940F3304-EEEC-EC17-D34E-B1966CD3BF45}"/>
          </ac:spMkLst>
        </pc:spChg>
        <pc:spChg chg="add mod">
          <ac:chgData name="안나현" userId="f6ed7dc9-ff66-4b26-8f09-1fab2ec48497" providerId="ADAL" clId="{D1410FAF-2740-484B-A899-BAC3341445FD}" dt="2023-03-26T03:23:28.406" v="5612" actId="692"/>
          <ac:spMkLst>
            <pc:docMk/>
            <pc:sldMk cId="91473266" sldId="278"/>
            <ac:spMk id="69" creationId="{701A959B-268A-649E-6A63-DBBBE29A403C}"/>
          </ac:spMkLst>
        </pc:spChg>
        <pc:spChg chg="add mod">
          <ac:chgData name="안나현" userId="f6ed7dc9-ff66-4b26-8f09-1fab2ec48497" providerId="ADAL" clId="{D1410FAF-2740-484B-A899-BAC3341445FD}" dt="2023-03-26T03:23:28.406" v="5612" actId="692"/>
          <ac:spMkLst>
            <pc:docMk/>
            <pc:sldMk cId="91473266" sldId="278"/>
            <ac:spMk id="70" creationId="{5D8165B3-6C94-2F3C-C265-1D0F5073D778}"/>
          </ac:spMkLst>
        </pc:spChg>
        <pc:spChg chg="add mod">
          <ac:chgData name="안나현" userId="f6ed7dc9-ff66-4b26-8f09-1fab2ec48497" providerId="ADAL" clId="{D1410FAF-2740-484B-A899-BAC3341445FD}" dt="2023-03-26T03:23:21.320" v="5610" actId="108"/>
          <ac:spMkLst>
            <pc:docMk/>
            <pc:sldMk cId="91473266" sldId="278"/>
            <ac:spMk id="76" creationId="{0B3E355E-5435-F58B-BB68-AA3B6A648CCB}"/>
          </ac:spMkLst>
        </pc:spChg>
        <pc:grpChg chg="add del mod">
          <ac:chgData name="안나현" userId="f6ed7dc9-ff66-4b26-8f09-1fab2ec48497" providerId="ADAL" clId="{D1410FAF-2740-484B-A899-BAC3341445FD}" dt="2023-03-26T03:10:32.234" v="5375" actId="165"/>
          <ac:grpSpMkLst>
            <pc:docMk/>
            <pc:sldMk cId="91473266" sldId="278"/>
            <ac:grpSpMk id="9" creationId="{002082A0-A0D7-EBC1-1779-DD0E2588044E}"/>
          </ac:grpSpMkLst>
        </pc:grpChg>
        <pc:grpChg chg="add mod">
          <ac:chgData name="안나현" userId="f6ed7dc9-ff66-4b26-8f09-1fab2ec48497" providerId="ADAL" clId="{D1410FAF-2740-484B-A899-BAC3341445FD}" dt="2023-03-26T03:21:45.181" v="5578" actId="12789"/>
          <ac:grpSpMkLst>
            <pc:docMk/>
            <pc:sldMk cId="91473266" sldId="278"/>
            <ac:grpSpMk id="71" creationId="{5248AA23-DDCA-A50E-E670-DA45279CCEC0}"/>
          </ac:grpSpMkLst>
        </pc:grpChg>
        <pc:picChg chg="add mod">
          <ac:chgData name="안나현" userId="f6ed7dc9-ff66-4b26-8f09-1fab2ec48497" providerId="ADAL" clId="{D1410FAF-2740-484B-A899-BAC3341445FD}" dt="2023-03-26T03:21:45.181" v="5578" actId="12789"/>
          <ac:picMkLst>
            <pc:docMk/>
            <pc:sldMk cId="91473266" sldId="278"/>
            <ac:picMk id="68" creationId="{9A2EB105-EFDD-E4E7-190A-821E8A4A9619}"/>
          </ac:picMkLst>
        </pc:picChg>
        <pc:cxnChg chg="add del mod">
          <ac:chgData name="안나현" userId="f6ed7dc9-ff66-4b26-8f09-1fab2ec48497" providerId="ADAL" clId="{D1410FAF-2740-484B-A899-BAC3341445FD}" dt="2023-03-26T03:14:14.768" v="5444" actId="478"/>
          <ac:cxnSpMkLst>
            <pc:docMk/>
            <pc:sldMk cId="91473266" sldId="278"/>
            <ac:cxnSpMk id="17" creationId="{31FFF113-6062-D449-F50A-957C13064915}"/>
          </ac:cxnSpMkLst>
        </pc:cxnChg>
        <pc:cxnChg chg="add del mod">
          <ac:chgData name="안나현" userId="f6ed7dc9-ff66-4b26-8f09-1fab2ec48497" providerId="ADAL" clId="{D1410FAF-2740-484B-A899-BAC3341445FD}" dt="2023-03-26T03:14:14.768" v="5444" actId="478"/>
          <ac:cxnSpMkLst>
            <pc:docMk/>
            <pc:sldMk cId="91473266" sldId="278"/>
            <ac:cxnSpMk id="18" creationId="{A0FAFB63-4289-EAFE-1C3A-07BFE81F3871}"/>
          </ac:cxnSpMkLst>
        </pc:cxnChg>
        <pc:cxnChg chg="add del mod">
          <ac:chgData name="안나현" userId="f6ed7dc9-ff66-4b26-8f09-1fab2ec48497" providerId="ADAL" clId="{D1410FAF-2740-484B-A899-BAC3341445FD}" dt="2023-03-26T03:14:14.768" v="5444" actId="478"/>
          <ac:cxnSpMkLst>
            <pc:docMk/>
            <pc:sldMk cId="91473266" sldId="278"/>
            <ac:cxnSpMk id="19" creationId="{42E399FD-0E6C-9540-6A31-222AFA2349D4}"/>
          </ac:cxnSpMkLst>
        </pc:cxnChg>
        <pc:cxnChg chg="add del mod">
          <ac:chgData name="안나현" userId="f6ed7dc9-ff66-4b26-8f09-1fab2ec48497" providerId="ADAL" clId="{D1410FAF-2740-484B-A899-BAC3341445FD}" dt="2023-03-26T03:14:14.768" v="5444" actId="478"/>
          <ac:cxnSpMkLst>
            <pc:docMk/>
            <pc:sldMk cId="91473266" sldId="278"/>
            <ac:cxnSpMk id="20" creationId="{8A296933-7D9F-806E-DEF9-DF9ADB6637E1}"/>
          </ac:cxnSpMkLst>
        </pc:cxnChg>
        <pc:cxnChg chg="add del mod">
          <ac:chgData name="안나현" userId="f6ed7dc9-ff66-4b26-8f09-1fab2ec48497" providerId="ADAL" clId="{D1410FAF-2740-484B-A899-BAC3341445FD}" dt="2023-03-26T03:14:14.768" v="5444" actId="478"/>
          <ac:cxnSpMkLst>
            <pc:docMk/>
            <pc:sldMk cId="91473266" sldId="278"/>
            <ac:cxnSpMk id="22" creationId="{7E836BAC-EE4D-D2BD-8888-E1388828D993}"/>
          </ac:cxnSpMkLst>
        </pc:cxnChg>
        <pc:cxnChg chg="add del mod">
          <ac:chgData name="안나현" userId="f6ed7dc9-ff66-4b26-8f09-1fab2ec48497" providerId="ADAL" clId="{D1410FAF-2740-484B-A899-BAC3341445FD}" dt="2023-03-26T03:14:14.768" v="5444" actId="478"/>
          <ac:cxnSpMkLst>
            <pc:docMk/>
            <pc:sldMk cId="91473266" sldId="278"/>
            <ac:cxnSpMk id="27" creationId="{9FB87597-E36B-E14C-553D-D12C907E300C}"/>
          </ac:cxnSpMkLst>
        </pc:cxnChg>
        <pc:cxnChg chg="add del mod">
          <ac:chgData name="안나현" userId="f6ed7dc9-ff66-4b26-8f09-1fab2ec48497" providerId="ADAL" clId="{D1410FAF-2740-484B-A899-BAC3341445FD}" dt="2023-03-26T03:14:14.768" v="5444" actId="478"/>
          <ac:cxnSpMkLst>
            <pc:docMk/>
            <pc:sldMk cId="91473266" sldId="278"/>
            <ac:cxnSpMk id="30" creationId="{5035B480-5F4A-D591-2FA1-9C61747AC165}"/>
          </ac:cxnSpMkLst>
        </pc:cxnChg>
        <pc:cxnChg chg="add del mod">
          <ac:chgData name="안나현" userId="f6ed7dc9-ff66-4b26-8f09-1fab2ec48497" providerId="ADAL" clId="{D1410FAF-2740-484B-A899-BAC3341445FD}" dt="2023-03-26T03:14:14.768" v="5444" actId="478"/>
          <ac:cxnSpMkLst>
            <pc:docMk/>
            <pc:sldMk cId="91473266" sldId="278"/>
            <ac:cxnSpMk id="32" creationId="{E694A571-566D-CB9B-BB37-9A9E8FCB55BF}"/>
          </ac:cxnSpMkLst>
        </pc:cxnChg>
        <pc:cxnChg chg="add mod">
          <ac:chgData name="안나현" userId="f6ed7dc9-ff66-4b26-8f09-1fab2ec48497" providerId="ADAL" clId="{D1410FAF-2740-484B-A899-BAC3341445FD}" dt="2023-03-26T03:23:02.813" v="5605" actId="692"/>
          <ac:cxnSpMkLst>
            <pc:docMk/>
            <pc:sldMk cId="91473266" sldId="278"/>
            <ac:cxnSpMk id="38" creationId="{9688C452-88C0-C4C7-D5EF-816F9BFA066B}"/>
          </ac:cxnSpMkLst>
        </pc:cxnChg>
        <pc:cxnChg chg="add mod">
          <ac:chgData name="안나현" userId="f6ed7dc9-ff66-4b26-8f09-1fab2ec48497" providerId="ADAL" clId="{D1410FAF-2740-484B-A899-BAC3341445FD}" dt="2023-03-26T03:23:02.813" v="5605" actId="692"/>
          <ac:cxnSpMkLst>
            <pc:docMk/>
            <pc:sldMk cId="91473266" sldId="278"/>
            <ac:cxnSpMk id="39" creationId="{5B422435-98D5-1291-8301-286A6B639F7A}"/>
          </ac:cxnSpMkLst>
        </pc:cxnChg>
        <pc:cxnChg chg="add mod">
          <ac:chgData name="안나현" userId="f6ed7dc9-ff66-4b26-8f09-1fab2ec48497" providerId="ADAL" clId="{D1410FAF-2740-484B-A899-BAC3341445FD}" dt="2023-03-26T03:23:02.813" v="5605" actId="692"/>
          <ac:cxnSpMkLst>
            <pc:docMk/>
            <pc:sldMk cId="91473266" sldId="278"/>
            <ac:cxnSpMk id="40" creationId="{523A4D4C-86F4-4142-D02A-A554B973460A}"/>
          </ac:cxnSpMkLst>
        </pc:cxnChg>
        <pc:cxnChg chg="add mod">
          <ac:chgData name="안나현" userId="f6ed7dc9-ff66-4b26-8f09-1fab2ec48497" providerId="ADAL" clId="{D1410FAF-2740-484B-A899-BAC3341445FD}" dt="2023-03-26T03:23:02.813" v="5605" actId="692"/>
          <ac:cxnSpMkLst>
            <pc:docMk/>
            <pc:sldMk cId="91473266" sldId="278"/>
            <ac:cxnSpMk id="41" creationId="{E5629620-A4D3-602C-507D-471AD0FF4B1A}"/>
          </ac:cxnSpMkLst>
        </pc:cxnChg>
        <pc:cxnChg chg="add mod">
          <ac:chgData name="안나현" userId="f6ed7dc9-ff66-4b26-8f09-1fab2ec48497" providerId="ADAL" clId="{D1410FAF-2740-484B-A899-BAC3341445FD}" dt="2023-03-26T03:23:02.813" v="5605" actId="692"/>
          <ac:cxnSpMkLst>
            <pc:docMk/>
            <pc:sldMk cId="91473266" sldId="278"/>
            <ac:cxnSpMk id="42" creationId="{4F26832C-03A3-B160-845C-1571BC22C35A}"/>
          </ac:cxnSpMkLst>
        </pc:cxnChg>
        <pc:cxnChg chg="add mod">
          <ac:chgData name="안나현" userId="f6ed7dc9-ff66-4b26-8f09-1fab2ec48497" providerId="ADAL" clId="{D1410FAF-2740-484B-A899-BAC3341445FD}" dt="2023-03-26T03:23:02.813" v="5605" actId="692"/>
          <ac:cxnSpMkLst>
            <pc:docMk/>
            <pc:sldMk cId="91473266" sldId="278"/>
            <ac:cxnSpMk id="43" creationId="{EC526DBE-6144-27DE-DA79-5DCD5FE0CB1C}"/>
          </ac:cxnSpMkLst>
        </pc:cxnChg>
        <pc:cxnChg chg="add mod">
          <ac:chgData name="안나현" userId="f6ed7dc9-ff66-4b26-8f09-1fab2ec48497" providerId="ADAL" clId="{D1410FAF-2740-484B-A899-BAC3341445FD}" dt="2023-03-26T03:23:02.813" v="5605" actId="692"/>
          <ac:cxnSpMkLst>
            <pc:docMk/>
            <pc:sldMk cId="91473266" sldId="278"/>
            <ac:cxnSpMk id="44" creationId="{157F8A7C-1464-FA34-CCF9-F77908E048CE}"/>
          </ac:cxnSpMkLst>
        </pc:cxnChg>
        <pc:cxnChg chg="add mod">
          <ac:chgData name="안나현" userId="f6ed7dc9-ff66-4b26-8f09-1fab2ec48497" providerId="ADAL" clId="{D1410FAF-2740-484B-A899-BAC3341445FD}" dt="2023-03-26T03:23:02.813" v="5605" actId="692"/>
          <ac:cxnSpMkLst>
            <pc:docMk/>
            <pc:sldMk cId="91473266" sldId="278"/>
            <ac:cxnSpMk id="45" creationId="{7371CF8A-6C2D-DA73-934A-894117564A84}"/>
          </ac:cxnSpMkLst>
        </pc:cxnChg>
        <pc:cxnChg chg="add mod">
          <ac:chgData name="안나현" userId="f6ed7dc9-ff66-4b26-8f09-1fab2ec48497" providerId="ADAL" clId="{D1410FAF-2740-484B-A899-BAC3341445FD}" dt="2023-03-26T03:22:19.230" v="5596" actId="1076"/>
          <ac:cxnSpMkLst>
            <pc:docMk/>
            <pc:sldMk cId="91473266" sldId="278"/>
            <ac:cxnSpMk id="73" creationId="{692443B0-4994-0C45-BB55-1C544207359A}"/>
          </ac:cxnSpMkLst>
        </pc:cxnChg>
        <pc:cxnChg chg="add mod">
          <ac:chgData name="안나현" userId="f6ed7dc9-ff66-4b26-8f09-1fab2ec48497" providerId="ADAL" clId="{D1410FAF-2740-484B-A899-BAC3341445FD}" dt="2023-03-26T03:22:19.230" v="5596" actId="1076"/>
          <ac:cxnSpMkLst>
            <pc:docMk/>
            <pc:sldMk cId="91473266" sldId="278"/>
            <ac:cxnSpMk id="74" creationId="{BC43791C-F383-7F44-B5C7-8518DAD2AF4F}"/>
          </ac:cxnSpMkLst>
        </pc:cxnChg>
      </pc:sldChg>
      <pc:sldChg chg="add del">
        <pc:chgData name="안나현" userId="f6ed7dc9-ff66-4b26-8f09-1fab2ec48497" providerId="ADAL" clId="{D1410FAF-2740-484B-A899-BAC3341445FD}" dt="2023-03-25T11:11:01.650" v="4287"/>
        <pc:sldMkLst>
          <pc:docMk/>
          <pc:sldMk cId="967920786" sldId="278"/>
        </pc:sldMkLst>
      </pc:sldChg>
      <pc:sldChg chg="add del">
        <pc:chgData name="안나현" userId="f6ed7dc9-ff66-4b26-8f09-1fab2ec48497" providerId="ADAL" clId="{D1410FAF-2740-484B-A899-BAC3341445FD}" dt="2023-03-25T10:04:49.457" v="3396"/>
        <pc:sldMkLst>
          <pc:docMk/>
          <pc:sldMk cId="3795638306" sldId="278"/>
        </pc:sldMkLst>
      </pc:sldChg>
      <pc:sldChg chg="add del">
        <pc:chgData name="안나현" userId="f6ed7dc9-ff66-4b26-8f09-1fab2ec48497" providerId="ADAL" clId="{D1410FAF-2740-484B-A899-BAC3341445FD}" dt="2023-03-25T10:05:34.723" v="3401" actId="47"/>
        <pc:sldMkLst>
          <pc:docMk/>
          <pc:sldMk cId="3995602882" sldId="278"/>
        </pc:sldMkLst>
      </pc:sldChg>
      <pc:sldMasterChg chg="modSp modSldLayout">
        <pc:chgData name="안나현" userId="f6ed7dc9-ff66-4b26-8f09-1fab2ec48497" providerId="ADAL" clId="{D1410FAF-2740-484B-A899-BAC3341445FD}" dt="2023-03-25T03:37:17.512" v="760" actId="14100"/>
        <pc:sldMasterMkLst>
          <pc:docMk/>
          <pc:sldMasterMk cId="1278563135" sldId="2147483648"/>
        </pc:sldMasterMkLst>
        <pc:sldLayoutChg chg="addSp delSp modSp mod">
          <pc:chgData name="안나현" userId="f6ed7dc9-ff66-4b26-8f09-1fab2ec48497" providerId="ADAL" clId="{D1410FAF-2740-484B-A899-BAC3341445FD}" dt="2023-03-25T03:37:17.512" v="760" actId="14100"/>
          <pc:sldLayoutMkLst>
            <pc:docMk/>
            <pc:sldMasterMk cId="1278563135" sldId="2147483648"/>
            <pc:sldLayoutMk cId="493155405" sldId="2147483650"/>
          </pc:sldLayoutMkLst>
          <pc:spChg chg="mod">
            <ac:chgData name="안나현" userId="f6ed7dc9-ff66-4b26-8f09-1fab2ec48497" providerId="ADAL" clId="{D1410FAF-2740-484B-A899-BAC3341445FD}" dt="2023-03-25T03:37:17.512" v="760" actId="14100"/>
            <ac:spMkLst>
              <pc:docMk/>
              <pc:sldMasterMk cId="1278563135" sldId="2147483648"/>
              <pc:sldLayoutMk cId="493155405" sldId="2147483650"/>
              <ac:spMk id="2" creationId="{BB024B50-2BA6-7474-FAAD-E342C395B5A8}"/>
            </ac:spMkLst>
          </pc:spChg>
          <pc:spChg chg="add del">
            <ac:chgData name="안나현" userId="f6ed7dc9-ff66-4b26-8f09-1fab2ec48497" providerId="ADAL" clId="{D1410FAF-2740-484B-A899-BAC3341445FD}" dt="2023-03-25T03:28:35.552" v="92" actId="11529"/>
            <ac:spMkLst>
              <pc:docMk/>
              <pc:sldMasterMk cId="1278563135" sldId="2147483648"/>
              <pc:sldLayoutMk cId="493155405" sldId="2147483650"/>
              <ac:spMk id="7" creationId="{12A0A3DB-C603-7549-95D7-8C5DEB21D9BC}"/>
            </ac:spMkLst>
          </pc:spChg>
          <pc:spChg chg="add mod">
            <ac:chgData name="안나현" userId="f6ed7dc9-ff66-4b26-8f09-1fab2ec48497" providerId="ADAL" clId="{D1410FAF-2740-484B-A899-BAC3341445FD}" dt="2023-03-25T03:37:11.608" v="747" actId="14100"/>
            <ac:spMkLst>
              <pc:docMk/>
              <pc:sldMasterMk cId="1278563135" sldId="2147483648"/>
              <pc:sldLayoutMk cId="493155405" sldId="2147483650"/>
              <ac:spMk id="8" creationId="{D2F41561-0806-C979-C719-7EF598FBB18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FCA26-1AEA-402C-B400-DF15ED26EF13}" type="datetimeFigureOut">
              <a:rPr lang="ko-KR" altLang="en-US" smtClean="0"/>
              <a:t>2023-08-09 Wednesday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4CE9F-B107-4F0B-A905-DB85EAB83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083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텍스트, 노트북, 컴퓨터, 실내이(가) 표시된 사진&#10;&#10;자동 생성된 설명">
            <a:extLst>
              <a:ext uri="{FF2B5EF4-FFF2-40B4-BE49-F238E27FC236}">
                <a16:creationId xmlns:a16="http://schemas.microsoft.com/office/drawing/2014/main" id="{D3FE9ECD-CCB5-48E4-832B-50670B94FC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97" y="0"/>
            <a:ext cx="7922789" cy="6858000"/>
          </a:xfrm>
          <a:prstGeom prst="rect">
            <a:avLst/>
          </a:prstGeom>
        </p:spPr>
      </p:pic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A3A0B6C9-EB17-A565-EA34-CAAA227541C4}"/>
              </a:ext>
            </a:extLst>
          </p:cNvPr>
          <p:cNvSpPr/>
          <p:nvPr userDrawn="1"/>
        </p:nvSpPr>
        <p:spPr>
          <a:xfrm rot="7333535" flipH="1">
            <a:off x="3011493" y="-1112362"/>
            <a:ext cx="10584513" cy="9834657"/>
          </a:xfrm>
          <a:custGeom>
            <a:avLst/>
            <a:gdLst>
              <a:gd name="connsiteX0" fmla="*/ 6690418 w 10584513"/>
              <a:gd name="connsiteY0" fmla="*/ 9834657 h 9834657"/>
              <a:gd name="connsiteX1" fmla="*/ 10584513 w 10584513"/>
              <a:gd name="connsiteY1" fmla="*/ 3657056 h 9834657"/>
              <a:gd name="connsiteX2" fmla="*/ 4782953 w 10584513"/>
              <a:gd name="connsiteY2" fmla="*/ 0 h 9834657"/>
              <a:gd name="connsiteX3" fmla="*/ 0 w 10584513"/>
              <a:gd name="connsiteY3" fmla="*/ 7587685 h 9834657"/>
              <a:gd name="connsiteX4" fmla="*/ 6016402 w 10584513"/>
              <a:gd name="connsiteY4" fmla="*/ 7587684 h 9834657"/>
              <a:gd name="connsiteX5" fmla="*/ 6359515 w 10584513"/>
              <a:gd name="connsiteY5" fmla="*/ 8124259 h 9834657"/>
              <a:gd name="connsiteX6" fmla="*/ 6021663 w 10584513"/>
              <a:gd name="connsiteY6" fmla="*/ 8124259 h 9834657"/>
              <a:gd name="connsiteX7" fmla="*/ 6026245 w 10584513"/>
              <a:gd name="connsiteY7" fmla="*/ 9614496 h 9834657"/>
              <a:gd name="connsiteX8" fmla="*/ 6690418 w 10584513"/>
              <a:gd name="connsiteY8" fmla="*/ 9834657 h 983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84513" h="9834657">
                <a:moveTo>
                  <a:pt x="6690418" y="9834657"/>
                </a:moveTo>
                <a:lnTo>
                  <a:pt x="10584513" y="3657056"/>
                </a:lnTo>
                <a:lnTo>
                  <a:pt x="4782953" y="0"/>
                </a:lnTo>
                <a:lnTo>
                  <a:pt x="0" y="7587685"/>
                </a:lnTo>
                <a:lnTo>
                  <a:pt x="6016402" y="7587684"/>
                </a:lnTo>
                <a:lnTo>
                  <a:pt x="6359515" y="8124259"/>
                </a:lnTo>
                <a:lnTo>
                  <a:pt x="6021663" y="8124259"/>
                </a:lnTo>
                <a:lnTo>
                  <a:pt x="6026245" y="9614496"/>
                </a:lnTo>
                <a:lnTo>
                  <a:pt x="6690418" y="98346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DA9BCF82-8515-04E5-0A35-A6F2A4EAA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3549" y="2523743"/>
            <a:ext cx="5143500" cy="915164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26DD9A4C-B346-6E49-7251-C4BD04024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2138" y="4255190"/>
            <a:ext cx="5283773" cy="95676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21" name="날짜 개체 틀 3">
            <a:extLst>
              <a:ext uri="{FF2B5EF4-FFF2-40B4-BE49-F238E27FC236}">
                <a16:creationId xmlns:a16="http://schemas.microsoft.com/office/drawing/2014/main" id="{7CA4B6E2-5CE7-1B02-4622-5C3DBFF8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4C842A5-BAD6-4B13-987F-AABBF540EE2C}" type="datetime1">
              <a:rPr lang="ko-KR" altLang="en-US" smtClean="0"/>
              <a:t>2023-08-09 Wednesday</a:t>
            </a:fld>
            <a:endParaRPr lang="ko-KR" altLang="en-US"/>
          </a:p>
        </p:txBody>
      </p:sp>
      <p:sp>
        <p:nvSpPr>
          <p:cNvPr id="22" name="바닥글 개체 틀 4">
            <a:extLst>
              <a:ext uri="{FF2B5EF4-FFF2-40B4-BE49-F238E27FC236}">
                <a16:creationId xmlns:a16="http://schemas.microsoft.com/office/drawing/2014/main" id="{56A34824-4D0E-D7C1-DDDF-1F11A652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3" name="슬라이드 번호 개체 틀 5">
            <a:extLst>
              <a:ext uri="{FF2B5EF4-FFF2-40B4-BE49-F238E27FC236}">
                <a16:creationId xmlns:a16="http://schemas.microsoft.com/office/drawing/2014/main" id="{78B8812E-E7BE-50E5-550A-FB3653E6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571AA3-2EBC-4E08-B231-F6734DA0448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F200F2A6-9449-877E-877C-220E392D4889}"/>
              </a:ext>
            </a:extLst>
          </p:cNvPr>
          <p:cNvSpPr/>
          <p:nvPr userDrawn="1"/>
        </p:nvSpPr>
        <p:spPr>
          <a:xfrm flipV="1">
            <a:off x="-1" y="0"/>
            <a:ext cx="3895726" cy="635635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다리꼴 24">
            <a:extLst>
              <a:ext uri="{FF2B5EF4-FFF2-40B4-BE49-F238E27FC236}">
                <a16:creationId xmlns:a16="http://schemas.microsoft.com/office/drawing/2014/main" id="{CB1DBEAE-8159-7AD0-C7D5-9E02B946B007}"/>
              </a:ext>
            </a:extLst>
          </p:cNvPr>
          <p:cNvSpPr/>
          <p:nvPr userDrawn="1"/>
        </p:nvSpPr>
        <p:spPr>
          <a:xfrm rot="7333535" flipH="1">
            <a:off x="2309374" y="4268482"/>
            <a:ext cx="5873002" cy="536575"/>
          </a:xfrm>
          <a:prstGeom prst="trapezoid">
            <a:avLst>
              <a:gd name="adj" fmla="val 63945"/>
            </a:avLst>
          </a:prstGeom>
          <a:solidFill>
            <a:srgbClr val="257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9F40031E-C9E0-64C7-3FE3-E6B25B6E8F25}"/>
              </a:ext>
            </a:extLst>
          </p:cNvPr>
          <p:cNvSpPr/>
          <p:nvPr userDrawn="1"/>
        </p:nvSpPr>
        <p:spPr>
          <a:xfrm rot="18240000">
            <a:off x="3801277" y="-656574"/>
            <a:ext cx="2117999" cy="1966322"/>
          </a:xfrm>
          <a:custGeom>
            <a:avLst/>
            <a:gdLst>
              <a:gd name="connsiteX0" fmla="*/ 2093717 w 2117999"/>
              <a:gd name="connsiteY0" fmla="*/ 1930322 h 1966322"/>
              <a:gd name="connsiteX1" fmla="*/ 2117999 w 2117999"/>
              <a:gd name="connsiteY1" fmla="*/ 1966322 h 1966322"/>
              <a:gd name="connsiteX2" fmla="*/ 0 w 2117999"/>
              <a:gd name="connsiteY2" fmla="*/ 1966322 h 1966322"/>
              <a:gd name="connsiteX3" fmla="*/ 14495 w 2117999"/>
              <a:gd name="connsiteY3" fmla="*/ 1930322 h 1966322"/>
              <a:gd name="connsiteX4" fmla="*/ 2022249 w 2117999"/>
              <a:gd name="connsiteY4" fmla="*/ 1930322 h 1966322"/>
              <a:gd name="connsiteX5" fmla="*/ 14494 w 2117999"/>
              <a:gd name="connsiteY5" fmla="*/ 1930322 h 1966322"/>
              <a:gd name="connsiteX6" fmla="*/ 791697 w 2117999"/>
              <a:gd name="connsiteY6" fmla="*/ 0 h 1966322"/>
              <a:gd name="connsiteX7" fmla="*/ 2093716 w 2117999"/>
              <a:gd name="connsiteY7" fmla="*/ 1930322 h 196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17999" h="1966322">
                <a:moveTo>
                  <a:pt x="2093717" y="1930322"/>
                </a:moveTo>
                <a:lnTo>
                  <a:pt x="2117999" y="1966322"/>
                </a:lnTo>
                <a:lnTo>
                  <a:pt x="0" y="1966322"/>
                </a:lnTo>
                <a:lnTo>
                  <a:pt x="14495" y="1930322"/>
                </a:lnTo>
                <a:lnTo>
                  <a:pt x="2022249" y="1930322"/>
                </a:lnTo>
                <a:lnTo>
                  <a:pt x="14494" y="1930322"/>
                </a:lnTo>
                <a:lnTo>
                  <a:pt x="791697" y="0"/>
                </a:lnTo>
                <a:lnTo>
                  <a:pt x="2093716" y="1930322"/>
                </a:lnTo>
                <a:close/>
              </a:path>
            </a:pathLst>
          </a:custGeom>
          <a:solidFill>
            <a:srgbClr val="257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972BD92F-3638-91FF-F376-FE61847CD19E}"/>
              </a:ext>
            </a:extLst>
          </p:cNvPr>
          <p:cNvSpPr/>
          <p:nvPr userDrawn="1"/>
        </p:nvSpPr>
        <p:spPr>
          <a:xfrm rot="18240000">
            <a:off x="4569393" y="541689"/>
            <a:ext cx="3196596" cy="1002793"/>
          </a:xfrm>
          <a:custGeom>
            <a:avLst/>
            <a:gdLst>
              <a:gd name="connsiteX0" fmla="*/ 2520204 w 3196596"/>
              <a:gd name="connsiteY0" fmla="*/ 0 h 1002793"/>
              <a:gd name="connsiteX1" fmla="*/ 3196596 w 3196596"/>
              <a:gd name="connsiteY1" fmla="*/ 1002793 h 1002793"/>
              <a:gd name="connsiteX2" fmla="*/ 0 w 3196596"/>
              <a:gd name="connsiteY2" fmla="*/ 998950 h 1002793"/>
              <a:gd name="connsiteX3" fmla="*/ 402205 w 3196596"/>
              <a:gd name="connsiteY3" fmla="*/ 0 h 1002793"/>
              <a:gd name="connsiteX4" fmla="*/ 2520204 w 3196596"/>
              <a:gd name="connsiteY4" fmla="*/ 0 h 100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6596" h="1002793">
                <a:moveTo>
                  <a:pt x="2520204" y="0"/>
                </a:moveTo>
                <a:lnTo>
                  <a:pt x="3196596" y="1002793"/>
                </a:lnTo>
                <a:lnTo>
                  <a:pt x="0" y="998950"/>
                </a:lnTo>
                <a:lnTo>
                  <a:pt x="402205" y="0"/>
                </a:lnTo>
                <a:lnTo>
                  <a:pt x="2520204" y="0"/>
                </a:lnTo>
                <a:close/>
              </a:path>
            </a:pathLst>
          </a:custGeom>
          <a:solidFill>
            <a:srgbClr val="355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52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8D349-C83B-C306-6EE3-C946D978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EE4F18-0DAC-C888-B9BC-1600A3AB0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7F0E6-24EF-44D0-9314-3D02D384B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68C4-FDDE-45AB-B7B4-AE42E2825A1D}" type="datetime1">
              <a:rPr lang="ko-KR" altLang="en-US" smtClean="0"/>
              <a:t>2023-08-09 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3319B-67DC-9F0F-48D9-F37130C1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B92B0-28DE-FEC5-912C-E65FA3E5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DDE7-D9A2-4137-98DA-238EE842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85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76193-4DB8-4655-C977-DD1FFAF87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97557C-F8B1-419C-57A2-D6FF164FD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D8C7F-478A-2636-0D8D-5D4534D2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56FB-CADB-4E66-81D8-1399C5DCF2B9}" type="datetime1">
              <a:rPr lang="ko-KR" altLang="en-US" smtClean="0"/>
              <a:t>2023-08-09 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126C6-330A-7878-D651-B1DF672B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24AD43-0B6D-BB88-534A-4A0966F5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DDE7-D9A2-4137-98DA-238EE842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899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4B50-2BA6-7474-FAAD-E342C395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140"/>
            <a:ext cx="10515600" cy="449897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2800">
                <a:solidFill>
                  <a:schemeClr val="accent1"/>
                </a:solidFill>
              </a:defRPr>
            </a:lvl1pPr>
          </a:lstStyle>
          <a:p>
            <a:pPr lvl="0" algn="ctr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C9418-D862-0C2C-438A-37DB5CE7C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A4CC9-D867-8759-5247-064E777C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2EC3-7A12-4808-B89C-759531FC9F3E}" type="datetime1">
              <a:rPr lang="ko-KR" altLang="en-US" smtClean="0"/>
              <a:t>2023-08-09 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31BEBB-CF4E-8EE9-4127-F28E3CB4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2BBC-4560-A515-6CF4-98BD38BA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9400" y="263525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521FDDE7-D9A2-4137-98DA-238EE842CD6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2F41561-0806-C979-C719-7EF598FBB1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35759" y="89217"/>
            <a:ext cx="3720483" cy="31845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2"/>
                </a:solidFill>
                <a:latin typeface="+mj-ea"/>
                <a:ea typeface="+mj-ea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93155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87637-DA7C-17D4-01D8-C428CEA0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A96FFE-FA51-A094-5331-6E4374AB2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B7A773-DEA8-D53F-0B9B-FCA27A3A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FF19-C8B9-480B-A89B-FBFD9594FB63}" type="datetime1">
              <a:rPr lang="ko-KR" altLang="en-US" smtClean="0"/>
              <a:t>2023-08-09 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6C8A8-A36D-AB5B-A4C1-FD128B2D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4532A-3146-0BBB-1C12-B2596EF1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DDE7-D9A2-4137-98DA-238EE842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0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C0937-F5B3-6F44-A17D-EC553B35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3F27B-0945-751E-B193-84016723A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9E56F5-1F93-CB24-E663-55D9E80DC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52E6C5-1E00-7FDE-6092-0B275337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14CE-E2C1-4D8A-BB5F-C94A25FD9272}" type="datetime1">
              <a:rPr lang="ko-KR" altLang="en-US" smtClean="0"/>
              <a:t>2023-08-09 Wednesday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386AAC-4B2F-D14C-D812-EAEEBEE1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D5A00E-F650-097E-C78E-59C846A1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DDE7-D9A2-4137-98DA-238EE842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0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0BD8A-E011-10D3-B678-60DC72E7B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0FB31-FA91-A98C-2575-1ECB80286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5C68F-E6AE-7BC2-B72C-D575F7D9E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5FB91A-B986-49B5-C5F9-3F45690F4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F45995-B4CC-3463-DB7E-45B428B96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001146-CCCE-24C8-11BB-9ED70FDF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4EF6-B2D1-4145-A490-4462AC8EF3FE}" type="datetime1">
              <a:rPr lang="ko-KR" altLang="en-US" smtClean="0"/>
              <a:t>2023-08-09 Wednesday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BE6EED-9030-0B18-0A37-49D7B18B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520704-912E-40F5-28DE-BBBD23BB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DDE7-D9A2-4137-98DA-238EE842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35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37467-556B-FEA9-9FE5-0ABB9AF3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26859D-8885-7246-9D33-D8C1C84F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D25F-A824-439F-8D9F-285FF69E781F}" type="datetime1">
              <a:rPr lang="ko-KR" altLang="en-US" smtClean="0"/>
              <a:t>2023-08-09 Wednesday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713DE4-60BE-03A0-9BAB-BCB3015C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F23649-D164-E852-BCCE-707BBD04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DDE7-D9A2-4137-98DA-238EE842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76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B7CA92-1064-5391-0BD5-1024A2F2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2936-2869-4B6F-A10F-8394BFE15226}" type="datetime1">
              <a:rPr lang="ko-KR" altLang="en-US" smtClean="0"/>
              <a:t>2023-08-09 Wednesday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01ED3D-6775-6EF6-A81E-34B0ED51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C720C6-9405-B67D-BB9B-550C6011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DDE7-D9A2-4137-98DA-238EE842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8040F-3D0F-3CC2-D115-D159A127B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932723-6C20-8390-353D-214BA3F44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420985-B1E1-B3F2-6D0E-1E6210299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3BFDC8-F6F5-F27C-EE17-067EF83E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5E90-4AF6-48E1-BD70-F22BA2C9F1CA}" type="datetime1">
              <a:rPr lang="ko-KR" altLang="en-US" smtClean="0"/>
              <a:t>2023-08-09 Wednesday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2CE93E-7AB0-2E50-BF8B-3D5737C5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E4EE08-ADB4-3558-C327-66714631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DDE7-D9A2-4137-98DA-238EE842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13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9AB8F-815B-36FF-A7B0-D9EC457A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951768-523D-98DD-CC29-85414DB71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B3157B-276A-07C8-6FCA-007FCB6F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D01DB6-F665-0FB3-3DDE-A4DA3C1C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1FC2-8A0F-4F6F-8268-EE5091081B97}" type="datetime1">
              <a:rPr lang="ko-KR" altLang="en-US" smtClean="0"/>
              <a:t>2023-08-09 Wednesday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FD01E8-4B40-9923-27B9-0938A8A6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192338-D99C-5025-E66B-A3A5F4D5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DDE7-D9A2-4137-98DA-238EE842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990DA9-F226-F418-11CC-E0CB8937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1B5223-7795-FB5B-045B-4D0746B2E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95BC3C-0DF6-63FD-DDED-C401CEE0B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81BA0-BA8D-476B-B56F-5BAFB2B731D1}" type="datetime1">
              <a:rPr lang="ko-KR" altLang="en-US" smtClean="0"/>
              <a:t>2023-08-09 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F27F8-AAFA-FB76-E2C2-0F150E243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6B6D7-59C7-258D-44E9-53E1DCFCE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FDDE7-D9A2-4137-98DA-238EE842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6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D26C9-BCE1-F789-0975-04F7405FB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786" y="2105025"/>
            <a:ext cx="4407744" cy="152438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Aspen</a:t>
            </a:r>
            <a:r>
              <a:rPr lang="ko-KR" altLang="en-US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Plus</a:t>
            </a:r>
            <a:r>
              <a:rPr lang="ko-KR" altLang="en-US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Python </a:t>
            </a:r>
            <a:r>
              <a:rPr lang="ko-KR" altLang="en-US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연동 매뉴얼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4" name="그림 3" descr="그래픽, 그래픽 디자인, 클립아트, 로고이(가) 표시된 사진&#10;&#10;자동 생성된 설명">
            <a:extLst>
              <a:ext uri="{FF2B5EF4-FFF2-40B4-BE49-F238E27FC236}">
                <a16:creationId xmlns:a16="http://schemas.microsoft.com/office/drawing/2014/main" id="{8E62B6BD-E0FB-3280-70E6-CCA47438B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860" y="6244087"/>
            <a:ext cx="999339" cy="449491"/>
          </a:xfrm>
          <a:prstGeom prst="rect">
            <a:avLst/>
          </a:prstGeom>
        </p:spPr>
      </p:pic>
      <p:pic>
        <p:nvPicPr>
          <p:cNvPr id="7" name="그림 6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CCEDB324-CC26-4871-872E-0B3936EFC8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4" t="11528" r="9723" b="77772"/>
          <a:stretch/>
        </p:blipFill>
        <p:spPr>
          <a:xfrm>
            <a:off x="9163050" y="6244087"/>
            <a:ext cx="1676400" cy="538125"/>
          </a:xfrm>
          <a:prstGeom prst="rect">
            <a:avLst/>
          </a:prstGeom>
        </p:spPr>
      </p:pic>
      <p:sp>
        <p:nvSpPr>
          <p:cNvPr id="8" name="부제목 4">
            <a:extLst>
              <a:ext uri="{FF2B5EF4-FFF2-40B4-BE49-F238E27FC236}">
                <a16:creationId xmlns:a16="http://schemas.microsoft.com/office/drawing/2014/main" id="{8F620D55-F8DB-DEED-A38C-DC47AE4C8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2138" y="3980398"/>
            <a:ext cx="5283773" cy="1912698"/>
          </a:xfrm>
        </p:spPr>
        <p:txBody>
          <a:bodyPr>
            <a:normAutofit/>
          </a:bodyPr>
          <a:lstStyle/>
          <a:p>
            <a:r>
              <a:rPr lang="en-US" altLang="ko-KR" sz="1300" dirty="0"/>
              <a:t>2023.08.09 (Wed)</a:t>
            </a:r>
          </a:p>
          <a:p>
            <a:endParaRPr lang="en-US" altLang="ko-KR" sz="13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300" dirty="0"/>
              <a:t>한국생산기술연구원 </a:t>
            </a:r>
            <a:r>
              <a:rPr lang="ko-KR" altLang="en-US" sz="1300" dirty="0" err="1"/>
              <a:t>친환경재료공정연구그룹</a:t>
            </a:r>
            <a:endParaRPr lang="en-US" altLang="ko-KR" sz="13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300" dirty="0" err="1"/>
              <a:t>공정시스템〮지능화</a:t>
            </a:r>
            <a:r>
              <a:rPr lang="ko-KR" altLang="en-US" sz="1300" dirty="0"/>
              <a:t> 설계 연구실</a:t>
            </a:r>
            <a:endParaRPr lang="en-US" altLang="ko-KR" sz="13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300" dirty="0">
                <a:latin typeface="+mn-ea"/>
              </a:rPr>
              <a:t>학연협동 </a:t>
            </a:r>
            <a:r>
              <a:rPr lang="ko-KR" altLang="en-US" sz="1300" dirty="0" err="1">
                <a:latin typeface="+mn-ea"/>
              </a:rPr>
              <a:t>과정생</a:t>
            </a:r>
            <a:r>
              <a:rPr lang="ko-KR" altLang="en-US" sz="1300" dirty="0">
                <a:latin typeface="+mn-ea"/>
              </a:rPr>
              <a:t> </a:t>
            </a:r>
            <a:r>
              <a:rPr lang="ko-KR" altLang="en-US" sz="1300" dirty="0">
                <a:latin typeface="+mj-ea"/>
                <a:ea typeface="+mj-ea"/>
              </a:rPr>
              <a:t>안나현</a:t>
            </a:r>
            <a:endParaRPr lang="en-US" altLang="ko-KR" sz="1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53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4896EED-E7E2-55D0-7AC9-02AC026AC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1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폰트, 명함이(가) 표시된 사진&#10;&#10;자동 생성된 설명">
            <a:extLst>
              <a:ext uri="{FF2B5EF4-FFF2-40B4-BE49-F238E27FC236}">
                <a16:creationId xmlns:a16="http://schemas.microsoft.com/office/drawing/2014/main" id="{0E1993D4-2EF0-5497-9A40-FF3DFA7D1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D26C9-BCE1-F789-0975-04F7405FB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3549" y="1955800"/>
            <a:ext cx="5143500" cy="1483107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 </a:t>
            </a:r>
            <a:br>
              <a:rPr lang="en-US" altLang="ko-KR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 your attention</a:t>
            </a:r>
            <a:endParaRPr lang="ko-KR" altLang="en-US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4">
            <a:extLst>
              <a:ext uri="{FF2B5EF4-FFF2-40B4-BE49-F238E27FC236}">
                <a16:creationId xmlns:a16="http://schemas.microsoft.com/office/drawing/2014/main" id="{34B5A3B2-AC3A-BD73-D744-AE0E58914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2138" y="3980398"/>
            <a:ext cx="5283773" cy="1912698"/>
          </a:xfrm>
        </p:spPr>
        <p:txBody>
          <a:bodyPr>
            <a:normAutofit/>
          </a:bodyPr>
          <a:lstStyle/>
          <a:p>
            <a:r>
              <a:rPr lang="en-US" altLang="ko-KR" sz="1300" dirty="0"/>
              <a:t>2023.08.09 (Wed)</a:t>
            </a:r>
          </a:p>
          <a:p>
            <a:endParaRPr lang="en-US" altLang="ko-KR" sz="13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300" dirty="0"/>
              <a:t>한국생산기술연구원 </a:t>
            </a:r>
            <a:r>
              <a:rPr lang="ko-KR" altLang="en-US" sz="1300" dirty="0" err="1"/>
              <a:t>친환경재료공정연구그룹</a:t>
            </a:r>
            <a:endParaRPr lang="en-US" altLang="ko-KR" sz="13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300" dirty="0" err="1"/>
              <a:t>공정시스템〮지능화</a:t>
            </a:r>
            <a:r>
              <a:rPr lang="ko-KR" altLang="en-US" sz="1300" dirty="0"/>
              <a:t> 설계 연구실</a:t>
            </a:r>
            <a:endParaRPr lang="en-US" altLang="ko-KR" sz="13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300" dirty="0">
                <a:latin typeface="+mn-ea"/>
              </a:rPr>
              <a:t>학연협동 </a:t>
            </a:r>
            <a:r>
              <a:rPr lang="ko-KR" altLang="en-US" sz="1300" dirty="0" err="1">
                <a:latin typeface="+mn-ea"/>
              </a:rPr>
              <a:t>과정생</a:t>
            </a:r>
            <a:r>
              <a:rPr lang="ko-KR" altLang="en-US" sz="1300" dirty="0">
                <a:latin typeface="+mn-ea"/>
              </a:rPr>
              <a:t> </a:t>
            </a:r>
            <a:r>
              <a:rPr lang="ko-KR" altLang="en-US" sz="1300" dirty="0">
                <a:latin typeface="+mj-ea"/>
                <a:ea typeface="+mj-ea"/>
              </a:rPr>
              <a:t>안나현</a:t>
            </a:r>
            <a:endParaRPr lang="en-US" altLang="ko-KR" sz="1300" dirty="0">
              <a:latin typeface="+mj-ea"/>
              <a:ea typeface="+mj-ea"/>
            </a:endParaRPr>
          </a:p>
        </p:txBody>
      </p:sp>
      <p:pic>
        <p:nvPicPr>
          <p:cNvPr id="13" name="그림 12" descr="그래픽, 그래픽 디자인, 클립아트, 로고이(가) 표시된 사진&#10;&#10;자동 생성된 설명">
            <a:extLst>
              <a:ext uri="{FF2B5EF4-FFF2-40B4-BE49-F238E27FC236}">
                <a16:creationId xmlns:a16="http://schemas.microsoft.com/office/drawing/2014/main" id="{9419A602-03A1-9ABA-E38E-4F816BE9E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860" y="6244087"/>
            <a:ext cx="999339" cy="449491"/>
          </a:xfrm>
          <a:prstGeom prst="rect">
            <a:avLst/>
          </a:prstGeom>
        </p:spPr>
      </p:pic>
      <p:pic>
        <p:nvPicPr>
          <p:cNvPr id="14" name="그림 13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36767449-3ED2-00E4-96B9-2533CF5BBC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4" t="11528" r="9723" b="77772"/>
          <a:stretch/>
        </p:blipFill>
        <p:spPr>
          <a:xfrm>
            <a:off x="9163050" y="6244087"/>
            <a:ext cx="1676400" cy="5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5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로고, 폰트이(가) 표시된 사진&#10;&#10;자동 생성된 설명">
            <a:extLst>
              <a:ext uri="{FF2B5EF4-FFF2-40B4-BE49-F238E27FC236}">
                <a16:creationId xmlns:a16="http://schemas.microsoft.com/office/drawing/2014/main" id="{ECDB4373-CABF-24B5-AA19-1D420DEC4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BD8F6-DC80-04FB-E8A5-0C79FC3CE5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58775"/>
            <a:ext cx="10515600" cy="4492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Requirements</a:t>
            </a:r>
            <a:endParaRPr lang="ko-KR" altLang="en-US" sz="2400" dirty="0"/>
          </a:p>
        </p:txBody>
      </p:sp>
      <p:pic>
        <p:nvPicPr>
          <p:cNvPr id="5" name="그림 4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7583D7AA-B98F-093F-081C-8A5B0DE7F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4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도표, 스크린샷, 기술 도면, 평면도이(가) 표시된 사진&#10;&#10;자동 생성된 설명">
            <a:extLst>
              <a:ext uri="{FF2B5EF4-FFF2-40B4-BE49-F238E27FC236}">
                <a16:creationId xmlns:a16="http://schemas.microsoft.com/office/drawing/2014/main" id="{79B9BFD6-7E09-3D65-0FE0-B62525EE7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EEA9FD-6574-0C86-7D2B-243E70C9384F}"/>
              </a:ext>
            </a:extLst>
          </p:cNvPr>
          <p:cNvSpPr txBox="1"/>
          <p:nvPr/>
        </p:nvSpPr>
        <p:spPr>
          <a:xfrm>
            <a:off x="1162050" y="4981575"/>
            <a:ext cx="10448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해양폐기물 중 하나인 굴 폐각은 고품위 석회석의 대체제로써 연구되고 있음</a:t>
            </a:r>
            <a:endParaRPr lang="en-US" altLang="ko-KR" sz="1600" dirty="0"/>
          </a:p>
          <a:p>
            <a:pPr marL="180000" indent="-1800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본 공정은 굴 폐각을 활용해 </a:t>
            </a:r>
            <a:r>
              <a:rPr lang="en-US" altLang="ko-KR" sz="1600" dirty="0"/>
              <a:t>Flue gas </a:t>
            </a:r>
            <a:r>
              <a:rPr lang="ko-KR" altLang="en-US" sz="1600" dirty="0"/>
              <a:t>의 </a:t>
            </a:r>
            <a:r>
              <a:rPr lang="en-US" altLang="ko-KR" sz="1600" dirty="0"/>
              <a:t>desulfurization </a:t>
            </a:r>
            <a:r>
              <a:rPr lang="ko-KR" altLang="en-US" sz="1600" dirty="0"/>
              <a:t>후 경제적 가치가 있는 </a:t>
            </a:r>
            <a:r>
              <a:rPr lang="en-US" altLang="ko-KR" sz="1600" dirty="0"/>
              <a:t>gypsum (</a:t>
            </a:r>
            <a:r>
              <a:rPr lang="ko-KR" altLang="en-US" sz="1600" dirty="0"/>
              <a:t>석고</a:t>
            </a:r>
            <a:r>
              <a:rPr lang="en-US" altLang="ko-KR" sz="1600" dirty="0"/>
              <a:t>) </a:t>
            </a:r>
            <a:r>
              <a:rPr lang="ko-KR" altLang="en-US" sz="1600" dirty="0"/>
              <a:t>를 생산하는 공정임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F0E3F3-14A5-310C-7FC7-275B9BA6F382}"/>
              </a:ext>
            </a:extLst>
          </p:cNvPr>
          <p:cNvSpPr txBox="1"/>
          <p:nvPr/>
        </p:nvSpPr>
        <p:spPr>
          <a:xfrm>
            <a:off x="5334000" y="6360438"/>
            <a:ext cx="71437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/>
              <a:t>[Ref] Lim, J., Cho, H., &amp; Kim, J. (2021). Optimization of wet flue gas desulfurization system using recycled waste oyster shell as high-grade limestone substitutes. Journal of Cleaner Production, 318, 128492.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747D91-6508-BE1B-3274-53C35A5E6864}"/>
              </a:ext>
            </a:extLst>
          </p:cNvPr>
          <p:cNvSpPr txBox="1"/>
          <p:nvPr/>
        </p:nvSpPr>
        <p:spPr>
          <a:xfrm>
            <a:off x="2009775" y="2135684"/>
            <a:ext cx="2047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Limestone slurry storage tank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ECD5C7-FA3A-5359-3DBF-52177E3BC8BF}"/>
              </a:ext>
            </a:extLst>
          </p:cNvPr>
          <p:cNvSpPr txBox="1"/>
          <p:nvPr/>
        </p:nvSpPr>
        <p:spPr>
          <a:xfrm>
            <a:off x="5362574" y="1035249"/>
            <a:ext cx="2047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Scrubber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257837-F604-A17E-BD03-D3CA2DC917C2}"/>
              </a:ext>
            </a:extLst>
          </p:cNvPr>
          <p:cNvSpPr/>
          <p:nvPr/>
        </p:nvSpPr>
        <p:spPr>
          <a:xfrm>
            <a:off x="4248151" y="1409701"/>
            <a:ext cx="4114800" cy="26098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C5547F-CF16-310E-D7ED-A687DAD5D2CB}"/>
              </a:ext>
            </a:extLst>
          </p:cNvPr>
          <p:cNvSpPr txBox="1"/>
          <p:nvPr/>
        </p:nvSpPr>
        <p:spPr>
          <a:xfrm>
            <a:off x="7972424" y="3206949"/>
            <a:ext cx="2047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Centrifuge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781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68AFDB0A-EDA8-F2E0-2A98-5AB42DD75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4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71B0050-AFBC-A8EC-3FA2-15D2E4BA4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7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CC669950-4949-7468-F00D-8E7AFA0DF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1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366BB0EE-5A0A-B00E-E699-FFEAB187A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2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폰트, 번호, 소프트웨어이(가) 표시된 사진&#10;&#10;자동 생성된 설명">
            <a:extLst>
              <a:ext uri="{FF2B5EF4-FFF2-40B4-BE49-F238E27FC236}">
                <a16:creationId xmlns:a16="http://schemas.microsoft.com/office/drawing/2014/main" id="{E190190A-B965-E57B-CEEB-F4C6B107E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57FD3"/>
      </a:accent1>
      <a:accent2>
        <a:srgbClr val="355494"/>
      </a:accent2>
      <a:accent3>
        <a:srgbClr val="2D3E53"/>
      </a:accent3>
      <a:accent4>
        <a:srgbClr val="909BA0"/>
      </a:accent4>
      <a:accent5>
        <a:srgbClr val="CA284C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과 Times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180000" indent="-180000" algn="l"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</TotalTime>
  <Words>122</Words>
  <Application>Microsoft Office PowerPoint</Application>
  <PresentationFormat>와이드스크린</PresentationFormat>
  <Paragraphs>19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나눔스퀘어</vt:lpstr>
      <vt:lpstr>맑은 고딕</vt:lpstr>
      <vt:lpstr>나눔스퀘어 ExtraBold</vt:lpstr>
      <vt:lpstr>나눔스퀘어 Bold</vt:lpstr>
      <vt:lpstr>Office 테마</vt:lpstr>
      <vt:lpstr>Aspen Plus – Python 연동 매뉴얼</vt:lpstr>
      <vt:lpstr>PowerPoint 프레젠테이션</vt:lpstr>
      <vt:lpstr>Requirements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 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pyAPEP: an all-in-one software package for the  automated preparation of adsorption process simulations</dc:title>
  <dc:creator>Anna</dc:creator>
  <cp:lastModifiedBy>안나현</cp:lastModifiedBy>
  <cp:revision>20</cp:revision>
  <dcterms:created xsi:type="dcterms:W3CDTF">2023-03-24T11:21:42Z</dcterms:created>
  <dcterms:modified xsi:type="dcterms:W3CDTF">2023-08-09T04:18:28Z</dcterms:modified>
</cp:coreProperties>
</file>