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519CF-8B62-4A6C-92B7-2A5901BF5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0618EF-B311-42BA-BEAE-A151D41BE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F2A0A-EFFF-45BF-9E3A-B110DDDD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779A-D534-4122-9A66-3BD14BF1B33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307E-D75D-4818-95AE-FB94F1B5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CF234-9E7E-4738-86B5-D5DE7C29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CE33-EA13-4723-863B-1E3C080C5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EB274-37B0-48D1-BE01-BFC7695E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1A6260-9223-45CC-9A10-D0B147ACC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5D520-718F-4828-94EF-0A5B41DF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779A-D534-4122-9A66-3BD14BF1B33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AF47F-39F5-437E-AF9E-D32E5F60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7AAE3-066C-443D-BC1E-F8DDF6A3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CE33-EA13-4723-863B-1E3C080C5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FD814C-88FB-4157-931E-59959D41F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4D1C5E-97FD-401A-9A91-FDE42AA6F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49975-D1F5-4F21-9D1C-BED92085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779A-D534-4122-9A66-3BD14BF1B33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FBE06-23DE-4A01-99C9-7C74715B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B94CB-F77D-439F-842F-6996A184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CE33-EA13-4723-863B-1E3C080C5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1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F5D23-619A-4421-82BC-6FA7AB73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D8C58-07A6-4B0C-9739-BB3CF85F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4DBA5-5ED4-4E9C-A096-F16D8A10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779A-D534-4122-9A66-3BD14BF1B33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9B77-3D98-4555-8D63-4EE93180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5C974-234B-4256-8877-B14E5FC0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CE33-EA13-4723-863B-1E3C080C5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1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80756-CFD5-408B-9132-A0B53EE6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C098F6-E1AB-4E41-A3AE-B96AC58FE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368C5-F8C3-4091-9AE4-8B6D530B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779A-D534-4122-9A66-3BD14BF1B33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88AC7-B49B-4521-9226-6C9DAE2B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AE7FE-6EBC-4BA4-9B1D-57CC1CE2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CE33-EA13-4723-863B-1E3C080C5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4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0581A-9222-41C0-A16D-B33134C6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2C99F-6B4B-4B93-839E-FB2E6B635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4F22F-20B5-4516-906C-F878567D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8BC44C-7FCE-4E3D-B7E8-81EBB0D8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779A-D534-4122-9A66-3BD14BF1B33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41347-715A-4422-A042-26C3F40E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1DE0AA-BDDC-4BBA-AFFC-D36FED20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CE33-EA13-4723-863B-1E3C080C5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2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4B59A-4224-4119-BC6C-CB988CAF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44F5CF-7215-4474-A1BC-B61DBE5D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F435A6-D6C2-426E-BB96-C05BAB622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7BB567-2BB5-46F6-9840-60AD25362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EE0B80-E8DD-4605-B97C-2BCE0A646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4797F-86AD-458A-9DDB-1269E12B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779A-D534-4122-9A66-3BD14BF1B33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BD6621-F5EF-4D37-BD10-EF68E156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89FF81-B176-4DB0-B0D3-7C83B96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CE33-EA13-4723-863B-1E3C080C5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00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1F28C-6751-484F-9D73-EA871209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6DE0B0-74C0-464B-890A-C12B9600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779A-D534-4122-9A66-3BD14BF1B33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3A32A5-3E3D-49C8-8D78-4E63A750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F4B9B0-740F-4D8F-9B82-65F16A81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CE33-EA13-4723-863B-1E3C080C5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4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26D33B-8074-46BE-AAF0-40D96284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779A-D534-4122-9A66-3BD14BF1B33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BF3561-A670-4EAA-ACCA-564D1C5A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1003F7-109B-499C-AF93-6309A358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CE33-EA13-4723-863B-1E3C080C5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16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E6ADF-389B-491F-B079-917AB895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D3756-A7B6-4B95-B515-7F71776A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607383-389B-43BC-9304-23C1795E2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5E942-290D-42A2-982C-8E86DD42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779A-D534-4122-9A66-3BD14BF1B33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585C25-49BA-46CB-AD7D-6AF18F37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00178-3896-47A3-8736-224CC38D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CE33-EA13-4723-863B-1E3C080C5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1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5E993-E1FF-4A80-BF14-25E9911C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78D7A-9C21-439C-B81F-BCE94C2C5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5E3901-3942-4C9D-9786-46BC51A2C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966EAF-5D80-4860-87EA-EF831490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779A-D534-4122-9A66-3BD14BF1B33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79183-29DE-4470-9176-D3E0109C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F8568-ED4F-4A1D-8C5D-0398D2DE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CE33-EA13-4723-863B-1E3C080C5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38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F0E387-918B-44F5-B8DE-069A4309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00CFB-08C7-4FB1-AE96-532409B6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E458E-70B6-40C4-B370-BF48EA80B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2779A-D534-4122-9A66-3BD14BF1B33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8673B-8528-4BAD-B798-A6B7AFEC3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AC23-A44B-4E90-9436-9B45CCB90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ACE33-EA13-4723-863B-1E3C080C5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D8E1375-CBFB-4410-A8AD-3BD2082E8EB2}"/>
              </a:ext>
            </a:extLst>
          </p:cNvPr>
          <p:cNvSpPr/>
          <p:nvPr/>
        </p:nvSpPr>
        <p:spPr>
          <a:xfrm>
            <a:off x="1015583" y="1401155"/>
            <a:ext cx="5013742" cy="4531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B1291C7-60A7-42B1-BB89-12437E6CDCF2}"/>
              </a:ext>
            </a:extLst>
          </p:cNvPr>
          <p:cNvGrpSpPr/>
          <p:nvPr/>
        </p:nvGrpSpPr>
        <p:grpSpPr>
          <a:xfrm>
            <a:off x="1015583" y="1401155"/>
            <a:ext cx="5013742" cy="4531939"/>
            <a:chOff x="1902447" y="1075746"/>
            <a:chExt cx="5013742" cy="45319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D9DFE66-7D6D-402F-AF71-57FE9510E95E}"/>
                </a:ext>
              </a:extLst>
            </p:cNvPr>
            <p:cNvSpPr/>
            <p:nvPr/>
          </p:nvSpPr>
          <p:spPr>
            <a:xfrm rot="1800000">
              <a:off x="2335876" y="1920239"/>
              <a:ext cx="4139738" cy="284295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D435E46-8507-4039-8D83-E0CDC62972E3}"/>
                </a:ext>
              </a:extLst>
            </p:cNvPr>
            <p:cNvCxnSpPr/>
            <p:nvPr/>
          </p:nvCxnSpPr>
          <p:spPr>
            <a:xfrm>
              <a:off x="3314700" y="1075746"/>
              <a:ext cx="2162175" cy="453193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E521DEA-AC7A-40E4-8DF2-AE4DF651A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2447" y="3143250"/>
              <a:ext cx="5013742" cy="39052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773274-5220-4F8E-9F21-241E28C92C8D}"/>
              </a:ext>
            </a:extLst>
          </p:cNvPr>
          <p:cNvSpPr/>
          <p:nvPr/>
        </p:nvSpPr>
        <p:spPr>
          <a:xfrm>
            <a:off x="1445919" y="2244231"/>
            <a:ext cx="4139738" cy="2842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9E0D666-6A54-49E7-8D45-665CBC145C27}"/>
              </a:ext>
            </a:extLst>
          </p:cNvPr>
          <p:cNvCxnSpPr>
            <a:cxnSpLocks/>
          </p:cNvCxnSpPr>
          <p:nvPr/>
        </p:nvCxnSpPr>
        <p:spPr>
          <a:xfrm>
            <a:off x="1445919" y="2244231"/>
            <a:ext cx="4139738" cy="284295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670A7C1-6D91-4CFF-8ED6-77FE5A9C4219}"/>
              </a:ext>
            </a:extLst>
          </p:cNvPr>
          <p:cNvCxnSpPr>
            <a:cxnSpLocks/>
          </p:cNvCxnSpPr>
          <p:nvPr/>
        </p:nvCxnSpPr>
        <p:spPr>
          <a:xfrm flipV="1">
            <a:off x="1445919" y="2240659"/>
            <a:ext cx="4139738" cy="28465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0D3B3F4-5612-465A-9495-CD7728C40FE4}"/>
              </a:ext>
            </a:extLst>
          </p:cNvPr>
          <p:cNvSpPr txBox="1"/>
          <p:nvPr/>
        </p:nvSpPr>
        <p:spPr>
          <a:xfrm>
            <a:off x="4893527" y="1030037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 New label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F288A-EE68-4F8D-B780-92CBDEA54612}"/>
              </a:ext>
            </a:extLst>
          </p:cNvPr>
          <p:cNvSpPr txBox="1"/>
          <p:nvPr/>
        </p:nvSpPr>
        <p:spPr>
          <a:xfrm>
            <a:off x="4454216" y="18800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Raw label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F4A3A6-D786-49A4-9415-100B00310C0B}"/>
              </a:ext>
            </a:extLst>
          </p:cNvPr>
          <p:cNvSpPr txBox="1"/>
          <p:nvPr/>
        </p:nvSpPr>
        <p:spPr>
          <a:xfrm rot="1800000">
            <a:off x="2222308" y="1441993"/>
            <a:ext cx="188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2. Rotated Label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Calculate rectangle width and height from diagonal and rotation - Stack  Overflow">
            <a:extLst>
              <a:ext uri="{FF2B5EF4-FFF2-40B4-BE49-F238E27FC236}">
                <a16:creationId xmlns:a16="http://schemas.microsoft.com/office/drawing/2014/main" id="{8F2DC3C7-6D13-4E48-9462-A6D21D87E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210" y="166295"/>
            <a:ext cx="3650157" cy="295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6FD7C08-0EC1-4D73-A7A3-545221E3FAF9}"/>
              </a:ext>
            </a:extLst>
          </p:cNvPr>
          <p:cNvSpPr txBox="1"/>
          <p:nvPr/>
        </p:nvSpPr>
        <p:spPr>
          <a:xfrm flipH="1">
            <a:off x="455294" y="327099"/>
            <a:ext cx="1001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회전 증강 시 </a:t>
            </a:r>
            <a:r>
              <a:rPr lang="en-US" altLang="ko-KR" sz="2400" b="1" dirty="0"/>
              <a:t>Label </a:t>
            </a:r>
            <a:r>
              <a:rPr lang="ko-KR" altLang="en-US" sz="2400" b="1" dirty="0"/>
              <a:t>수정 작업</a:t>
            </a:r>
          </a:p>
        </p:txBody>
      </p:sp>
      <p:pic>
        <p:nvPicPr>
          <p:cNvPr id="1028" name="Picture 4" descr="Data Augmentation for object detection: How to Rotate Bounding Boxes">
            <a:extLst>
              <a:ext uri="{FF2B5EF4-FFF2-40B4-BE49-F238E27FC236}">
                <a16:creationId xmlns:a16="http://schemas.microsoft.com/office/drawing/2014/main" id="{D7CBE6DC-80DC-4B3F-8DBC-CF4651BF1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57" y="3425796"/>
            <a:ext cx="3650157" cy="283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46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D8E1375-CBFB-4410-A8AD-3BD2082E8EB2}"/>
              </a:ext>
            </a:extLst>
          </p:cNvPr>
          <p:cNvSpPr/>
          <p:nvPr/>
        </p:nvSpPr>
        <p:spPr>
          <a:xfrm>
            <a:off x="3525612" y="1826212"/>
            <a:ext cx="4459166" cy="3697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773274-5220-4F8E-9F21-241E28C92C8D}"/>
              </a:ext>
            </a:extLst>
          </p:cNvPr>
          <p:cNvSpPr/>
          <p:nvPr/>
        </p:nvSpPr>
        <p:spPr>
          <a:xfrm>
            <a:off x="3690356" y="2526863"/>
            <a:ext cx="4139738" cy="2842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9E0D666-6A54-49E7-8D45-665CBC145C27}"/>
              </a:ext>
            </a:extLst>
          </p:cNvPr>
          <p:cNvCxnSpPr>
            <a:cxnSpLocks/>
          </p:cNvCxnSpPr>
          <p:nvPr/>
        </p:nvCxnSpPr>
        <p:spPr>
          <a:xfrm>
            <a:off x="3690356" y="2526863"/>
            <a:ext cx="4139738" cy="284295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670A7C1-6D91-4CFF-8ED6-77FE5A9C4219}"/>
              </a:ext>
            </a:extLst>
          </p:cNvPr>
          <p:cNvCxnSpPr>
            <a:cxnSpLocks/>
          </p:cNvCxnSpPr>
          <p:nvPr/>
        </p:nvCxnSpPr>
        <p:spPr>
          <a:xfrm flipV="1">
            <a:off x="3690356" y="2523291"/>
            <a:ext cx="4139738" cy="28465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0D3B3F4-5612-465A-9495-CD7728C40FE4}"/>
              </a:ext>
            </a:extLst>
          </p:cNvPr>
          <p:cNvSpPr txBox="1"/>
          <p:nvPr/>
        </p:nvSpPr>
        <p:spPr>
          <a:xfrm>
            <a:off x="6621388" y="1501571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 New label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F288A-EE68-4F8D-B780-92CBDEA54612}"/>
              </a:ext>
            </a:extLst>
          </p:cNvPr>
          <p:cNvSpPr txBox="1"/>
          <p:nvPr/>
        </p:nvSpPr>
        <p:spPr>
          <a:xfrm>
            <a:off x="5029676" y="217251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Raw label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F4A3A6-D786-49A4-9415-100B00310C0B}"/>
              </a:ext>
            </a:extLst>
          </p:cNvPr>
          <p:cNvSpPr txBox="1"/>
          <p:nvPr/>
        </p:nvSpPr>
        <p:spPr>
          <a:xfrm>
            <a:off x="3525611" y="1512380"/>
            <a:ext cx="18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2. Distort Label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FD7C08-0EC1-4D73-A7A3-545221E3FAF9}"/>
              </a:ext>
            </a:extLst>
          </p:cNvPr>
          <p:cNvSpPr txBox="1"/>
          <p:nvPr/>
        </p:nvSpPr>
        <p:spPr>
          <a:xfrm flipH="1">
            <a:off x="455294" y="327099"/>
            <a:ext cx="1001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왜곡 증강 시 </a:t>
            </a:r>
            <a:r>
              <a:rPr lang="en-US" altLang="ko-KR" sz="2400" b="1" dirty="0"/>
              <a:t>Label </a:t>
            </a:r>
            <a:r>
              <a:rPr lang="ko-KR" altLang="en-US" sz="2400" b="1" dirty="0"/>
              <a:t>수정 작업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4976278-9934-4A2F-876B-67A930A01418}"/>
              </a:ext>
            </a:extLst>
          </p:cNvPr>
          <p:cNvGrpSpPr/>
          <p:nvPr/>
        </p:nvGrpSpPr>
        <p:grpSpPr>
          <a:xfrm>
            <a:off x="3537017" y="1843153"/>
            <a:ext cx="4447761" cy="3697612"/>
            <a:chOff x="1190521" y="1878230"/>
            <a:chExt cx="4447761" cy="371455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66A73F4-F7D0-43F7-A34A-B2CFE2E442E4}"/>
                </a:ext>
              </a:extLst>
            </p:cNvPr>
            <p:cNvGrpSpPr/>
            <p:nvPr/>
          </p:nvGrpSpPr>
          <p:grpSpPr>
            <a:xfrm>
              <a:off x="1190521" y="1880016"/>
              <a:ext cx="4447761" cy="3712767"/>
              <a:chOff x="1237590" y="2007863"/>
              <a:chExt cx="4447761" cy="3712767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7E521DEA-AC7A-40E4-8DF2-AE4DF651A0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38250" y="2007863"/>
                <a:ext cx="587294" cy="3697612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45F2AE4-824E-4937-B65D-4188E18F28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7590" y="2014964"/>
                <a:ext cx="4447761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7B26220-CA0F-49BA-B926-1FDCDD0600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8057" y="2023018"/>
                <a:ext cx="587294" cy="3697612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8AE88ED9-8544-488A-9303-EC0469F321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5545" y="5705475"/>
                <a:ext cx="3272512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4522E66-43BC-4677-AF33-922EF0493BF8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21" y="1879064"/>
              <a:ext cx="3860467" cy="3683410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A9D7F48-06EB-4A6F-8DEA-FB63F194B1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8475" y="1878230"/>
              <a:ext cx="3859807" cy="3684244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821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36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이나혁</dc:creator>
  <cp:lastModifiedBy>이나혁</cp:lastModifiedBy>
  <cp:revision>3</cp:revision>
  <dcterms:created xsi:type="dcterms:W3CDTF">2020-10-15T09:06:52Z</dcterms:created>
  <dcterms:modified xsi:type="dcterms:W3CDTF">2020-10-15T12:40:19Z</dcterms:modified>
</cp:coreProperties>
</file>