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8" r:id="rId3"/>
    <p:sldId id="274" r:id="rId4"/>
    <p:sldId id="276" r:id="rId5"/>
    <p:sldId id="275" r:id="rId6"/>
    <p:sldId id="279" r:id="rId7"/>
    <p:sldId id="280" r:id="rId8"/>
    <p:sldId id="277" r:id="rId9"/>
    <p:sldId id="259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96273"/>
    <a:srgbClr val="FF85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6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115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ED6F8-7D86-46C6-8C0B-677CC5EA208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7BEC7-FA74-4DFF-9C87-0A1D8D9A72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840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63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20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65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91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55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15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66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131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67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9" y="-297"/>
            <a:ext cx="990685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079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957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49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42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7342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422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>
            <a:lvl1pPr>
              <a:defRPr lang="en-US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004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422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234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258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254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6132-8CA1-49CF-AD2C-FF5FA5A9040C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55D2-95F4-4A13-8009-104E31086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61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/>
        </p:nvSpPr>
        <p:spPr>
          <a:xfrm>
            <a:off x="5321567" y="1628396"/>
            <a:ext cx="3031599" cy="14465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아이스크림 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l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주문하기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/>
        </p:nvSpPr>
        <p:spPr>
          <a:xfrm>
            <a:off x="5321567" y="3307997"/>
            <a:ext cx="184731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b="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9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7"/>
          <p:cNvSpPr>
            <a:spLocks/>
          </p:cNvSpPr>
          <p:nvPr/>
        </p:nvSpPr>
        <p:spPr bwMode="auto">
          <a:xfrm>
            <a:off x="278742" y="2033436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596273"/>
          </a:solidFill>
          <a:ln>
            <a:solidFill>
              <a:srgbClr val="596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278742" y="2522876"/>
            <a:ext cx="2699238" cy="1895955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59627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아이스크림을 다른 음식들과 마찬가지 방식으로 주문하고 싶었다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2560346" y="3756727"/>
            <a:ext cx="177312" cy="181708"/>
          </a:xfrm>
          <a:custGeom>
            <a:avLst/>
            <a:gdLst>
              <a:gd name="T0" fmla="*/ 31 w 51"/>
              <a:gd name="T1" fmla="*/ 52 h 52"/>
              <a:gd name="T2" fmla="*/ 45 w 51"/>
              <a:gd name="T3" fmla="*/ 40 h 52"/>
              <a:gd name="T4" fmla="*/ 47 w 51"/>
              <a:gd name="T5" fmla="*/ 22 h 52"/>
              <a:gd name="T6" fmla="*/ 33 w 51"/>
              <a:gd name="T7" fmla="*/ 6 h 52"/>
              <a:gd name="T8" fmla="*/ 15 w 51"/>
              <a:gd name="T9" fmla="*/ 5 h 52"/>
              <a:gd name="T10" fmla="*/ 0 w 51"/>
              <a:gd name="T11" fmla="*/ 17 h 52"/>
              <a:gd name="T12" fmla="*/ 31 w 51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2">
                <a:moveTo>
                  <a:pt x="31" y="52"/>
                </a:moveTo>
                <a:cubicBezTo>
                  <a:pt x="45" y="40"/>
                  <a:pt x="45" y="40"/>
                  <a:pt x="45" y="40"/>
                </a:cubicBezTo>
                <a:cubicBezTo>
                  <a:pt x="51" y="35"/>
                  <a:pt x="51" y="27"/>
                  <a:pt x="47" y="22"/>
                </a:cubicBezTo>
                <a:cubicBezTo>
                  <a:pt x="33" y="6"/>
                  <a:pt x="33" y="6"/>
                  <a:pt x="33" y="6"/>
                </a:cubicBezTo>
                <a:cubicBezTo>
                  <a:pt x="28" y="1"/>
                  <a:pt x="20" y="0"/>
                  <a:pt x="15" y="5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28"/>
                  <a:pt x="23" y="39"/>
                  <a:pt x="31" y="52"/>
                </a:cubicBezTo>
                <a:close/>
              </a:path>
            </a:pathLst>
          </a:custGeom>
          <a:solidFill>
            <a:srgbClr val="3F3F3F"/>
          </a:solidFill>
          <a:ln w="23813" cap="rnd">
            <a:solidFill>
              <a:srgbClr val="3F3F3F"/>
            </a:solidFill>
            <a:prstDash val="solid"/>
            <a:round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2369846" y="3816810"/>
            <a:ext cx="298938" cy="288681"/>
          </a:xfrm>
          <a:custGeom>
            <a:avLst/>
            <a:gdLst>
              <a:gd name="T0" fmla="*/ 17 w 86"/>
              <a:gd name="T1" fmla="*/ 64 h 83"/>
              <a:gd name="T2" fmla="*/ 30 w 86"/>
              <a:gd name="T3" fmla="*/ 83 h 83"/>
              <a:gd name="T4" fmla="*/ 86 w 86"/>
              <a:gd name="T5" fmla="*/ 35 h 83"/>
              <a:gd name="T6" fmla="*/ 55 w 86"/>
              <a:gd name="T7" fmla="*/ 0 h 83"/>
              <a:gd name="T8" fmla="*/ 0 w 86"/>
              <a:gd name="T9" fmla="*/ 48 h 83"/>
              <a:gd name="T10" fmla="*/ 17 w 86"/>
              <a:gd name="T11" fmla="*/ 6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3">
                <a:moveTo>
                  <a:pt x="17" y="64"/>
                </a:moveTo>
                <a:cubicBezTo>
                  <a:pt x="22" y="70"/>
                  <a:pt x="26" y="77"/>
                  <a:pt x="30" y="83"/>
                </a:cubicBezTo>
                <a:cubicBezTo>
                  <a:pt x="86" y="35"/>
                  <a:pt x="86" y="35"/>
                  <a:pt x="86" y="35"/>
                </a:cubicBezTo>
                <a:cubicBezTo>
                  <a:pt x="78" y="22"/>
                  <a:pt x="68" y="10"/>
                  <a:pt x="55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6" y="53"/>
                  <a:pt x="11" y="58"/>
                  <a:pt x="17" y="64"/>
                </a:cubicBezTo>
                <a:close/>
              </a:path>
            </a:pathLst>
          </a:custGeom>
          <a:noFill/>
          <a:ln w="23813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2309765" y="3983863"/>
            <a:ext cx="167054" cy="162658"/>
          </a:xfrm>
          <a:custGeom>
            <a:avLst/>
            <a:gdLst>
              <a:gd name="T0" fmla="*/ 17 w 48"/>
              <a:gd name="T1" fmla="*/ 0 h 47"/>
              <a:gd name="T2" fmla="*/ 0 w 48"/>
              <a:gd name="T3" fmla="*/ 35 h 47"/>
              <a:gd name="T4" fmla="*/ 6 w 48"/>
              <a:gd name="T5" fmla="*/ 40 h 47"/>
              <a:gd name="T6" fmla="*/ 10 w 48"/>
              <a:gd name="T7" fmla="*/ 47 h 47"/>
              <a:gd name="T8" fmla="*/ 48 w 48"/>
              <a:gd name="T9" fmla="*/ 35 h 47"/>
              <a:gd name="T10" fmla="*/ 34 w 48"/>
              <a:gd name="T11" fmla="*/ 16 h 47"/>
              <a:gd name="T12" fmla="*/ 17 w 48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7">
                <a:moveTo>
                  <a:pt x="17" y="0"/>
                </a:moveTo>
                <a:cubicBezTo>
                  <a:pt x="0" y="35"/>
                  <a:pt x="0" y="35"/>
                  <a:pt x="0" y="35"/>
                </a:cubicBezTo>
                <a:cubicBezTo>
                  <a:pt x="2" y="37"/>
                  <a:pt x="4" y="38"/>
                  <a:pt x="6" y="40"/>
                </a:cubicBezTo>
                <a:cubicBezTo>
                  <a:pt x="8" y="42"/>
                  <a:pt x="9" y="45"/>
                  <a:pt x="10" y="47"/>
                </a:cubicBezTo>
                <a:cubicBezTo>
                  <a:pt x="48" y="35"/>
                  <a:pt x="48" y="35"/>
                  <a:pt x="48" y="35"/>
                </a:cubicBezTo>
                <a:cubicBezTo>
                  <a:pt x="44" y="29"/>
                  <a:pt x="39" y="22"/>
                  <a:pt x="34" y="16"/>
                </a:cubicBezTo>
                <a:cubicBezTo>
                  <a:pt x="29" y="10"/>
                  <a:pt x="23" y="5"/>
                  <a:pt x="17" y="0"/>
                </a:cubicBezTo>
                <a:close/>
              </a:path>
            </a:pathLst>
          </a:custGeom>
          <a:noFill/>
          <a:ln w="23813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2278993" y="4105489"/>
            <a:ext cx="65943" cy="61546"/>
          </a:xfrm>
          <a:custGeom>
            <a:avLst/>
            <a:gdLst>
              <a:gd name="T0" fmla="*/ 15 w 19"/>
              <a:gd name="T1" fmla="*/ 6 h 18"/>
              <a:gd name="T2" fmla="*/ 9 w 19"/>
              <a:gd name="T3" fmla="*/ 0 h 18"/>
              <a:gd name="T4" fmla="*/ 0 w 19"/>
              <a:gd name="T5" fmla="*/ 18 h 18"/>
              <a:gd name="T6" fmla="*/ 19 w 19"/>
              <a:gd name="T7" fmla="*/ 12 h 18"/>
              <a:gd name="T8" fmla="*/ 15 w 19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8">
                <a:moveTo>
                  <a:pt x="15" y="6"/>
                </a:moveTo>
                <a:cubicBezTo>
                  <a:pt x="14" y="4"/>
                  <a:pt x="11" y="1"/>
                  <a:pt x="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9" y="12"/>
                  <a:pt x="19" y="12"/>
                  <a:pt x="19" y="12"/>
                </a:cubicBezTo>
                <a:cubicBezTo>
                  <a:pt x="18" y="10"/>
                  <a:pt x="17" y="8"/>
                  <a:pt x="15" y="6"/>
                </a:cubicBezTo>
                <a:close/>
              </a:path>
            </a:pathLst>
          </a:custGeom>
          <a:solidFill>
            <a:srgbClr val="3F3F3F"/>
          </a:solidFill>
          <a:ln w="23813" cap="rnd">
            <a:solidFill>
              <a:srgbClr val="3F3F3F"/>
            </a:solidFill>
            <a:prstDash val="solid"/>
            <a:round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ko-KR" altLang="en-US" dirty="0" err="1" smtClean="0"/>
              <a:t>선정배경</a:t>
            </a:r>
            <a:r>
              <a:rPr lang="ko-KR" altLang="en-US" dirty="0" smtClean="0"/>
              <a:t> 및 목표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347" y="2278155"/>
            <a:ext cx="4876800" cy="1733550"/>
          </a:xfrm>
          <a:prstGeom prst="rect">
            <a:avLst/>
          </a:prstGeom>
        </p:spPr>
      </p:pic>
      <p:sp>
        <p:nvSpPr>
          <p:cNvPr id="30" name="눈물 방울 29"/>
          <p:cNvSpPr/>
          <p:nvPr/>
        </p:nvSpPr>
        <p:spPr>
          <a:xfrm rot="8100000">
            <a:off x="4155544" y="1148262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26155" y="1452449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24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24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4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53695" y="3571689"/>
            <a:ext cx="2262683" cy="175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02"/>
              </a:spcBef>
              <a:tabLst>
                <a:tab pos="60873" algn="l"/>
                <a:tab pos="97396" algn="l"/>
              </a:tabLst>
            </a:pPr>
            <a:r>
              <a:rPr lang="ko-KR" altLang="en-US" sz="24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맞먹는 </a:t>
            </a:r>
            <a:r>
              <a:rPr lang="ko-KR" altLang="en-US" sz="24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</a:t>
            </a:r>
            <a:r>
              <a:rPr lang="ko-KR" altLang="en-US" sz="24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r>
              <a:rPr lang="en-US" altLang="ko-KR" sz="24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!!!!</a:t>
            </a:r>
            <a:endParaRPr lang="en-US" altLang="ko-KR" sz="24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8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Freeform 37"/>
          <p:cNvSpPr>
            <a:spLocks/>
          </p:cNvSpPr>
          <p:nvPr/>
        </p:nvSpPr>
        <p:spPr bwMode="auto">
          <a:xfrm>
            <a:off x="278742" y="2033436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596273"/>
          </a:solidFill>
          <a:ln>
            <a:solidFill>
              <a:srgbClr val="596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</a:t>
            </a:r>
            <a:r>
              <a:rPr lang="ko-KR" altLang="en-US" sz="1704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액티비티로</a:t>
            </a: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278742" y="2522876"/>
            <a:ext cx="2699238" cy="377190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59627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MainActivity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SubActivity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DBHelper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프로젝트를 구현하였다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DBHelper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액티비티는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화면에서 날짜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가격을 저장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조회를 담당하였다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SubActivity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 첫 화면에서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메뉴판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보기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선택하고 나서 나오는 화면으로 구성하였다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3452643" y="2040063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596273"/>
          </a:solidFill>
          <a:ln>
            <a:solidFill>
              <a:srgbClr val="596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어댑터 뷰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3452643" y="2529503"/>
            <a:ext cx="2699238" cy="377190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59627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어댑터 뷰 중에서 그리드 뷰를 사용하였다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SubActivity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그리드 뷰를 사용하여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메뉴판을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만들었다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9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메뉴를 저장하였고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drawable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각각에 이미지와 메뉴의 이름을 저장하였다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37"/>
          <p:cNvSpPr>
            <a:spLocks/>
          </p:cNvSpPr>
          <p:nvPr/>
        </p:nvSpPr>
        <p:spPr bwMode="auto">
          <a:xfrm>
            <a:off x="6732559" y="2020187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596273"/>
          </a:solidFill>
          <a:ln>
            <a:solidFill>
              <a:srgbClr val="596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메뉴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>
            <a:off x="6732559" y="2509627"/>
            <a:ext cx="2699238" cy="377190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59627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메뉴를 사용하여 어플리케이션의 첫 화면에 오른쪽 위에 팝업 메뉴를 추가하였다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메뉴를 통하여 앱의 사용법과 앱의 기업의 소개도 넣었다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1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도움말과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도움말이 있는데 순차적으로 도움말을 누르게 하기 위하여 비활성기능이 있다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8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Freeform 37"/>
          <p:cNvSpPr>
            <a:spLocks/>
          </p:cNvSpPr>
          <p:nvPr/>
        </p:nvSpPr>
        <p:spPr bwMode="auto">
          <a:xfrm>
            <a:off x="278742" y="2033436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596273"/>
          </a:solidFill>
          <a:ln>
            <a:solidFill>
              <a:srgbClr val="596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인텐트</a:t>
            </a: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278742" y="2522876"/>
            <a:ext cx="2699238" cy="377190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59627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인텐트를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활용하여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MainActivity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SubActivity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연결하였다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MainActivity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메뉴판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보기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클릭하면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메뉴판이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나온다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37"/>
          <p:cNvSpPr>
            <a:spLocks/>
          </p:cNvSpPr>
          <p:nvPr/>
        </p:nvSpPr>
        <p:spPr bwMode="auto">
          <a:xfrm>
            <a:off x="3452643" y="2040063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596273"/>
          </a:solidFill>
          <a:ln>
            <a:solidFill>
              <a:srgbClr val="596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3452643" y="2506554"/>
            <a:ext cx="2699238" cy="377190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59627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쓰레드는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MainActivity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mOnClick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구현되었다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Upload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누르면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업로드를 하시겠습니까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?’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묻는다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 예를 누르면 업로드가 완료되었다는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메세지가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뜬다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Freeform 37"/>
          <p:cNvSpPr>
            <a:spLocks/>
          </p:cNvSpPr>
          <p:nvPr/>
        </p:nvSpPr>
        <p:spPr bwMode="auto">
          <a:xfrm>
            <a:off x="6732559" y="2020187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596273"/>
          </a:solidFill>
          <a:ln>
            <a:solidFill>
              <a:srgbClr val="596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저장</a:t>
            </a:r>
            <a:r>
              <a:rPr lang="en-US" altLang="ko-KR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SQLite)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732559" y="2509627"/>
            <a:ext cx="2699238" cy="377190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59627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안드로이드에 내장되어 있는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SQLite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사용하기 위해서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SQLiteOpenHelper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이용하였다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SQLiteOpenHelper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상송하는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DBHelper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클래스를 생성하였다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DBHelper.java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보면 알 수 있다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0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메뉴판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949" y="1217266"/>
            <a:ext cx="2673487" cy="540412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021495" y="3414822"/>
            <a:ext cx="569844" cy="504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0387" y="1217266"/>
            <a:ext cx="2673487" cy="540412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412791" y="3394944"/>
            <a:ext cx="569844" cy="504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5399" y="1197388"/>
            <a:ext cx="2673487" cy="54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35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도움말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 메뉴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021495" y="3414822"/>
            <a:ext cx="569844" cy="504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412791" y="3394944"/>
            <a:ext cx="569844" cy="504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026" y="1197388"/>
            <a:ext cx="2673487" cy="54041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1339" y="1197388"/>
            <a:ext cx="2673487" cy="54041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0600" y="1217266"/>
            <a:ext cx="2673487" cy="54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93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기능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021495" y="3414822"/>
            <a:ext cx="569844" cy="504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412791" y="3394944"/>
            <a:ext cx="569844" cy="504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043" y="1217266"/>
            <a:ext cx="2673487" cy="5404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3288" y="1197388"/>
            <a:ext cx="2673487" cy="540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9756" y="1196922"/>
            <a:ext cx="2673487" cy="54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54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23360" y="1311965"/>
            <a:ext cx="8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시작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8403" y="1933362"/>
            <a:ext cx="890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업로드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19739" y="1933362"/>
            <a:ext cx="890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도움말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92527" y="2636409"/>
            <a:ext cx="207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아이스크림 선택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6559" y="2074700"/>
            <a:ext cx="156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메뉴판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9942" y="4285927"/>
            <a:ext cx="149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원하는 가격 입력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9033" y="3539828"/>
            <a:ext cx="151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메뉴 입력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86362" y="6171538"/>
            <a:ext cx="89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0955" y="5286746"/>
            <a:ext cx="8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8747" y="5280171"/>
            <a:ext cx="8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08161" y="5246617"/>
            <a:ext cx="8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5482" y="5289872"/>
            <a:ext cx="8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251" y="2772070"/>
            <a:ext cx="142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업로드</a:t>
            </a:r>
            <a:endParaRPr lang="en-US" altLang="ko-KR" sz="1600" dirty="0" smtClean="0"/>
          </a:p>
          <a:p>
            <a:r>
              <a:rPr lang="ko-KR" altLang="en-US" sz="1600" dirty="0" smtClean="0"/>
              <a:t>되었습니다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26209" y="2648958"/>
            <a:ext cx="848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번째도움말</a:t>
            </a:r>
            <a:r>
              <a:rPr lang="ko-KR" altLang="en-US" sz="1600" dirty="0" smtClean="0"/>
              <a:t> 선택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0730" y="2684586"/>
            <a:ext cx="84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소개</a:t>
            </a:r>
            <a:endParaRPr lang="en-US" altLang="ko-KR" sz="1600" dirty="0" smtClean="0"/>
          </a:p>
          <a:p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041163" y="2626404"/>
            <a:ext cx="848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 err="1" smtClean="0"/>
              <a:t>번째도움말</a:t>
            </a:r>
            <a:r>
              <a:rPr lang="ko-KR" altLang="en-US" sz="1600" dirty="0" smtClean="0"/>
              <a:t> 선택</a:t>
            </a:r>
            <a:endParaRPr lang="ko-KR" altLang="en-US" sz="1600" dirty="0"/>
          </a:p>
        </p:txBody>
      </p:sp>
      <p:cxnSp>
        <p:nvCxnSpPr>
          <p:cNvPr id="22" name="꺾인 연결선 21"/>
          <p:cNvCxnSpPr>
            <a:stCxn id="2" idx="2"/>
            <a:endCxn id="4" idx="0"/>
          </p:cNvCxnSpPr>
          <p:nvPr/>
        </p:nvCxnSpPr>
        <p:spPr>
          <a:xfrm rot="5400000">
            <a:off x="2570123" y="34851"/>
            <a:ext cx="252065" cy="3544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0"/>
          </p:cNvCxnSpPr>
          <p:nvPr/>
        </p:nvCxnSpPr>
        <p:spPr>
          <a:xfrm>
            <a:off x="2665012" y="1807329"/>
            <a:ext cx="0" cy="12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7" idx="0"/>
          </p:cNvCxnSpPr>
          <p:nvPr/>
        </p:nvCxnSpPr>
        <p:spPr>
          <a:xfrm>
            <a:off x="4512694" y="1753861"/>
            <a:ext cx="2164418" cy="320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6" idx="0"/>
          </p:cNvCxnSpPr>
          <p:nvPr/>
        </p:nvCxnSpPr>
        <p:spPr>
          <a:xfrm>
            <a:off x="6832160" y="2463805"/>
            <a:ext cx="0" cy="17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5400000">
            <a:off x="3683592" y="2710027"/>
            <a:ext cx="16014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8" idx="0"/>
          </p:cNvCxnSpPr>
          <p:nvPr/>
        </p:nvCxnSpPr>
        <p:spPr>
          <a:xfrm>
            <a:off x="4568027" y="4007457"/>
            <a:ext cx="0" cy="27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13" idx="0"/>
          </p:cNvCxnSpPr>
          <p:nvPr/>
        </p:nvCxnSpPr>
        <p:spPr>
          <a:xfrm>
            <a:off x="4618382" y="4786685"/>
            <a:ext cx="1135052" cy="45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endCxn id="11" idx="0"/>
          </p:cNvCxnSpPr>
          <p:nvPr/>
        </p:nvCxnSpPr>
        <p:spPr>
          <a:xfrm rot="10800000" flipV="1">
            <a:off x="3446228" y="4786684"/>
            <a:ext cx="1172154" cy="500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850296" y="4786684"/>
            <a:ext cx="7951" cy="4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181060" y="4777538"/>
            <a:ext cx="7951" cy="4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3"/>
          </p:cNvCxnSpPr>
          <p:nvPr/>
        </p:nvCxnSpPr>
        <p:spPr>
          <a:xfrm flipH="1" flipV="1">
            <a:off x="4850296" y="1496631"/>
            <a:ext cx="3021497" cy="1462944"/>
          </a:xfrm>
          <a:prstGeom prst="bentConnector3">
            <a:avLst>
              <a:gd name="adj1" fmla="val -7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1" idx="2"/>
            <a:endCxn id="10" idx="0"/>
          </p:cNvCxnSpPr>
          <p:nvPr/>
        </p:nvCxnSpPr>
        <p:spPr>
          <a:xfrm rot="16200000" flipH="1">
            <a:off x="3781201" y="5321104"/>
            <a:ext cx="515460" cy="1185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3" idx="2"/>
            <a:endCxn id="10" idx="0"/>
          </p:cNvCxnSpPr>
          <p:nvPr/>
        </p:nvCxnSpPr>
        <p:spPr>
          <a:xfrm rot="5400000">
            <a:off x="4914741" y="5332844"/>
            <a:ext cx="555589" cy="112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4" idx="2"/>
          </p:cNvCxnSpPr>
          <p:nvPr/>
        </p:nvCxnSpPr>
        <p:spPr>
          <a:xfrm>
            <a:off x="4230755" y="5659204"/>
            <a:ext cx="0" cy="23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858247" y="5656078"/>
            <a:ext cx="0" cy="23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" idx="2"/>
            <a:endCxn id="15" idx="0"/>
          </p:cNvCxnSpPr>
          <p:nvPr/>
        </p:nvCxnSpPr>
        <p:spPr>
          <a:xfrm flipH="1">
            <a:off x="887230" y="2271916"/>
            <a:ext cx="36446" cy="50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2566987" y="1445749"/>
            <a:ext cx="246899" cy="3575053"/>
          </a:xfrm>
          <a:prstGeom prst="bentConnector4">
            <a:avLst>
              <a:gd name="adj1" fmla="val -118352"/>
              <a:gd name="adj2" fmla="val 8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6" idx="2"/>
          </p:cNvCxnSpPr>
          <p:nvPr/>
        </p:nvCxnSpPr>
        <p:spPr>
          <a:xfrm flipH="1">
            <a:off x="1750278" y="3479955"/>
            <a:ext cx="1" cy="14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064702" y="3233276"/>
            <a:ext cx="0" cy="40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8" idx="2"/>
          </p:cNvCxnSpPr>
          <p:nvPr/>
        </p:nvCxnSpPr>
        <p:spPr>
          <a:xfrm flipH="1">
            <a:off x="2465232" y="3457401"/>
            <a:ext cx="1" cy="16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" idx="2"/>
            <a:endCxn id="17" idx="0"/>
          </p:cNvCxnSpPr>
          <p:nvPr/>
        </p:nvCxnSpPr>
        <p:spPr>
          <a:xfrm rot="16200000" flipH="1">
            <a:off x="2748571" y="2188357"/>
            <a:ext cx="412670" cy="579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" idx="2"/>
            <a:endCxn id="16" idx="0"/>
          </p:cNvCxnSpPr>
          <p:nvPr/>
        </p:nvCxnSpPr>
        <p:spPr>
          <a:xfrm rot="5400000">
            <a:off x="2019125" y="2003071"/>
            <a:ext cx="377042" cy="914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" idx="2"/>
            <a:endCxn id="18" idx="0"/>
          </p:cNvCxnSpPr>
          <p:nvPr/>
        </p:nvCxnSpPr>
        <p:spPr>
          <a:xfrm rot="5400000">
            <a:off x="2387879" y="2349271"/>
            <a:ext cx="354488" cy="199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90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Grp="1" noChangeArrowheads="1"/>
          </p:cNvSpPr>
          <p:nvPr/>
        </p:nvSpPr>
        <p:spPr>
          <a:xfrm>
            <a:off x="3303318" y="3013501"/>
            <a:ext cx="3299365" cy="8309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5400" dirty="0">
                <a:ln>
                  <a:solidFill>
                    <a:srgbClr val="59627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2910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282</Words>
  <Application>Microsoft Office PowerPoint</Application>
  <PresentationFormat>A4 용지(210x297mm)</PresentationFormat>
  <Paragraphs>57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주제 선정배경 및 목표</vt:lpstr>
      <vt:lpstr>기능</vt:lpstr>
      <vt:lpstr>기능</vt:lpstr>
      <vt:lpstr>메뉴판 보기(인텐트 구현)</vt:lpstr>
      <vt:lpstr>도움말 기능(옵션 메뉴 사용)</vt:lpstr>
      <vt:lpstr>메뉴 추가, 삭제, 수정, 조회 기능</vt:lpstr>
      <vt:lpstr>순서도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Nahyun Kweon</cp:lastModifiedBy>
  <cp:revision>29</cp:revision>
  <dcterms:created xsi:type="dcterms:W3CDTF">2016-06-21T01:59:08Z</dcterms:created>
  <dcterms:modified xsi:type="dcterms:W3CDTF">2021-10-24T15:38:27Z</dcterms:modified>
</cp:coreProperties>
</file>