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CD20-C0D3-445B-9F31-73F922AE78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FC0D-83EC-4517-806B-3459EDD8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6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CD20-C0D3-445B-9F31-73F922AE78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FC0D-83EC-4517-806B-3459EDD8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74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CD20-C0D3-445B-9F31-73F922AE78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FC0D-83EC-4517-806B-3459EDD8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CD20-C0D3-445B-9F31-73F922AE78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FC0D-83EC-4517-806B-3459EDD8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8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CD20-C0D3-445B-9F31-73F922AE78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FC0D-83EC-4517-806B-3459EDD8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2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CD20-C0D3-445B-9F31-73F922AE78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FC0D-83EC-4517-806B-3459EDD8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33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CD20-C0D3-445B-9F31-73F922AE78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FC0D-83EC-4517-806B-3459EDD8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6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CD20-C0D3-445B-9F31-73F922AE78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FC0D-83EC-4517-806B-3459EDD8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3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CD20-C0D3-445B-9F31-73F922AE78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FC0D-83EC-4517-806B-3459EDD8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4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CD20-C0D3-445B-9F31-73F922AE78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FC0D-83EC-4517-806B-3459EDD8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0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CD20-C0D3-445B-9F31-73F922AE78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2FC0D-83EC-4517-806B-3459EDD8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CD20-C0D3-445B-9F31-73F922AE78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FC0D-83EC-4517-806B-3459EDD8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102469" y="5105523"/>
            <a:ext cx="1811215" cy="738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5548" y="1772995"/>
            <a:ext cx="9144000" cy="2387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북극으로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ko-KR" sz="4400" dirty="0" smtClean="0">
                <a:solidFill>
                  <a:schemeClr val="accent5">
                    <a:lumMod val="75000"/>
                  </a:schemeClr>
                </a:solidFill>
              </a:rPr>
              <a:t>With PT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6077" y="51055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accent5">
                    <a:lumMod val="75000"/>
                  </a:schemeClr>
                </a:solidFill>
              </a:rPr>
              <a:t>start</a:t>
            </a:r>
            <a:endParaRPr lang="ko-KR" alt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992" y="404446"/>
            <a:ext cx="3349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팽귄</a:t>
            </a:r>
            <a:r>
              <a:rPr lang="ko-KR" altLang="en-US" dirty="0" smtClean="0"/>
              <a:t> 캐릭터 이미지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북극 남극 배경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북극곰 캐릭터 이미지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23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21519" y="5334123"/>
            <a:ext cx="1811215" cy="738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46126" y="547256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</a:rPr>
              <a:t>next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0100" y="2540968"/>
            <a:ext cx="5762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팽귄</a:t>
            </a:r>
            <a:r>
              <a:rPr lang="ko-KR" altLang="en-US" dirty="0" smtClean="0"/>
              <a:t> 기뻐하는 이미지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다음 스테이지로 넘어가기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마지막 스테이지 였으면 북극곰 집 도착 이미지 보여주며 게임 끝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36238" y="504824"/>
            <a:ext cx="658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accent5">
                    <a:lumMod val="75000"/>
                  </a:schemeClr>
                </a:solidFill>
              </a:rPr>
              <a:t>성공</a:t>
            </a:r>
            <a:endParaRPr lang="ko-KR" alt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45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3400" y="2945422"/>
            <a:ext cx="334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팽귄이</a:t>
            </a:r>
            <a:r>
              <a:rPr lang="ko-KR" altLang="en-US" dirty="0" smtClean="0"/>
              <a:t>  책상 위 달력을 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 rot="5400000">
            <a:off x="11201400" y="5996356"/>
            <a:ext cx="457200" cy="4484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3400" y="2945422"/>
            <a:ext cx="334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달력 클로즈업</a:t>
            </a:r>
            <a:r>
              <a:rPr lang="en-US" altLang="ko-KR" dirty="0" smtClean="0"/>
              <a:t>—</a:t>
            </a:r>
            <a:r>
              <a:rPr lang="ko-KR" altLang="en-US" dirty="0" smtClean="0"/>
              <a:t>북극곰 생일</a:t>
            </a:r>
            <a:endParaRPr lang="ko-KR" altLang="en-US" dirty="0"/>
          </a:p>
        </p:txBody>
      </p:sp>
      <p:sp>
        <p:nvSpPr>
          <p:cNvPr id="3" name="이등변 삼각형 2"/>
          <p:cNvSpPr/>
          <p:nvPr/>
        </p:nvSpPr>
        <p:spPr>
          <a:xfrm rot="5400000">
            <a:off x="11201400" y="5996356"/>
            <a:ext cx="457200" cy="4484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4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3400" y="2945422"/>
            <a:ext cx="334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팽귄이</a:t>
            </a:r>
            <a:r>
              <a:rPr lang="ko-KR" altLang="en-US" dirty="0" smtClean="0"/>
              <a:t> 북극곰에게 선물을 전해주고자 함</a:t>
            </a:r>
            <a:endParaRPr lang="ko-KR" altLang="en-US" dirty="0"/>
          </a:p>
        </p:txBody>
      </p:sp>
      <p:sp>
        <p:nvSpPr>
          <p:cNvPr id="3" name="이등변 삼각형 2"/>
          <p:cNvSpPr/>
          <p:nvPr/>
        </p:nvSpPr>
        <p:spPr>
          <a:xfrm rot="5400000">
            <a:off x="11201400" y="5996356"/>
            <a:ext cx="457200" cy="4484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2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3400" y="2945422"/>
            <a:ext cx="3349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가방을  챙겨 </a:t>
            </a:r>
            <a:r>
              <a:rPr lang="ko-KR" altLang="en-US" dirty="0" err="1" smtClean="0"/>
              <a:t>북극곰네</a:t>
            </a:r>
            <a:r>
              <a:rPr lang="ko-KR" altLang="en-US" dirty="0" smtClean="0"/>
              <a:t> 집으로 가려고 집을 나섬 </a:t>
            </a:r>
            <a:r>
              <a:rPr lang="en-US" altLang="ko-KR" dirty="0" smtClean="0"/>
              <a:t>--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이등변 삼각형 2"/>
          <p:cNvSpPr/>
          <p:nvPr/>
        </p:nvSpPr>
        <p:spPr>
          <a:xfrm rot="5400000">
            <a:off x="11201400" y="5996356"/>
            <a:ext cx="457200" cy="4484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6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5761" y="931985"/>
            <a:ext cx="64799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설명 페이지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운동 동작을 잘 따라해야 각 스테이지의 게이지가 충전됨</a:t>
            </a:r>
            <a:endParaRPr lang="en-US" altLang="ko-KR" dirty="0" smtClean="0"/>
          </a:p>
          <a:p>
            <a:r>
              <a:rPr lang="en-US" altLang="ko-KR" dirty="0" smtClean="0"/>
              <a:t>    (bar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or text</a:t>
            </a:r>
            <a:r>
              <a:rPr lang="ko-KR" altLang="en-US" dirty="0"/>
              <a:t> </a:t>
            </a:r>
            <a:r>
              <a:rPr lang="ko-KR" altLang="en-US" dirty="0" smtClean="0"/>
              <a:t>숫자로 점수 나타내기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동작을 잘 수행하지 못하면 안내 메시지가 나온다는 것을 알려줌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정확한 동작을 통해 점수를 올려 각 스테이지 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수영 게이지를 채워 나가야함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일정 점수 이상 도달 </a:t>
            </a:r>
            <a:r>
              <a:rPr lang="en-US" altLang="ko-KR" dirty="0" smtClean="0"/>
              <a:t>or bar </a:t>
            </a:r>
            <a:r>
              <a:rPr lang="ko-KR" altLang="en-US" dirty="0" smtClean="0"/>
              <a:t>게이지가 다 차면 미션 성공</a:t>
            </a:r>
            <a:r>
              <a:rPr lang="en-US" altLang="ko-KR" dirty="0" smtClean="0"/>
              <a:t>—</a:t>
            </a:r>
            <a:r>
              <a:rPr lang="ko-KR" altLang="en-US" dirty="0" smtClean="0"/>
              <a:t>스테이지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운동 동작이 끝났는데도 점수 미달이면 실패</a:t>
            </a:r>
            <a:r>
              <a:rPr lang="en-US" altLang="ko-KR" dirty="0" smtClean="0"/>
              <a:t>—</a:t>
            </a:r>
            <a:r>
              <a:rPr lang="ko-KR" altLang="en-US" dirty="0" err="1" smtClean="0"/>
              <a:t>다시도전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성공하면 다음 스테이지로 넘어감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북극곰네</a:t>
            </a:r>
            <a:r>
              <a:rPr lang="ko-KR" altLang="en-US" dirty="0" smtClean="0"/>
              <a:t> 집에 도착하면 게임 끝</a:t>
            </a:r>
            <a:endParaRPr lang="en-US" altLang="ko-KR" dirty="0" smtClean="0"/>
          </a:p>
        </p:txBody>
      </p:sp>
      <p:sp>
        <p:nvSpPr>
          <p:cNvPr id="3" name="이등변 삼각형 2"/>
          <p:cNvSpPr/>
          <p:nvPr/>
        </p:nvSpPr>
        <p:spPr>
          <a:xfrm rot="5400000">
            <a:off x="11201400" y="5996356"/>
            <a:ext cx="457200" cy="4484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046285" y="4088423"/>
            <a:ext cx="1213338" cy="9935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869223" y="1644161"/>
            <a:ext cx="1213338" cy="9935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072554" y="1087316"/>
            <a:ext cx="1213338" cy="9935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8809892" y="2445724"/>
            <a:ext cx="1213338" cy="9935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8252467">
            <a:off x="1664393" y="3142067"/>
            <a:ext cx="1381125" cy="3048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21392301">
            <a:off x="4450407" y="1625500"/>
            <a:ext cx="1381125" cy="3048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2143234">
            <a:off x="7478035" y="2064904"/>
            <a:ext cx="1381125" cy="3048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4616824">
            <a:off x="9030426" y="4222415"/>
            <a:ext cx="1381125" cy="3048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" y="5457825"/>
            <a:ext cx="20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팽귄</a:t>
            </a:r>
            <a:r>
              <a:rPr lang="ko-KR" altLang="en-US" dirty="0" smtClean="0"/>
              <a:t> 집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34475" y="5276850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북극곰 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34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5725"/>
            <a:ext cx="749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게임화면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857625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운동 애니메이션 쪽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39150" y="385762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 쪽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62425" y="10477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팽귄</a:t>
            </a:r>
            <a:r>
              <a:rPr lang="ko-KR" altLang="en-US" dirty="0" smtClean="0"/>
              <a:t> 수영 게이지 </a:t>
            </a:r>
            <a:r>
              <a:rPr lang="en-US" altLang="ko-KR" dirty="0" smtClean="0"/>
              <a:t>bar or text </a:t>
            </a:r>
            <a:r>
              <a:rPr lang="ko-KR" altLang="en-US" dirty="0" smtClean="0"/>
              <a:t>점수</a:t>
            </a:r>
            <a:endParaRPr lang="ko-KR" altLang="en-US" dirty="0"/>
          </a:p>
        </p:txBody>
      </p:sp>
      <p:sp>
        <p:nvSpPr>
          <p:cNvPr id="7" name="뺄셈 기호 6"/>
          <p:cNvSpPr/>
          <p:nvPr/>
        </p:nvSpPr>
        <p:spPr>
          <a:xfrm>
            <a:off x="4071937" y="289441"/>
            <a:ext cx="3990975" cy="676275"/>
          </a:xfrm>
          <a:prstGeom prst="mathMinu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형 설명선 8"/>
          <p:cNvSpPr/>
          <p:nvPr/>
        </p:nvSpPr>
        <p:spPr>
          <a:xfrm rot="10800000">
            <a:off x="4343400" y="1616333"/>
            <a:ext cx="3819525" cy="1590675"/>
          </a:xfrm>
          <a:prstGeom prst="wedgeEllipseCallout">
            <a:avLst>
              <a:gd name="adj1" fmla="val -21831"/>
              <a:gd name="adj2" fmla="val 10262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34012" y="1888688"/>
            <a:ext cx="262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 메시지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팔을 더 올려라 등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14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78519" y="5334123"/>
            <a:ext cx="1811215" cy="738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12626" y="547256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</a:rPr>
              <a:t>restart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2025" y="2975165"/>
            <a:ext cx="5762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점수 미달 시 </a:t>
            </a:r>
            <a:r>
              <a:rPr lang="ko-KR" altLang="en-US" dirty="0" err="1" smtClean="0"/>
              <a:t>팽귄</a:t>
            </a:r>
            <a:r>
              <a:rPr lang="ko-KR" altLang="en-US" dirty="0" smtClean="0"/>
              <a:t> 좌절 이미지</a:t>
            </a:r>
            <a:endParaRPr lang="en-US" altLang="ko-KR" dirty="0" smtClean="0"/>
          </a:p>
          <a:p>
            <a:r>
              <a:rPr lang="ko-KR" altLang="en-US" dirty="0" err="1" smtClean="0"/>
              <a:t>재시작</a:t>
            </a:r>
            <a:r>
              <a:rPr lang="ko-KR" altLang="en-US" dirty="0" smtClean="0"/>
              <a:t> 누르면 게임 </a:t>
            </a:r>
            <a:r>
              <a:rPr lang="ko-KR" altLang="en-US" dirty="0" err="1" smtClean="0"/>
              <a:t>다시시작</a:t>
            </a:r>
            <a:endParaRPr lang="en-US" altLang="ko-KR" dirty="0" smtClean="0"/>
          </a:p>
          <a:p>
            <a:r>
              <a:rPr lang="ko-KR" altLang="en-US" dirty="0" smtClean="0"/>
              <a:t>돌아가기 누르면 스테이지 고르는 화면으로 감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36238" y="504824"/>
            <a:ext cx="658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accent5">
                    <a:lumMod val="75000"/>
                  </a:schemeClr>
                </a:solidFill>
              </a:rPr>
              <a:t>실패</a:t>
            </a:r>
            <a:endParaRPr lang="ko-KR" alt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226419" y="5334123"/>
            <a:ext cx="1811215" cy="7385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31976" y="547256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</a:rPr>
              <a:t>back</a:t>
            </a:r>
            <a:endParaRPr lang="ko-KR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2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175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북극으로  With 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북극으로  With PT</dc:title>
  <dc:creator>pnsua</dc:creator>
  <cp:lastModifiedBy>pnsua</cp:lastModifiedBy>
  <cp:revision>19</cp:revision>
  <dcterms:created xsi:type="dcterms:W3CDTF">2022-06-05T20:41:22Z</dcterms:created>
  <dcterms:modified xsi:type="dcterms:W3CDTF">2022-06-05T21:05:40Z</dcterms:modified>
</cp:coreProperties>
</file>