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168-310A-4942-B3DC-2A8069A4D92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53B8-D91F-4A7A-9721-5C68B55EB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86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168-310A-4942-B3DC-2A8069A4D92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53B8-D91F-4A7A-9721-5C68B55EB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77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168-310A-4942-B3DC-2A8069A4D92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53B8-D91F-4A7A-9721-5C68B55EB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7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168-310A-4942-B3DC-2A8069A4D92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53B8-D91F-4A7A-9721-5C68B55EB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89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168-310A-4942-B3DC-2A8069A4D92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53B8-D91F-4A7A-9721-5C68B55EB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39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168-310A-4942-B3DC-2A8069A4D92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53B8-D91F-4A7A-9721-5C68B55EB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41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168-310A-4942-B3DC-2A8069A4D92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53B8-D91F-4A7A-9721-5C68B55EB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76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168-310A-4942-B3DC-2A8069A4D92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53B8-D91F-4A7A-9721-5C68B55EB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64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168-310A-4942-B3DC-2A8069A4D92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53B8-D91F-4A7A-9721-5C68B55EB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65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168-310A-4942-B3DC-2A8069A4D92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53B8-D91F-4A7A-9721-5C68B55EB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64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3168-310A-4942-B3DC-2A8069A4D92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53B8-D91F-4A7A-9721-5C68B55EB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0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13168-310A-4942-B3DC-2A8069A4D92E}" type="datetimeFigureOut">
              <a:rPr lang="ko-KR" altLang="en-US" smtClean="0"/>
              <a:t>2022-05-26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553B8-D91F-4A7A-9721-5C68B55EB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17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52400" y="171695"/>
            <a:ext cx="4384431" cy="417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smtClean="0"/>
              <a:t>키넥트 유니티 연동 코드 분석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52854" y="1283677"/>
            <a:ext cx="98737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키포인트</a:t>
            </a:r>
            <a:r>
              <a:rPr lang="ko-KR" altLang="en-US" dirty="0"/>
              <a:t> 값 </a:t>
            </a:r>
            <a:r>
              <a:rPr lang="ko-KR" altLang="en-US" dirty="0" err="1"/>
              <a:t>유니티</a:t>
            </a:r>
            <a:r>
              <a:rPr lang="ko-KR" altLang="en-US" dirty="0"/>
              <a:t> 상에 출력</a:t>
            </a:r>
            <a:r>
              <a:rPr lang="en-US" altLang="ko-KR" dirty="0"/>
              <a:t>, </a:t>
            </a:r>
            <a:r>
              <a:rPr lang="ko-KR" altLang="en-US" dirty="0"/>
              <a:t>각 애니메이션 별 </a:t>
            </a:r>
            <a:r>
              <a:rPr lang="ko-KR" altLang="en-US" dirty="0" err="1"/>
              <a:t>키포인트</a:t>
            </a:r>
            <a:r>
              <a:rPr lang="ko-KR" altLang="en-US" dirty="0"/>
              <a:t> 값과 모델링을 연결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동작 </a:t>
            </a:r>
            <a:r>
              <a:rPr lang="ko-KR" altLang="en-US" dirty="0"/>
              <a:t>알고리즘 등을 구현하려면 </a:t>
            </a:r>
            <a:r>
              <a:rPr lang="ko-KR" altLang="en-US" dirty="0" err="1">
                <a:solidFill>
                  <a:schemeClr val="accent5"/>
                </a:solidFill>
              </a:rPr>
              <a:t>키넥트</a:t>
            </a:r>
            <a:r>
              <a:rPr lang="ko-KR" altLang="en-US" dirty="0">
                <a:solidFill>
                  <a:schemeClr val="accent5"/>
                </a:solidFill>
              </a:rPr>
              <a:t> 자체의 코드를 분석할 필요가 </a:t>
            </a:r>
            <a:r>
              <a:rPr lang="ko-KR" altLang="en-US" dirty="0" smtClean="0">
                <a:solidFill>
                  <a:schemeClr val="accent5"/>
                </a:solidFill>
              </a:rPr>
              <a:t>있음</a:t>
            </a:r>
            <a:endParaRPr lang="en-US" altLang="ko-KR" dirty="0" smtClean="0">
              <a:solidFill>
                <a:schemeClr val="accent5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전체적인 </a:t>
            </a:r>
            <a:r>
              <a:rPr lang="ko-KR" altLang="en-US" dirty="0"/>
              <a:t>코드 구현을 앞두고 조원들과 함께 코드를 공유하고 설명하는 시간을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코드 </a:t>
            </a:r>
            <a:r>
              <a:rPr lang="ko-KR" altLang="en-US" dirty="0"/>
              <a:t>분석 과정에서 </a:t>
            </a:r>
            <a:r>
              <a:rPr lang="ko-KR" altLang="en-US" dirty="0" err="1">
                <a:solidFill>
                  <a:schemeClr val="accent5"/>
                </a:solidFill>
              </a:rPr>
              <a:t>키넥트의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ko-KR" altLang="en-US" dirty="0" err="1">
                <a:solidFill>
                  <a:schemeClr val="accent5"/>
                </a:solidFill>
              </a:rPr>
              <a:t>키포인트</a:t>
            </a:r>
            <a:r>
              <a:rPr lang="ko-KR" altLang="en-US" dirty="0">
                <a:solidFill>
                  <a:schemeClr val="accent5"/>
                </a:solidFill>
              </a:rPr>
              <a:t> 값은 </a:t>
            </a:r>
            <a:r>
              <a:rPr lang="en-US" altLang="ko-KR" dirty="0">
                <a:solidFill>
                  <a:schemeClr val="accent5"/>
                </a:solidFill>
              </a:rPr>
              <a:t>3</a:t>
            </a:r>
            <a:r>
              <a:rPr lang="ko-KR" altLang="en-US" dirty="0">
                <a:solidFill>
                  <a:schemeClr val="accent5"/>
                </a:solidFill>
              </a:rPr>
              <a:t>차원 벡터</a:t>
            </a:r>
            <a:r>
              <a:rPr lang="ko-KR" altLang="en-US" dirty="0"/>
              <a:t>로 나타내어져 있어서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err="1" smtClean="0"/>
              <a:t>유니티</a:t>
            </a:r>
            <a:r>
              <a:rPr lang="ko-KR" altLang="en-US" dirty="0" smtClean="0"/>
              <a:t> </a:t>
            </a:r>
            <a:r>
              <a:rPr lang="ko-KR" altLang="en-US" dirty="0"/>
              <a:t>상에서 </a:t>
            </a:r>
            <a:r>
              <a:rPr lang="en-US" altLang="ko-KR" dirty="0"/>
              <a:t>Text</a:t>
            </a:r>
            <a:r>
              <a:rPr lang="ko-KR" altLang="en-US" dirty="0"/>
              <a:t>에 출력 시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등이 </a:t>
            </a:r>
            <a:r>
              <a:rPr lang="ko-KR" altLang="en-US" dirty="0"/>
              <a:t>먹히지 않았다는 것을 알게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3</a:t>
            </a:r>
            <a:r>
              <a:rPr lang="ko-KR" altLang="en-US" dirty="0"/>
              <a:t>차원 벡터 값을 </a:t>
            </a:r>
            <a:r>
              <a:rPr lang="en-US" altLang="ko-KR" dirty="0"/>
              <a:t>2</a:t>
            </a:r>
            <a:r>
              <a:rPr lang="ko-KR" altLang="en-US" dirty="0"/>
              <a:t>차원 평면에 </a:t>
            </a:r>
            <a:r>
              <a:rPr lang="en-US" altLang="ko-KR" dirty="0" err="1"/>
              <a:t>x,y,z</a:t>
            </a:r>
            <a:r>
              <a:rPr lang="ko-KR" altLang="en-US" dirty="0"/>
              <a:t>값으로 나타내려면 </a:t>
            </a:r>
            <a:r>
              <a:rPr lang="ko-KR" altLang="en-US" dirty="0" err="1"/>
              <a:t>키넥트</a:t>
            </a:r>
            <a:r>
              <a:rPr lang="ko-KR" altLang="en-US" dirty="0"/>
              <a:t> 안에 있는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5"/>
                </a:solidFill>
              </a:rPr>
              <a:t> </a:t>
            </a:r>
            <a:r>
              <a:rPr lang="en-US" altLang="ko-KR" dirty="0" smtClean="0">
                <a:solidFill>
                  <a:schemeClr val="accent5"/>
                </a:solidFill>
              </a:rPr>
              <a:t>    </a:t>
            </a:r>
            <a:r>
              <a:rPr lang="en-US" altLang="ko-KR" dirty="0" err="1" smtClean="0">
                <a:solidFill>
                  <a:schemeClr val="accent5"/>
                </a:solidFill>
              </a:rPr>
              <a:t>CameraSpacePoint</a:t>
            </a:r>
            <a:r>
              <a:rPr lang="en-US" altLang="ko-KR" dirty="0" smtClean="0"/>
              <a:t> </a:t>
            </a:r>
            <a:r>
              <a:rPr lang="ko-KR" altLang="en-US" dirty="0"/>
              <a:t>함수를 이용해야 한다는 것을 알게 됨</a:t>
            </a:r>
          </a:p>
        </p:txBody>
      </p:sp>
    </p:spTree>
    <p:extLst>
      <p:ext uri="{BB962C8B-B14F-4D97-AF65-F5344CB8AC3E}">
        <p14:creationId xmlns:p14="http://schemas.microsoft.com/office/powerpoint/2010/main" val="228010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171695"/>
            <a:ext cx="4384431" cy="417390"/>
          </a:xfrm>
        </p:spPr>
        <p:txBody>
          <a:bodyPr>
            <a:normAutofit fontScale="90000"/>
          </a:bodyPr>
          <a:lstStyle/>
          <a:p>
            <a:r>
              <a:rPr lang="ko-KR" altLang="en-US" sz="2400" dirty="0" err="1" smtClean="0"/>
              <a:t>키넥트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유니티</a:t>
            </a:r>
            <a:r>
              <a:rPr lang="ko-KR" altLang="en-US" sz="2400" dirty="0" smtClean="0"/>
              <a:t> 연동 코드 분석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23" y="1046285"/>
            <a:ext cx="5691547" cy="38686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243" y="1046285"/>
            <a:ext cx="5768304" cy="386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3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" y="171695"/>
            <a:ext cx="4384431" cy="417390"/>
          </a:xfrm>
        </p:spPr>
        <p:txBody>
          <a:bodyPr>
            <a:normAutofit fontScale="90000"/>
          </a:bodyPr>
          <a:lstStyle/>
          <a:p>
            <a:r>
              <a:rPr lang="ko-KR" altLang="en-US" sz="2400" dirty="0" err="1" smtClean="0"/>
              <a:t>키넥트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유니티</a:t>
            </a:r>
            <a:r>
              <a:rPr lang="ko-KR" altLang="en-US" sz="2400" dirty="0" smtClean="0"/>
              <a:t> 연동 코드 분석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3454"/>
            <a:ext cx="5644294" cy="37237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371" y="926815"/>
            <a:ext cx="6020168" cy="371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2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97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키넥트 유니티 연동 코드 분석</vt:lpstr>
      <vt:lpstr>키넥트 유니티 연동 코드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키넥트 유니티 연동 코드 분석</dc:title>
  <dc:creator>pnsua</dc:creator>
  <cp:lastModifiedBy>pnsua</cp:lastModifiedBy>
  <cp:revision>3</cp:revision>
  <dcterms:created xsi:type="dcterms:W3CDTF">2022-05-25T16:46:54Z</dcterms:created>
  <dcterms:modified xsi:type="dcterms:W3CDTF">2022-05-25T17:37:44Z</dcterms:modified>
</cp:coreProperties>
</file>