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E2E88-114D-4F0F-8ADE-7F9A8479C3B7}" v="1169" dt="2021-11-11T18:11:0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10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9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72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9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3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2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8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9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2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0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6509F-4E53-4605-BA54-DC87D5AACBEF}"/>
              </a:ext>
            </a:extLst>
          </p:cNvPr>
          <p:cNvSpPr txBox="1"/>
          <p:nvPr/>
        </p:nvSpPr>
        <p:spPr>
          <a:xfrm>
            <a:off x="3272287" y="1834551"/>
            <a:ext cx="87098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cs typeface="Calibri"/>
              </a:rPr>
              <a:t>NS-mp3player - мп3 плеер, полностью написанный на </a:t>
            </a:r>
            <a:r>
              <a:rPr lang="ru-RU" sz="2800" dirty="0" err="1">
                <a:cs typeface="Calibri"/>
              </a:rPr>
              <a:t>python</a:t>
            </a:r>
            <a:endParaRPr lang="ru-RU" sz="2800" dirty="0">
              <a:cs typeface="Calibri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9696824-5AEF-469E-BB46-EEE8E033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9" y="1762754"/>
            <a:ext cx="1986591" cy="297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1D05A-BC34-41A8-BF34-9D4F095B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69" y="609600"/>
            <a:ext cx="10174557" cy="1470644"/>
          </a:xfrm>
        </p:spPr>
        <p:txBody>
          <a:bodyPr/>
          <a:lstStyle/>
          <a:p>
            <a:r>
              <a:rPr lang="ru-RU" dirty="0">
                <a:cs typeface="Calibri Light"/>
              </a:rPr>
              <a:t>Плейлисты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E94D3A2B-6793-4203-93AA-26F6C2EF5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02" y="1610105"/>
            <a:ext cx="5170272" cy="38935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DE03A-B8E0-42B4-8138-1513235B1D4F}"/>
              </a:ext>
            </a:extLst>
          </p:cNvPr>
          <p:cNvSpPr txBox="1"/>
          <p:nvPr/>
        </p:nvSpPr>
        <p:spPr>
          <a:xfrm>
            <a:off x="5817079" y="1706200"/>
            <a:ext cx="584661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Во вкладке плейлистов вы можете добавить директорию, в которой хранятся ваши mp3 файлы или же удалить её. Вы сможете создать новый плейлист и обновлять его(добавлять или удалять файлы) или удалить его, но учтите, что Общий плейлист удалить нельзя</a:t>
            </a:r>
          </a:p>
        </p:txBody>
      </p:sp>
    </p:spTree>
    <p:extLst>
      <p:ext uri="{BB962C8B-B14F-4D97-AF65-F5344CB8AC3E}">
        <p14:creationId xmlns:p14="http://schemas.microsoft.com/office/powerpoint/2010/main" val="1382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3CEC-2360-41E2-9B8F-8098844F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график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28607DA-DD7B-4E2B-9731-1112C42BB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39" y="2058940"/>
            <a:ext cx="5420180" cy="381538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94935-B7F3-4B9F-9203-D4B9CC9C0EC7}"/>
              </a:ext>
            </a:extLst>
          </p:cNvPr>
          <p:cNvSpPr txBox="1"/>
          <p:nvPr/>
        </p:nvSpPr>
        <p:spPr>
          <a:xfrm>
            <a:off x="5946475" y="2078966"/>
            <a:ext cx="590621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График, который открывается в отдельном окне, расскажет вам о максимальной длительности, а так же минимальной и средней у всех. Так же он покажет сам график, с точностью до единиц(учтите, что длинна показывается не в </a:t>
            </a:r>
            <a:r>
              <a:rPr lang="ru-RU" sz="2400" dirty="0" err="1"/>
              <a:t>мин.:сек</a:t>
            </a:r>
            <a:r>
              <a:rPr lang="ru-RU" sz="2400" dirty="0"/>
              <a:t>., а </a:t>
            </a:r>
            <a:r>
              <a:rPr lang="ru-RU" sz="2400" dirty="0" err="1"/>
              <a:t>мин.:доля</a:t>
            </a:r>
            <a:r>
              <a:rPr lang="ru-RU" sz="2400" dirty="0"/>
              <a:t> мин.)</a:t>
            </a:r>
            <a:endParaRPr lang="ru-RU" sz="24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D4594-A765-4CED-8D58-87AD6AA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Проигрыватель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98B59-8A1C-4F6B-8AF5-5A9793240B15}"/>
              </a:ext>
            </a:extLst>
          </p:cNvPr>
          <p:cNvSpPr txBox="1"/>
          <p:nvPr/>
        </p:nvSpPr>
        <p:spPr>
          <a:xfrm>
            <a:off x="5745192" y="1834551"/>
            <a:ext cx="61937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И наконец, сам проигрыватель. В нем вы сможете слушать ваши медиа файлы, перематывать их и изменять громкость звука. Список внизу расскажет о том, что сейчас играет и какая длинна у этого файла.</a:t>
            </a:r>
            <a:endParaRPr lang="ru-RU" sz="2400" dirty="0">
              <a:cs typeface="Calibri"/>
            </a:endParaRPr>
          </a:p>
        </p:txBody>
      </p:sp>
      <p:pic>
        <p:nvPicPr>
          <p:cNvPr id="11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8E1407-FEFE-44AC-BDE7-71FF8BBB2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9" y="1897652"/>
            <a:ext cx="5489498" cy="4137963"/>
          </a:xfrm>
        </p:spPr>
      </p:pic>
    </p:spTree>
    <p:extLst>
      <p:ext uri="{BB962C8B-B14F-4D97-AF65-F5344CB8AC3E}">
        <p14:creationId xmlns:p14="http://schemas.microsoft.com/office/powerpoint/2010/main" val="11806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42ED-BE51-4B97-9A8F-4DD7DD3B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структура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1FAF8-A853-4C6A-A983-193566B3147A}"/>
              </a:ext>
            </a:extLst>
          </p:cNvPr>
          <p:cNvSpPr txBox="1"/>
          <p:nvPr/>
        </p:nvSpPr>
        <p:spPr>
          <a:xfrm>
            <a:off x="684362" y="2078966"/>
            <a:ext cx="1096704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Весь код занимает 764 строчки</a:t>
            </a:r>
          </a:p>
          <a:p>
            <a:r>
              <a:rPr lang="ru-RU" sz="2400" dirty="0">
                <a:cs typeface="Calibri"/>
              </a:rPr>
              <a:t>Каждая функция помечена комментарием, объясняющим, что она делает</a:t>
            </a:r>
          </a:p>
          <a:p>
            <a:r>
              <a:rPr lang="ru-RU" sz="2400" dirty="0">
                <a:cs typeface="Calibri"/>
              </a:rPr>
              <a:t>Для создания интерфейса использовались библиотеки "PyQt5" и "</a:t>
            </a:r>
            <a:r>
              <a:rPr lang="ru-RU" sz="2400" dirty="0" err="1">
                <a:cs typeface="Calibri"/>
              </a:rPr>
              <a:t>pyqtgraph</a:t>
            </a:r>
            <a:r>
              <a:rPr lang="ru-RU" sz="2400" dirty="0">
                <a:cs typeface="Calibri"/>
              </a:rPr>
              <a:t>"</a:t>
            </a:r>
          </a:p>
          <a:p>
            <a:r>
              <a:rPr lang="ru-RU" sz="2400" dirty="0">
                <a:cs typeface="Calibri"/>
              </a:rPr>
              <a:t>Для проигрывания музыки используется "</a:t>
            </a:r>
            <a:r>
              <a:rPr lang="ru-RU" sz="2400" dirty="0" err="1">
                <a:latin typeface="Consolas"/>
                <a:cs typeface="Calibri"/>
              </a:rPr>
              <a:t>QtMultimedia</a:t>
            </a:r>
            <a:r>
              <a:rPr lang="ru-RU" sz="2400" dirty="0">
                <a:cs typeface="Calibri"/>
              </a:rPr>
              <a:t>"</a:t>
            </a:r>
          </a:p>
          <a:p>
            <a:r>
              <a:rPr lang="ru-RU" sz="2400" dirty="0">
                <a:cs typeface="Calibri"/>
              </a:rPr>
              <a:t>Все пути к файлам, их названия, длительность и принадлежность к плейлистам хранятся в </a:t>
            </a:r>
            <a:r>
              <a:rPr lang="ru-RU" sz="2400" dirty="0" err="1">
                <a:cs typeface="Calibri"/>
              </a:rPr>
              <a:t>sql</a:t>
            </a:r>
            <a:r>
              <a:rPr lang="ru-RU" sz="2400" dirty="0">
                <a:cs typeface="Calibri"/>
              </a:rPr>
              <a:t> базе данных</a:t>
            </a:r>
          </a:p>
          <a:p>
            <a:r>
              <a:rPr lang="ru-RU" sz="2400" dirty="0">
                <a:cs typeface="Calibri"/>
              </a:rPr>
              <a:t>Плейлист, который играет сейчас, записывается в </a:t>
            </a:r>
            <a:r>
              <a:rPr lang="ru-RU" sz="2400" dirty="0" err="1">
                <a:cs typeface="Calibri"/>
              </a:rPr>
              <a:t>csv</a:t>
            </a:r>
            <a:r>
              <a:rPr lang="ru-RU" sz="2400" dirty="0">
                <a:cs typeface="Calibri"/>
              </a:rPr>
              <a:t> файл, для более быстрого переключения между файлами этого плейлиста</a:t>
            </a:r>
          </a:p>
        </p:txBody>
      </p:sp>
    </p:spTree>
    <p:extLst>
      <p:ext uri="{BB962C8B-B14F-4D97-AF65-F5344CB8AC3E}">
        <p14:creationId xmlns:p14="http://schemas.microsoft.com/office/powerpoint/2010/main" val="374809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Celestial</vt:lpstr>
      <vt:lpstr>Презентация PowerPoint</vt:lpstr>
      <vt:lpstr>Плейлисты</vt:lpstr>
      <vt:lpstr>график</vt:lpstr>
      <vt:lpstr>Проигрыватель</vt:lpstr>
      <vt:lpstr>структура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154</cp:revision>
  <dcterms:created xsi:type="dcterms:W3CDTF">2021-11-11T17:39:34Z</dcterms:created>
  <dcterms:modified xsi:type="dcterms:W3CDTF">2021-11-11T18:11:06Z</dcterms:modified>
</cp:coreProperties>
</file>