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4"/>
    <p:restoredTop sz="94727"/>
  </p:normalViewPr>
  <p:slideViewPr>
    <p:cSldViewPr snapToGrid="0" snapToObjects="1">
      <p:cViewPr varScale="1">
        <p:scale>
          <a:sx n="89" d="100"/>
          <a:sy n="89" d="100"/>
        </p:scale>
        <p:origin x="3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922F-A6C2-4228-33AA-EF3F04447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D5B92-2CB2-0DDB-FAEE-48CABACCC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F1F9-3BCF-B05A-0678-88133868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B002-93FE-9144-8D44-274DB4F6958D}" type="datetimeFigureOut">
              <a:rPr lang="en-AT" smtClean="0"/>
              <a:t>14.11.22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7C797-20BD-DF38-E9DC-976BCF6C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2B28B-662C-ED74-EFFB-DEC334C0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770-D527-0945-AB61-E5538591441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4286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4B69-EFA3-DA42-5F13-F48BFD3A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16D10-0EEA-D5BE-336B-6F1147F10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D005-FF74-875D-44FA-9FCE42A9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B002-93FE-9144-8D44-274DB4F6958D}" type="datetimeFigureOut">
              <a:rPr lang="en-AT" smtClean="0"/>
              <a:t>14.11.22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1C71D-C47C-1598-A625-EC75A16A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8CE9-DDC5-A0CE-6511-3076095B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770-D527-0945-AB61-E5538591441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156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97250-0E77-BA68-1CCD-3394BB226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7D936-D33F-6297-D250-26A51B2F2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27E91-DDE3-842A-B1A3-F88F8823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B002-93FE-9144-8D44-274DB4F6958D}" type="datetimeFigureOut">
              <a:rPr lang="en-AT" smtClean="0"/>
              <a:t>14.11.22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309CF-07EF-B1A3-7E8F-E1319039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52BDA-B25C-11AF-F70C-99E093FF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770-D527-0945-AB61-E5538591441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066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C032-72CE-33C0-CB9C-F7CDB4DB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D585-5CA4-8318-A6C1-1F5650D84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6FA45-B999-9C37-50CF-1209DDF2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B002-93FE-9144-8D44-274DB4F6958D}" type="datetimeFigureOut">
              <a:rPr lang="en-AT" smtClean="0"/>
              <a:t>14.11.22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C3D3E-A974-4B4F-FFEB-C4ED05F3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8A0C-A412-B5C7-6455-0DC40658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770-D527-0945-AB61-E5538591441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7411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BE84-33EC-4FB4-9BEB-5491A066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B9F89-D2FD-D303-B19C-E3A22F32A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BBFA2-E375-6876-1564-A526676D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B002-93FE-9144-8D44-274DB4F6958D}" type="datetimeFigureOut">
              <a:rPr lang="en-AT" smtClean="0"/>
              <a:t>14.11.22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D9DF6-E935-3794-B228-5BA1FD88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6A327-74D3-86FF-5FC1-A17BF633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770-D527-0945-AB61-E5538591441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5040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1F35-27DA-D8AB-FC19-B5203BC4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0C1D-A0BE-0C78-9B0F-F24480F70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ACC35-BBDA-EA84-2F2E-AF9BA4614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FF638-3157-21DD-2386-CE0A5F7D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B002-93FE-9144-8D44-274DB4F6958D}" type="datetimeFigureOut">
              <a:rPr lang="en-AT" smtClean="0"/>
              <a:t>14.11.22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F1406-3D45-6D26-BE23-0ECEDEAF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84041-0CAF-F3ED-185B-525F9E4C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770-D527-0945-AB61-E5538591441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1818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C7E4-3CF3-BEB9-620F-C0418C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4F1CE-AF64-3751-CC37-0329B359D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45EA1-B6A4-D278-107F-96D61E9E5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D78D8-05EB-529F-7028-37FF7E3F1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E391A-00D5-5DE2-4E29-9DFEC7807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76638-AB21-B461-384D-9F9C25B8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B002-93FE-9144-8D44-274DB4F6958D}" type="datetimeFigureOut">
              <a:rPr lang="en-AT" smtClean="0"/>
              <a:t>14.11.22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AAB3F-C3EF-6A8D-ADDD-B6F770A6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CE1E3-335E-DE05-44FE-25EE5DDF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770-D527-0945-AB61-E5538591441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5934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ADD8-4776-A8A8-C4D6-F882402D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B1BCD-CD3E-90D5-7A5D-9D343895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B002-93FE-9144-8D44-274DB4F6958D}" type="datetimeFigureOut">
              <a:rPr lang="en-AT" smtClean="0"/>
              <a:t>14.11.22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331C1-A19F-3296-D2CB-77F6FA8C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3C1F5-903B-F93E-E1A8-08AFAABB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770-D527-0945-AB61-E5538591441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4666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03FD0-3E69-BB1C-55D0-673582E0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B002-93FE-9144-8D44-274DB4F6958D}" type="datetimeFigureOut">
              <a:rPr lang="en-AT" smtClean="0"/>
              <a:t>14.11.22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6ACB7-ADAE-A38D-EB6A-F6EE1B1A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F26E2-3870-8B50-E22F-712A9853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770-D527-0945-AB61-E5538591441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8872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3DE9-C252-4CDC-297F-E8F7E9F5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159D-1874-3DE6-E7D4-F479714FE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AA2D2-E181-136A-D234-28FD6BD2D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C85E2-C415-4D3C-CCC0-D020D501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B002-93FE-9144-8D44-274DB4F6958D}" type="datetimeFigureOut">
              <a:rPr lang="en-AT" smtClean="0"/>
              <a:t>14.11.22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F8AD5-8D1C-DAF9-E3AA-0D0B8738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D8C61-612C-7422-CD80-8E8B1E6B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770-D527-0945-AB61-E5538591441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8604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12EA-E33A-941E-7CAD-E410EB68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643DD-419B-D308-D275-339594905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A87E2-C37D-DCC3-D2C2-34B7D26B7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85B0A-1C57-583C-1C85-CC71C653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B002-93FE-9144-8D44-274DB4F6958D}" type="datetimeFigureOut">
              <a:rPr lang="en-AT" smtClean="0"/>
              <a:t>14.11.22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F101C-E90B-A208-1FE6-17F4B6DF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206C-875D-A26C-3E99-A1FF1314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770-D527-0945-AB61-E5538591441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9970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7498E-E651-1D1F-E399-94A92FC7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38860-7508-DE54-D968-B3CDA4BFA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FCE58-D9CA-5377-6615-211B6CCF7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0B002-93FE-9144-8D44-274DB4F6958D}" type="datetimeFigureOut">
              <a:rPr lang="en-AT" smtClean="0"/>
              <a:t>14.11.22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AABC-9AB1-261E-811A-09D8610C7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AE091-74D9-B003-1F1E-91B3815C8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3770-D527-0945-AB61-E5538591441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9315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7282-6BE5-D2F7-1221-9D217F210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C4D68-3CC3-D154-48A7-15D34B0EF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4664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BCE3E82-79B0-2013-E04C-3406F69E3206}"/>
              </a:ext>
            </a:extLst>
          </p:cNvPr>
          <p:cNvSpPr/>
          <p:nvPr/>
        </p:nvSpPr>
        <p:spPr>
          <a:xfrm>
            <a:off x="671513" y="271463"/>
            <a:ext cx="2043113" cy="6193637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674EDB-A053-5434-D334-9D3109562DAA}"/>
              </a:ext>
            </a:extLst>
          </p:cNvPr>
          <p:cNvSpPr/>
          <p:nvPr/>
        </p:nvSpPr>
        <p:spPr>
          <a:xfrm>
            <a:off x="4938713" y="271462"/>
            <a:ext cx="2043113" cy="6193637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8BB504-4041-F3F9-85BD-726E7E104318}"/>
              </a:ext>
            </a:extLst>
          </p:cNvPr>
          <p:cNvSpPr/>
          <p:nvPr/>
        </p:nvSpPr>
        <p:spPr>
          <a:xfrm>
            <a:off x="9205913" y="271461"/>
            <a:ext cx="2043113" cy="6193637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D95E1DF4-136C-16CA-8A93-4DE1667FD18F}"/>
              </a:ext>
            </a:extLst>
          </p:cNvPr>
          <p:cNvSpPr/>
          <p:nvPr/>
        </p:nvSpPr>
        <p:spPr>
          <a:xfrm>
            <a:off x="1000126" y="1969303"/>
            <a:ext cx="1385888" cy="542925"/>
          </a:xfrm>
          <a:prstGeom prst="ca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27F7F70E-91E5-B6AD-BF9E-0E394D5EB6DF}"/>
              </a:ext>
            </a:extLst>
          </p:cNvPr>
          <p:cNvSpPr/>
          <p:nvPr/>
        </p:nvSpPr>
        <p:spPr>
          <a:xfrm>
            <a:off x="1000126" y="1259690"/>
            <a:ext cx="1385888" cy="542925"/>
          </a:xfrm>
          <a:prstGeom prst="ca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solidFill>
                <a:srgbClr val="FF0000"/>
              </a:solidFill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277D681A-0187-A91C-1D58-42A7DF2DDDC4}"/>
              </a:ext>
            </a:extLst>
          </p:cNvPr>
          <p:cNvSpPr/>
          <p:nvPr/>
        </p:nvSpPr>
        <p:spPr>
          <a:xfrm>
            <a:off x="1000126" y="3398052"/>
            <a:ext cx="1385888" cy="542925"/>
          </a:xfrm>
          <a:prstGeom prst="can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6E8AE82F-4D33-0363-CB70-D24DAC764633}"/>
              </a:ext>
            </a:extLst>
          </p:cNvPr>
          <p:cNvSpPr/>
          <p:nvPr/>
        </p:nvSpPr>
        <p:spPr>
          <a:xfrm>
            <a:off x="1000126" y="2688439"/>
            <a:ext cx="1385888" cy="542925"/>
          </a:xfrm>
          <a:prstGeom prst="can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3775ABA9-7EDF-8012-ACC7-D10025FB6CD9}"/>
              </a:ext>
            </a:extLst>
          </p:cNvPr>
          <p:cNvSpPr/>
          <p:nvPr/>
        </p:nvSpPr>
        <p:spPr>
          <a:xfrm>
            <a:off x="1000126" y="4819659"/>
            <a:ext cx="1385888" cy="542925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E60544D-E337-1FE7-B889-5EAE60E44FE6}"/>
              </a:ext>
            </a:extLst>
          </p:cNvPr>
          <p:cNvSpPr/>
          <p:nvPr/>
        </p:nvSpPr>
        <p:spPr>
          <a:xfrm>
            <a:off x="1000126" y="4110046"/>
            <a:ext cx="1385888" cy="542925"/>
          </a:xfrm>
          <a:prstGeom prst="ca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34F5D9AC-1DBB-5E9F-6350-19032843D62D}"/>
              </a:ext>
            </a:extLst>
          </p:cNvPr>
          <p:cNvSpPr/>
          <p:nvPr/>
        </p:nvSpPr>
        <p:spPr>
          <a:xfrm>
            <a:off x="1000126" y="5572136"/>
            <a:ext cx="1385888" cy="542925"/>
          </a:xfrm>
          <a:prstGeom prst="can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E6ABAD9D-75F0-CFAA-D8AA-A8CC4F384F4A}"/>
              </a:ext>
            </a:extLst>
          </p:cNvPr>
          <p:cNvSpPr/>
          <p:nvPr/>
        </p:nvSpPr>
        <p:spPr>
          <a:xfrm>
            <a:off x="5267325" y="1991623"/>
            <a:ext cx="1385888" cy="968278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A00EA52A-304A-DA7C-4203-99608BA45E61}"/>
              </a:ext>
            </a:extLst>
          </p:cNvPr>
          <p:cNvSpPr/>
          <p:nvPr/>
        </p:nvSpPr>
        <p:spPr>
          <a:xfrm>
            <a:off x="5267325" y="4274650"/>
            <a:ext cx="1385888" cy="1019173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D14DDCB-65D0-C07E-81A3-60EF6700E084}"/>
              </a:ext>
            </a:extLst>
          </p:cNvPr>
          <p:cNvSpPr/>
          <p:nvPr/>
        </p:nvSpPr>
        <p:spPr>
          <a:xfrm>
            <a:off x="3214688" y="3026578"/>
            <a:ext cx="1357313" cy="1083468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ETL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118C16A-C177-A5A3-DC30-9740FFE4A7BF}"/>
              </a:ext>
            </a:extLst>
          </p:cNvPr>
          <p:cNvSpPr/>
          <p:nvPr/>
        </p:nvSpPr>
        <p:spPr>
          <a:xfrm>
            <a:off x="7519987" y="3026578"/>
            <a:ext cx="1357313" cy="1083468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ETL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68FDB43F-8190-5C81-EE39-7C211E7F8C8A}"/>
              </a:ext>
            </a:extLst>
          </p:cNvPr>
          <p:cNvSpPr/>
          <p:nvPr/>
        </p:nvSpPr>
        <p:spPr>
          <a:xfrm>
            <a:off x="9526915" y="1610931"/>
            <a:ext cx="1385888" cy="1168009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D5A957C4-EE29-A769-D959-55ADFAF85A99}"/>
              </a:ext>
            </a:extLst>
          </p:cNvPr>
          <p:cNvSpPr/>
          <p:nvPr/>
        </p:nvSpPr>
        <p:spPr>
          <a:xfrm>
            <a:off x="9526915" y="3104726"/>
            <a:ext cx="1385888" cy="111060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9B77D225-D4C3-659A-6614-35C2ECC4E49F}"/>
              </a:ext>
            </a:extLst>
          </p:cNvPr>
          <p:cNvSpPr/>
          <p:nvPr/>
        </p:nvSpPr>
        <p:spPr>
          <a:xfrm>
            <a:off x="9526915" y="4550624"/>
            <a:ext cx="1385888" cy="1174795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7BE2AB-D2B9-BD90-54C3-CB9C91272606}"/>
              </a:ext>
            </a:extLst>
          </p:cNvPr>
          <p:cNvSpPr txBox="1"/>
          <p:nvPr/>
        </p:nvSpPr>
        <p:spPr>
          <a:xfrm>
            <a:off x="1297785" y="1419532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w</a:t>
            </a:r>
            <a:r>
              <a:rPr lang="en-AT" sz="1400" dirty="0">
                <a:solidFill>
                  <a:srgbClr val="FF0000"/>
                </a:solidFill>
              </a:rPr>
              <a:t>di_pop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604E21-CED0-3FE2-0EC3-FBB99E4145E3}"/>
              </a:ext>
            </a:extLst>
          </p:cNvPr>
          <p:cNvSpPr txBox="1"/>
          <p:nvPr/>
        </p:nvSpPr>
        <p:spPr>
          <a:xfrm>
            <a:off x="1288182" y="2121998"/>
            <a:ext cx="809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C000"/>
                </a:solidFill>
              </a:rPr>
              <a:t>w</a:t>
            </a:r>
            <a:r>
              <a:rPr lang="en-AT" sz="1400" dirty="0">
                <a:solidFill>
                  <a:srgbClr val="FFC000"/>
                </a:solidFill>
              </a:rPr>
              <a:t>di_gdp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BE2088-A6C1-1084-C6A6-4980EEDF146C}"/>
              </a:ext>
            </a:extLst>
          </p:cNvPr>
          <p:cNvSpPr txBox="1"/>
          <p:nvPr/>
        </p:nvSpPr>
        <p:spPr>
          <a:xfrm>
            <a:off x="1306525" y="285798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</a:t>
            </a:r>
            <a:r>
              <a:rPr lang="en-AT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di_CO2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5D2859-8A86-7C3B-77AE-F1FC4A690658}"/>
              </a:ext>
            </a:extLst>
          </p:cNvPr>
          <p:cNvSpPr txBox="1"/>
          <p:nvPr/>
        </p:nvSpPr>
        <p:spPr>
          <a:xfrm>
            <a:off x="990601" y="3515800"/>
            <a:ext cx="1380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92D050"/>
                </a:solidFill>
              </a:rPr>
              <a:t>w</a:t>
            </a:r>
            <a:r>
              <a:rPr lang="en-AT" sz="1400" dirty="0">
                <a:solidFill>
                  <a:srgbClr val="92D050"/>
                </a:solidFill>
              </a:rPr>
              <a:t>di_renewables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BA0CCB-5737-F759-4774-79DE6EFB7C86}"/>
              </a:ext>
            </a:extLst>
          </p:cNvPr>
          <p:cNvSpPr txBox="1"/>
          <p:nvPr/>
        </p:nvSpPr>
        <p:spPr>
          <a:xfrm>
            <a:off x="1139456" y="42746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</a:rPr>
              <a:t>w</a:t>
            </a:r>
            <a:r>
              <a:rPr lang="en-AT" sz="1400" dirty="0">
                <a:solidFill>
                  <a:srgbClr val="00B0F0"/>
                </a:solidFill>
              </a:rPr>
              <a:t>di_nuclear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A5EE9F-9AC2-A749-3D45-0B4F6BDD73C8}"/>
              </a:ext>
            </a:extLst>
          </p:cNvPr>
          <p:cNvSpPr txBox="1"/>
          <p:nvPr/>
        </p:nvSpPr>
        <p:spPr>
          <a:xfrm>
            <a:off x="1060692" y="4990450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w</a:t>
            </a:r>
            <a:r>
              <a:rPr lang="en-AT" sz="1400" dirty="0">
                <a:solidFill>
                  <a:srgbClr val="0070C0"/>
                </a:solidFill>
              </a:rPr>
              <a:t>di_oilgascoal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B6D8D1-1B21-3BC1-05B1-90DB7AEA59C3}"/>
              </a:ext>
            </a:extLst>
          </p:cNvPr>
          <p:cNvSpPr txBox="1"/>
          <p:nvPr/>
        </p:nvSpPr>
        <p:spPr>
          <a:xfrm>
            <a:off x="1164096" y="5725420"/>
            <a:ext cx="1088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w</a:t>
            </a:r>
            <a:r>
              <a:rPr lang="en-AT" sz="1400" dirty="0">
                <a:solidFill>
                  <a:srgbClr val="7030A0"/>
                </a:solidFill>
              </a:rPr>
              <a:t>di_hydroel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7496B8-A60B-30E2-3104-4930491F1E32}"/>
              </a:ext>
            </a:extLst>
          </p:cNvPr>
          <p:cNvSpPr txBox="1"/>
          <p:nvPr/>
        </p:nvSpPr>
        <p:spPr>
          <a:xfrm>
            <a:off x="5508864" y="24297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w</a:t>
            </a:r>
            <a:r>
              <a:rPr lang="en-AT" sz="1400" dirty="0">
                <a:solidFill>
                  <a:schemeClr val="tx2">
                    <a:lumMod val="75000"/>
                  </a:schemeClr>
                </a:solidFill>
              </a:rPr>
              <a:t>di_2000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5E4429-1FA3-B0BE-F513-416488DAEAAA}"/>
              </a:ext>
            </a:extLst>
          </p:cNvPr>
          <p:cNvSpPr txBox="1"/>
          <p:nvPr/>
        </p:nvSpPr>
        <p:spPr>
          <a:xfrm>
            <a:off x="5508864" y="47348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w</a:t>
            </a:r>
            <a:r>
              <a:rPr lang="en-AT" sz="1400" dirty="0">
                <a:solidFill>
                  <a:schemeClr val="tx2">
                    <a:lumMod val="75000"/>
                  </a:schemeClr>
                </a:solidFill>
              </a:rPr>
              <a:t>di_2010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0310A3-F241-F777-F42D-57EF895755FC}"/>
              </a:ext>
            </a:extLst>
          </p:cNvPr>
          <p:cNvSpPr txBox="1"/>
          <p:nvPr/>
        </p:nvSpPr>
        <p:spPr>
          <a:xfrm>
            <a:off x="919653" y="403807"/>
            <a:ext cx="1546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b="1" dirty="0"/>
              <a:t>OPERATIONAL</a:t>
            </a:r>
          </a:p>
          <a:p>
            <a:pPr algn="ctr"/>
            <a:r>
              <a:rPr lang="en-AT" b="1" dirty="0"/>
              <a:t>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9678C7-6910-5E01-7FBA-401165F306CF}"/>
              </a:ext>
            </a:extLst>
          </p:cNvPr>
          <p:cNvSpPr txBox="1"/>
          <p:nvPr/>
        </p:nvSpPr>
        <p:spPr>
          <a:xfrm>
            <a:off x="5305792" y="392901"/>
            <a:ext cx="1347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b="1" dirty="0"/>
              <a:t>ANALYTICAL</a:t>
            </a:r>
          </a:p>
          <a:p>
            <a:pPr algn="ctr"/>
            <a:r>
              <a:rPr lang="en-AT" b="1" dirty="0"/>
              <a:t>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F4F711-C549-14D7-F999-2B618B37253C}"/>
              </a:ext>
            </a:extLst>
          </p:cNvPr>
          <p:cNvSpPr txBox="1"/>
          <p:nvPr/>
        </p:nvSpPr>
        <p:spPr>
          <a:xfrm>
            <a:off x="9514805" y="527213"/>
            <a:ext cx="142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b="1" dirty="0"/>
              <a:t>DATA MARTS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0BE507-6EDB-82C6-25F3-C5D926B50C2A}"/>
              </a:ext>
            </a:extLst>
          </p:cNvPr>
          <p:cNvSpPr txBox="1"/>
          <p:nvPr/>
        </p:nvSpPr>
        <p:spPr>
          <a:xfrm>
            <a:off x="9540014" y="1981106"/>
            <a:ext cx="135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dirty="0"/>
              <a:t>Stored procedures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6DEA08-D3F7-4A16-BA2A-F2A74CA50A57}"/>
              </a:ext>
            </a:extLst>
          </p:cNvPr>
          <p:cNvSpPr txBox="1"/>
          <p:nvPr/>
        </p:nvSpPr>
        <p:spPr>
          <a:xfrm>
            <a:off x="9540014" y="3567655"/>
            <a:ext cx="135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dirty="0"/>
              <a:t>Triggers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E812C-F0F5-2A83-D89A-59BA9ADE7050}"/>
              </a:ext>
            </a:extLst>
          </p:cNvPr>
          <p:cNvSpPr txBox="1"/>
          <p:nvPr/>
        </p:nvSpPr>
        <p:spPr>
          <a:xfrm>
            <a:off x="9540014" y="5004045"/>
            <a:ext cx="135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206505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48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Naida D</dc:creator>
  <cp:lastModifiedBy>Naida D</cp:lastModifiedBy>
  <cp:revision>2</cp:revision>
  <dcterms:created xsi:type="dcterms:W3CDTF">2022-11-14T15:15:42Z</dcterms:created>
  <dcterms:modified xsi:type="dcterms:W3CDTF">2022-11-14T15:53:47Z</dcterms:modified>
</cp:coreProperties>
</file>