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ba39fc1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4ba39fc1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4ba39fc1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4ba39fc1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ba39fc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ba39fc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4ba39fc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4ba39fc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4ba39fc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4ba39fc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4ba39fc1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4ba39fc1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4ba39fc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4ba39fc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ba39fc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ba39fc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ba39fc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ba39fc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4ba39fc1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4ba39fc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electricity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growth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599"/>
            <a:ext cx="42426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Naida Dzigal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10th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GDP-PPP vs. population growth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5" y="1757450"/>
            <a:ext cx="3865823" cy="28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50" y="1678026"/>
            <a:ext cx="3971075" cy="29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311725" y="1960350"/>
            <a:ext cx="587400" cy="122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3029700" y="3383250"/>
            <a:ext cx="1209300" cy="84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221975" y="2443825"/>
            <a:ext cx="129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countries with lower GDP growth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16725" y="1858525"/>
            <a:ext cx="129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GDP ~ trippled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822075" y="1899525"/>
            <a:ext cx="587400" cy="122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05700"/>
            <a:ext cx="78921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Investigation inconclusive: not enough variables (limitation of knime software)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Nuclear </a:t>
            </a:r>
            <a:r>
              <a:rPr lang="en"/>
              <a:t>electricity</a:t>
            </a:r>
            <a:r>
              <a:rPr lang="en"/>
              <a:t> production stable in years 1990-2010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in oil, gas and  coal electricity production in years 1990-2010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GDP-PPP roughly tripled between 1990-2010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 growth not proportional to GDP-PPP growth (possibly even slower rate) indicating it was not the driving factor for more fossil fuel consumption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59550" y="1505700"/>
            <a:ext cx="8076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Aim of project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How to answer using simple plotting in Knime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Knime pipeline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Plots 1990 vs. 2010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</a:rPr>
              <a:t>Trends in Nuclear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</a:rPr>
              <a:t>Trends in oil, gas and coal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</a:rPr>
              <a:t>GDP-PPP versus population size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Conclusions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project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59550" y="1505700"/>
            <a:ext cx="8076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 investigate if population growth is the main driver in a higher oil, gas and coal diet worldwide.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5955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Plot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Electricity production for nuclear, oil, gas and coal in year 2010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GDP-PPP versus population size in the year 2010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Compare to 1990 to provide context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Explain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Are there trends?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What conclusions can be drawn, if any?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Knime pipeline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97775"/>
            <a:ext cx="6475757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Knime pipeline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97775"/>
            <a:ext cx="6475757" cy="421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23525" y="894825"/>
            <a:ext cx="10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Load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014475" y="179725"/>
            <a:ext cx="10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Barcharts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401900" y="28321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Scatterplots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nuclear 1990-2010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74" y="1492042"/>
            <a:ext cx="4260274" cy="3078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01" y="1470926"/>
            <a:ext cx="4260275" cy="31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oil, gas and coal 1990-2010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0" y="1605375"/>
            <a:ext cx="4168176" cy="306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5375"/>
            <a:ext cx="4250408" cy="30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05375"/>
            <a:ext cx="4168176" cy="30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GDP-PPP vs. population growth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5" y="1757450"/>
            <a:ext cx="3865823" cy="28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50" y="1678026"/>
            <a:ext cx="3971075" cy="29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