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Oswald" pitchFamily="2" charset="77"/>
      <p:regular r:id="rId19"/>
      <p:bold r:id="rId20"/>
    </p:embeddedFont>
    <p:embeddedFont>
      <p:font typeface="Playfair Display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048c11c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048c11c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48c11cdf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48c11cdf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048c11cd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048c11cd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048c11c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048c11c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67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048c11cd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048c11cd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048c11cd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048c11cd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048c11cd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048c11cd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048c11cd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048c11cd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048c11cd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048c11cdf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048c11cd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048c11cd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048c11cd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048c11cdf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048c11cd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048c11cd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Trends in electricity production</a:t>
            </a:r>
            <a:endParaRPr sz="42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vs.</a:t>
            </a:r>
            <a:endParaRPr sz="42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Economic growth</a:t>
            </a:r>
            <a:endParaRPr sz="422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29400" y="3550649"/>
            <a:ext cx="4242600" cy="8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Naida Dzigal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10th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11725" y="1960350"/>
            <a:ext cx="587400" cy="122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029700" y="3383250"/>
            <a:ext cx="1209300" cy="84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221975" y="2443825"/>
            <a:ext cx="1290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countries with lower GDP growth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16725" y="1858525"/>
            <a:ext cx="129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GDP ~ trippled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822075" y="1899525"/>
            <a:ext cx="587400" cy="1222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7892100" cy="3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Investigation inconclusive: not enough variables (limitation of knime software)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Nuclear electricity production stable in years 1990-2010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oil, gas and  coal electricity production in years 1990-2010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GDP-PPP roughly tripled between 1990-2010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Population growth not proportional to GDP-PPP growth (possibly even slower rate) indicating it was not the driving factor for more fossil fuel consumption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20" dirty="0"/>
              <a:t>Q &amp;A</a:t>
            </a:r>
            <a:endParaRPr sz="4220" dirty="0"/>
          </a:p>
        </p:txBody>
      </p:sp>
    </p:spTree>
    <p:extLst>
      <p:ext uri="{BB962C8B-B14F-4D97-AF65-F5344CB8AC3E}">
        <p14:creationId xmlns:p14="http://schemas.microsoft.com/office/powerpoint/2010/main" val="187471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dirty="0">
                <a:solidFill>
                  <a:srgbClr val="000000"/>
                </a:solidFill>
              </a:rPr>
              <a:t>Aim of project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How to approach using simple plotting in </a:t>
            </a:r>
            <a:r>
              <a:rPr lang="en" sz="1400" dirty="0" err="1">
                <a:solidFill>
                  <a:srgbClr val="000000"/>
                </a:solidFill>
              </a:rPr>
              <a:t>Knime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 err="1">
                <a:solidFill>
                  <a:srgbClr val="000000"/>
                </a:solidFill>
              </a:rPr>
              <a:t>Knime</a:t>
            </a:r>
            <a:r>
              <a:rPr lang="en" sz="1400" dirty="0">
                <a:solidFill>
                  <a:srgbClr val="000000"/>
                </a:solidFill>
              </a:rPr>
              <a:t> pipeline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Plots 1990 vs. 2010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Trends in Nuclear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Trends in oil, gas and coal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 dirty="0">
                <a:solidFill>
                  <a:srgbClr val="000000"/>
                </a:solidFill>
              </a:rPr>
              <a:t>GDP-PPP versus population size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</a:rPr>
              <a:t>Conclusions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investigate if population growth is the main driver in a higher oil, gas and coal diet worldwide.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9550" y="124710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Plot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Electricity production for nuclear, oil, gas and coal in year 2010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GDP-PPP versus population size in the year 2010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Compare to 1990 to provide context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</a:rPr>
              <a:t>Explain</a:t>
            </a:r>
            <a:endParaRPr sz="14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Are there trends?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conclusions can be drawn, if any?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4025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4025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23525" y="8948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14475" y="1797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Barcharts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401900" y="28321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nuclear 1990-2010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74" y="1492042"/>
            <a:ext cx="4260274" cy="307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01" y="1470926"/>
            <a:ext cx="4260275" cy="31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oil, gas and coal 1990-2010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5375"/>
            <a:ext cx="4250408" cy="30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Oswald</vt:lpstr>
      <vt:lpstr>Playfair Display</vt:lpstr>
      <vt:lpstr>Roboto</vt:lpstr>
      <vt:lpstr>Arial</vt:lpstr>
      <vt:lpstr>Pop</vt:lpstr>
      <vt:lpstr>Trends in electricity production vs. Economic growth</vt:lpstr>
      <vt:lpstr>Outline</vt:lpstr>
      <vt:lpstr>Aim of project</vt:lpstr>
      <vt:lpstr>How?</vt:lpstr>
      <vt:lpstr>PowerPoint Presentation</vt:lpstr>
      <vt:lpstr>PowerPoint Presentation</vt:lpstr>
      <vt:lpstr>Trends in nuclear 1990-2010</vt:lpstr>
      <vt:lpstr>Trends in oil, gas and coal 1990-2010 </vt:lpstr>
      <vt:lpstr>GDP-PPP vs. population growth</vt:lpstr>
      <vt:lpstr>GDP-PPP vs. population growth</vt:lpstr>
      <vt:lpstr>Conclusions</vt:lpstr>
      <vt:lpstr>Q 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electricity production vs. Economic growth</dc:title>
  <cp:lastModifiedBy>Naida D</cp:lastModifiedBy>
  <cp:revision>1</cp:revision>
  <dcterms:modified xsi:type="dcterms:W3CDTF">2022-12-10T09:15:32Z</dcterms:modified>
</cp:coreProperties>
</file>