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itchFamily="2" charset="77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4ba39fc1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4ba39fc1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4ba39fc1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4ba39fc1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ba39fc1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ba39fc1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4ba39fc1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4ba39fc1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4ba39fc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4ba39fc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4ba39fc1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4ba39fc1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4ba39fc1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4ba39fc1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ba39fc1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4ba39fc1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ba39fc1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4ba39fc1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4ba39fc1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4ba39fc1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electricity production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growth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2202599"/>
            <a:ext cx="42426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Naida Dzigal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10th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GDP-PPP vs. population growth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5" y="1757450"/>
            <a:ext cx="3865823" cy="28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50" y="1678026"/>
            <a:ext cx="3971075" cy="29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311725" y="1960350"/>
            <a:ext cx="587400" cy="122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3029700" y="3383250"/>
            <a:ext cx="1209300" cy="84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221975" y="2443825"/>
            <a:ext cx="1290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 countries with lower GDP growth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16725" y="1858525"/>
            <a:ext cx="129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GDP ~ trippled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822075" y="1899525"/>
            <a:ext cx="587400" cy="122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7892100" cy="3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Investigation inconclusive: not enough variables (limitation of </a:t>
            </a:r>
            <a:r>
              <a:rPr lang="en" dirty="0" err="1"/>
              <a:t>knime</a:t>
            </a:r>
            <a:r>
              <a:rPr lang="en" dirty="0"/>
              <a:t> software)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Nuclear electricity production stable in years 1990-2010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Slight increase in oil, gas and  coal electricity production in years 1990-2010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GDP-PPP roughly </a:t>
            </a:r>
            <a:r>
              <a:rPr lang="en" b="1" dirty="0">
                <a:solidFill>
                  <a:srgbClr val="FF0000"/>
                </a:solidFill>
              </a:rPr>
              <a:t>tripled</a:t>
            </a:r>
            <a:r>
              <a:rPr lang="en" dirty="0"/>
              <a:t> between 1990-2010</a:t>
            </a:r>
          </a:p>
          <a:p>
            <a:pPr lvl="1" indent="-311150">
              <a:spcBef>
                <a:spcPts val="1200"/>
              </a:spcBef>
              <a:buSzPts val="1300"/>
              <a:buChar char="●"/>
            </a:pPr>
            <a:r>
              <a:rPr lang="en-US" dirty="0"/>
              <a:t>Need more investigations into why/how this happened</a:t>
            </a:r>
          </a:p>
          <a:p>
            <a:pPr lvl="1" indent="-311150">
              <a:spcBef>
                <a:spcPts val="1200"/>
              </a:spcBef>
              <a:buSzPts val="1300"/>
              <a:buChar char="●"/>
            </a:pPr>
            <a:r>
              <a:rPr lang="en" dirty="0"/>
              <a:t>Population growth not proportional to GDP-PPP growth</a:t>
            </a:r>
          </a:p>
          <a:p>
            <a:pPr lvl="1" indent="-311150">
              <a:spcBef>
                <a:spcPts val="1200"/>
              </a:spcBef>
              <a:buSzPts val="1300"/>
              <a:buChar char="●"/>
            </a:pPr>
            <a:r>
              <a:rPr lang="en" dirty="0"/>
              <a:t>Likely not the driving factor for more fossil fuel consumption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59550" y="1505700"/>
            <a:ext cx="8076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Aim of project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</a:rPr>
              <a:t>How to find the answer using limited analytics available in </a:t>
            </a:r>
            <a:r>
              <a:rPr lang="en" sz="1400" dirty="0" err="1">
                <a:solidFill>
                  <a:srgbClr val="000000"/>
                </a:solidFill>
              </a:rPr>
              <a:t>Knime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 err="1">
                <a:solidFill>
                  <a:srgbClr val="000000"/>
                </a:solidFill>
              </a:rPr>
              <a:t>Knime</a:t>
            </a:r>
            <a:r>
              <a:rPr lang="en" sz="1400" dirty="0">
                <a:solidFill>
                  <a:srgbClr val="000000"/>
                </a:solidFill>
              </a:rPr>
              <a:t> pipeline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</a:rPr>
              <a:t>Plots 1990 vs. 2010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</a:rPr>
              <a:t>Trends in Nuclear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</a:rPr>
              <a:t>Trends in oil, gas and coal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 dirty="0">
                <a:solidFill>
                  <a:srgbClr val="000000"/>
                </a:solidFill>
              </a:rPr>
              <a:t>GDP-PPP versus population size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</a:rPr>
              <a:t>Conclusions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project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59550" y="1505700"/>
            <a:ext cx="8076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To investigate if population growth is the main driver in an increased oil, gas and coal diet worldwide from 1990-2010.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5955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Plot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Electricity production for nuclear, oil, gas and coal in year 2010 (comparison: has nuclear changed as much?)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</a:rPr>
              <a:t>GDP-PPP versus population size in the year 2010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</a:rPr>
              <a:t>Compare to 1990 to provide context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Explain</a:t>
            </a:r>
            <a:endParaRPr sz="1400" b="1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Are there trends?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What conclusions can be drawn, if any?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Knime pipeline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5" y="97775"/>
            <a:ext cx="6475757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Knime pipeline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5" y="97775"/>
            <a:ext cx="6475757" cy="42166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23525" y="894825"/>
            <a:ext cx="10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Load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014475" y="179725"/>
            <a:ext cx="10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Barcharts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401900" y="28321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Scatterplots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nuclear 1990-2010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74" y="1492042"/>
            <a:ext cx="4260274" cy="3078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01" y="1470926"/>
            <a:ext cx="4260275" cy="31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oil, gas and coal 1990-2010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00" y="1605375"/>
            <a:ext cx="4168176" cy="306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5375"/>
            <a:ext cx="4250408" cy="30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05375"/>
            <a:ext cx="4168176" cy="30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GDP-PPP vs. population growth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5" y="1757450"/>
            <a:ext cx="3865823" cy="28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50" y="1678026"/>
            <a:ext cx="3971075" cy="292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Macintosh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Merriweather</vt:lpstr>
      <vt:lpstr>Roboto</vt:lpstr>
      <vt:lpstr>Paradigm</vt:lpstr>
      <vt:lpstr>Trends in electricity production vs. Economic growth</vt:lpstr>
      <vt:lpstr>Outline</vt:lpstr>
      <vt:lpstr>Aim of project</vt:lpstr>
      <vt:lpstr>How?</vt:lpstr>
      <vt:lpstr>PowerPoint Presentation</vt:lpstr>
      <vt:lpstr>PowerPoint Presentation</vt:lpstr>
      <vt:lpstr>Trends in nuclear 1990-2010</vt:lpstr>
      <vt:lpstr>Trends in oil, gas and coal 1990-2010 </vt:lpstr>
      <vt:lpstr>GDP-PPP vs. population growth</vt:lpstr>
      <vt:lpstr>GDP-PPP vs. population growth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electricity production vs. Economic growth</dc:title>
  <cp:lastModifiedBy>Naida D</cp:lastModifiedBy>
  <cp:revision>1</cp:revision>
  <dcterms:modified xsi:type="dcterms:W3CDTF">2022-12-09T16:43:21Z</dcterms:modified>
</cp:coreProperties>
</file>