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Playfair Display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PlayfairDisplay-bold.fntdata"/><Relationship Id="rId21" Type="http://schemas.openxmlformats.org/officeDocument/2006/relationships/font" Target="fonts/PlayfairDisplay-regular.fntdata"/><Relationship Id="rId24" Type="http://schemas.openxmlformats.org/officeDocument/2006/relationships/font" Target="fonts/PlayfairDisplay-boldItalic.fntdata"/><Relationship Id="rId23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b048c11cdf_1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b048c11cd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b048c11cdf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b048c11cdf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b048c11cdf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b048c11cdf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b048c11cd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b048c11cd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b048c11cdf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b048c11cd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b048c11cd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b048c11cd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b048c11cdf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b048c11cdf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b048c11cdf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b048c11cdf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b048c11cdf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b048c11cdf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048c11cdf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b048c11cdf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b048c11cdf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b048c11cdf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20"/>
              <a:t>Trends in electricity production</a:t>
            </a:r>
            <a:endParaRPr sz="42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20"/>
              <a:t>vs.</a:t>
            </a:r>
            <a:endParaRPr sz="42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20"/>
              <a:t>Economic growth</a:t>
            </a:r>
            <a:endParaRPr sz="422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29400" y="3550649"/>
            <a:ext cx="4242600" cy="8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Engineering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Naida Dzigal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 10th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GDP-PPP vs. population growth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175" y="1757450"/>
            <a:ext cx="3865823" cy="284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1250" y="1678026"/>
            <a:ext cx="3971075" cy="29224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/>
          <p:nvPr/>
        </p:nvSpPr>
        <p:spPr>
          <a:xfrm>
            <a:off x="311725" y="1960350"/>
            <a:ext cx="587400" cy="1222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3029700" y="3383250"/>
            <a:ext cx="1209300" cy="844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3221975" y="2443825"/>
            <a:ext cx="1290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more countries with lower GDP growth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416725" y="1858525"/>
            <a:ext cx="129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GDP ~ trippled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4822075" y="1899525"/>
            <a:ext cx="587400" cy="1222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505700"/>
            <a:ext cx="78921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Investigation inconclusive: not enough variables (limitation of knime software)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Nuclear </a:t>
            </a:r>
            <a:r>
              <a:rPr lang="en"/>
              <a:t>electricity</a:t>
            </a:r>
            <a:r>
              <a:rPr lang="en"/>
              <a:t> production stable in years 1990-2010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Increase in oil, gas and  coal electricity production in years 1990-2010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GDP-PPP roughly tripled between 1990-2010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Population growth not proportional to GDP-PPP growth (possibly even slower rate) indicating it was not the driving factor for more fossil fuel consumption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59550" y="1505700"/>
            <a:ext cx="80763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</a:rPr>
              <a:t>Aim of project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How to answer using simple plotting in Knime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Knime pipeline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Plots 1990 vs. 2010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</a:rPr>
              <a:t>Trends in Nuclear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</a:rPr>
              <a:t>Trends in oil, gas and coal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</a:pPr>
            <a:r>
              <a:rPr lang="en" sz="1400">
                <a:solidFill>
                  <a:srgbClr val="000000"/>
                </a:solidFill>
              </a:rPr>
              <a:t>GDP-PPP versus population size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Conclusions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 of project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59550" y="1505700"/>
            <a:ext cx="80763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To investigate if population growth is the main driver in a higher oil, gas and coal diet worldwide.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How?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59550" y="124710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Plot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</a:rPr>
              <a:t>Electricity production for nuclear, oil, gas and coal in year 2010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</a:rPr>
              <a:t>GDP-PPP versus population size in the year 2010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Compare to 1990 to provide context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Explain</a:t>
            </a:r>
            <a:endParaRPr b="1"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Are there trends?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What conclusions can be drawn, if any?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775" y="402575"/>
            <a:ext cx="6475757" cy="42166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Knime pipeline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775" y="402575"/>
            <a:ext cx="6475757" cy="42166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Knime pipeline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423525" y="894825"/>
            <a:ext cx="103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Load data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3014475" y="179725"/>
            <a:ext cx="103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Barcharts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7401900" y="2832150"/>
            <a:ext cx="13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Scatterplots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 in nuclear 1990-2010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074" y="1492042"/>
            <a:ext cx="4260274" cy="3078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301" y="1470926"/>
            <a:ext cx="4260275" cy="312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 in oil, gas and coal 1990-2010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00" y="1605375"/>
            <a:ext cx="4168176" cy="306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05375"/>
            <a:ext cx="4250408" cy="30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605375"/>
            <a:ext cx="4168176" cy="306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GDP-PPP vs. population growth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175" y="1757450"/>
            <a:ext cx="3865823" cy="284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1250" y="1678026"/>
            <a:ext cx="3971075" cy="292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