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Advent Pro SemiBold" panose="02010600030101010101" charset="0"/>
      <p:regular r:id="rId5"/>
      <p:bold r:id="rId6"/>
      <p:italic r:id="rId7"/>
      <p:boldItalic r:id="rId8"/>
    </p:embeddedFont>
    <p:embeddedFont>
      <p:font typeface="Fira Sans Condensed Medium" panose="020B0603050000020004" pitchFamily="34" charset="0"/>
      <p:regular r:id="rId9"/>
      <p:bold r:id="rId10"/>
      <p:italic r:id="rId11"/>
      <p:boldItalic r:id="rId12"/>
    </p:embeddedFont>
    <p:embeddedFont>
      <p:font typeface="Fira Sans Extra Condensed Medium" panose="02010600030101010101" charset="0"/>
      <p:regular r:id="rId13"/>
      <p:bold r:id="rId14"/>
      <p:italic r:id="rId15"/>
      <p:boldItalic r:id="rId16"/>
    </p:embeddedFont>
    <p:embeddedFont>
      <p:font typeface="Livvic Light" pitchFamily="2" charset="0"/>
      <p:regular r:id="rId17"/>
      <p:italic r:id="rId18"/>
    </p:embeddedFont>
    <p:embeddedFont>
      <p:font typeface="Maven Pro" panose="02010600030101010101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Share Tech" panose="02010600030101010101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cb0e9a81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2cb0e9a81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gregorut/videogamesa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gregorut/videogames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/>
        </p:nvSpPr>
        <p:spPr>
          <a:xfrm>
            <a:off x="2285775" y="745350"/>
            <a:ext cx="126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Heat map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278400" y="252750"/>
            <a:ext cx="858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Video Game Sales Visualization </a:t>
            </a:r>
            <a:r>
              <a:rPr lang="en" altLang="zh-C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From 1980 to 2017 </a:t>
            </a: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 Genre and Region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4" name="Google Shape;464;p24"/>
          <p:cNvPicPr preferRelativeResize="0"/>
          <p:nvPr/>
        </p:nvPicPr>
        <p:blipFill rotWithShape="1">
          <a:blip r:embed="rId3">
            <a:alphaModFix/>
          </a:blip>
          <a:srcRect l="3185"/>
          <a:stretch/>
        </p:blipFill>
        <p:spPr>
          <a:xfrm>
            <a:off x="100050" y="1176450"/>
            <a:ext cx="6007649" cy="38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6352800" y="4122300"/>
            <a:ext cx="251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gathered from: </a:t>
            </a:r>
            <a:r>
              <a:rPr lang="en" sz="1500" u="sng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https://www.kaggle.com/datasets/gregorut/videogamesales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6190500" y="1559350"/>
            <a:ext cx="2675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darkness of the color of each cell represents the total amounts of sales. 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Lighter color represents higher amounts of sales and darker color represents lower amount of sales.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5"/>
          <p:cNvPicPr preferRelativeResize="0"/>
          <p:nvPr/>
        </p:nvPicPr>
        <p:blipFill rotWithShape="1">
          <a:blip r:embed="rId3">
            <a:alphaModFix/>
          </a:blip>
          <a:srcRect l="2571" t="1569" r="909" b="1569"/>
          <a:stretch/>
        </p:blipFill>
        <p:spPr>
          <a:xfrm>
            <a:off x="125744" y="1120500"/>
            <a:ext cx="6031256" cy="3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 txBox="1"/>
          <p:nvPr/>
        </p:nvSpPr>
        <p:spPr>
          <a:xfrm>
            <a:off x="278400" y="252750"/>
            <a:ext cx="858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Video Game Sales Visualization By Genre and Region From 1980 to 2017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2361900" y="745350"/>
            <a:ext cx="111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Bar Chart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6352800" y="4122300"/>
            <a:ext cx="251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gathered from: </a:t>
            </a:r>
            <a:r>
              <a:rPr lang="en" sz="1500" u="sng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https://www.kaggle.com/datasets/gregorut/videogamesales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6157000" y="1401900"/>
            <a:ext cx="270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blue bar represents North America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orange bar represents Europe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green bar represents Japan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red bar represents all other regions in the world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全屏显示(16:9)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Maven Pro</vt:lpstr>
      <vt:lpstr>Fira Sans Extra Condensed Medium</vt:lpstr>
      <vt:lpstr>Nunito Light</vt:lpstr>
      <vt:lpstr>Arial</vt:lpstr>
      <vt:lpstr>Fira Sans Condensed Medium</vt:lpstr>
      <vt:lpstr>Share Tech</vt:lpstr>
      <vt:lpstr>Livvic Light</vt:lpstr>
      <vt:lpstr>Advent Pro SemiBold</vt:lpstr>
      <vt:lpstr>Data Science Consulting by Slidesgo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Hanzhang Bao</cp:lastModifiedBy>
  <cp:revision>1</cp:revision>
  <dcterms:modified xsi:type="dcterms:W3CDTF">2023-04-12T02:37:09Z</dcterms:modified>
</cp:coreProperties>
</file>