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2.xml"/>
  <Override ContentType="application/vnd.openxmlformats-officedocument.presentationml.tags+xml" PartName="/ppt/tags/tag3.xml"/>
  <Override ContentType="application/vnd.openxmlformats-officedocument.presentationml.tags+xml" PartName="/ppt/tags/tag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58" r:id="rId4"/>
  </p:sldIdLst>
  <p:sldSz cx="9144000" cy="5143500" type="screen16x9"/>
  <p:notesSz cx="9144000" cy="5143500"/>
  <p:embeddedFontLst>
    <p:embeddedFont>
      <p:font typeface="Source Sans Pro" panose="020B0503030403020204" pitchFamily="34" charset="0"/>
      <p:regular r:id="rId6"/>
      <p:bold r:id="rId7"/>
    </p:embeddedFont>
    <p:embeddedFont>
      <p:font typeface="Source Sans Pro-demi_bold" panose="020B0604020202020204" charset="0"/>
      <p:regular r:id="rId8"/>
    </p:embeddedFont>
    <p:embeddedFont>
      <p:font typeface="Zoho Puvi"/>
      <p:regular r:id="rId9"/>
    </p:embeddedFont>
  </p:embeddedFontLst>
  <p:custDataLst>
    <p:tags r:id="rId10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26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tags/tag1.xml" Type="http://schemas.openxmlformats.org/officeDocument/2006/relationships/tags"/><Relationship Id="rId11" Target="presProps.xml" Type="http://schemas.openxmlformats.org/officeDocument/2006/relationships/presProps"/><Relationship Id="rId12" Target="viewProps.xml" Type="http://schemas.openxmlformats.org/officeDocument/2006/relationships/viewProps"/><Relationship Id="rId13" Target="theme/theme1.xml" Type="http://schemas.openxmlformats.org/officeDocument/2006/relationships/theme"/><Relationship Id="rId14" Target="tableStyles.xml" Type="http://schemas.openxmlformats.org/officeDocument/2006/relationships/tableStyles"/><Relationship Id="rId15" Target="slides/slide4.xml" Type="http://schemas.openxmlformats.org/officeDocument/2006/relationships/slide"/><Relationship Id="rId16" Target="slides/slide5.xml" Type="http://schemas.openxmlformats.org/officeDocument/2006/relationships/slide"/><Relationship Id="rId17" Target="slides/slide6.xml" Type="http://schemas.openxmlformats.org/officeDocument/2006/relationships/slide"/><Relationship Id="rId18" Target="slides/slide7.xml" Type="http://schemas.openxmlformats.org/officeDocument/2006/relationships/slide"/><Relationship Id="rId19" Target="slides/slide8.xml" Type="http://schemas.openxmlformats.org/officeDocument/2006/relationships/slide"/><Relationship Id="rId2" Target="slides/slide1.xml" Type="http://schemas.openxmlformats.org/officeDocument/2006/relationships/slide"/><Relationship Id="rId20" Target="slides/slide9.xml" Type="http://schemas.openxmlformats.org/officeDocument/2006/relationships/slide"/><Relationship Id="rId21" Target="slides/slide10.xml" Type="http://schemas.openxmlformats.org/officeDocument/2006/relationships/slide"/><Relationship Id="rId22" Target="slides/slide1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notesMasters/notesMaster1.xml" Type="http://schemas.openxmlformats.org/officeDocument/2006/relationships/notesMaster"/><Relationship Id="rId6" Target="fonts/font1.fntdata" Type="http://schemas.openxmlformats.org/officeDocument/2006/relationships/font"/><Relationship Id="rId7" Target="fonts/font2.fntdata" Type="http://schemas.openxmlformats.org/officeDocument/2006/relationships/font"/><Relationship Id="rId8" Target="fonts/font3.fntdata" Type="http://schemas.openxmlformats.org/officeDocument/2006/relationships/font"/><Relationship Id="rId9" Target="fonts/font4.fntdata" Type="http://schemas.openxmlformats.org/officeDocument/2006/relationships/font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0.xml.rels><?xml version="1.0" encoding="UTF-8" standalone="no"?><Relationships xmlns="http://schemas.openxmlformats.org/package/2006/relationships"><Relationship Id="rId1" Target="../tags/tag3.xml" Type="http://schemas.openxmlformats.org/officeDocument/2006/relationships/tags"/><Relationship Id="rId2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tags/tag4.xml" Type="http://schemas.openxmlformats.org/officeDocument/2006/relationships/tags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image3.jpg" Type="http://schemas.openxmlformats.org/officeDocument/2006/relationships/image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tags/tag2.xml" Type="http://schemas.openxmlformats.org/officeDocument/2006/relationships/tags"/><Relationship Id="rId2" Target="../slideMasters/slideMaster1.xml" Type="http://schemas.openxmlformats.org/officeDocument/2006/relationships/slideMaster"/><Relationship Id="rId3" Target="../media/image4.jp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5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6.jp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5E81B90D-1F24-4115-95B3-1D6D163617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1C7FF41-3804-450B-A588-D073090DF873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D6DC873F-0054-48DA-8BC1-B6F749C47047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63F5CDD-E78C-405E-823B-D26C0FB702AC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2E98F1F6-C531-486A-8931-7B0DF7AD720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390AD3F-9DCD-4623-AE47-5F74F5D13B91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10211751-3740-4A8E-8983-6A1FE8923C8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D5317CD-727B-4EEE-A7C5-B7800266D845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170B07A5-AC41-4B2E-B9FD-31B15B1B2490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1DFC661-E0F9-46B6-91BB-6B3D1952EAD3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4D5CD21B-57B7-439D-98A4-3111C5876D1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CE101C47-56FE-4CB7-9F01-E57CB5FB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</p:spPr>
        <p:txBody>
          <a:bodyPr rtlCol="0" anchor="t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93B32D51-2FFE-409B-A4BC-B084EC020A3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EB25DF3-CA4F-4966-9649-189EDD12D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Date Placeholder 3">
            <a:extLst>
              <a:ext uri="{5B705516-188C-43D0-94D7-E1F3CB39C05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B274424-C601-43F7-BC27-E0FB9037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4">
            <a:extLst>
              <a:ext uri="{8F06CA49-17DB-4F51-8A41-5F6DF3ECA25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656B3EE-3F76-4ED4-A9F8-949774A8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5">
            <a:extLst>
              <a:ext uri="{E9C8F846-242E-4EC2-9AD9-C852AC46BD0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45DDE6E-BAB0-4965-BC7B-02130CF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2D508B36-5709-4E6A-B579-E8B477DC5F4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7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EDD4E91D-F1A1-42A7-98B2-CCC80A78479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5E2798F-50E7-4C0B-B676-0E6274CD2E14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03F67947-E441-4D58-8BC3-28BE6D6E3E5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2B3F192-CE1A-4E11-A5AD-83D88AEE8E09}"/>
              </a:ext>
            </a:extLst>
          </p:cNvPr>
          <p:cNvSpPr/>
          <p:nvPr/>
        </p:nvSpPr>
        <p:spPr>
          <a:xfrm>
            <a:off x="381000" y="1857375"/>
            <a:ext cx="8763000" cy="1905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Placeholder 1">
            <a:extLst>
              <a:ext uri="{3CA29FE3-3E21-4DAB-B8EB-1294AB663F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AC14E4B-DB0B-447D-9637-074B50A4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7143750" cy="570571"/>
          </a:xfr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9">
            <a:extLst>
              <a:ext uri="{CB3E7CFB-EDB4-4CAC-A91A-20266C4077F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00B7F64C-4D71-4CB1-B34D-21A7C62B7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5725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E1A65292-617F-4CD0-8EFE-73B26363A9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4EFECB7-BBC1-48D1-8DB7-EE73446EEDB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57250" y="3852862"/>
            <a:ext cx="2476500" cy="35718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4">
            <a:extLst>
              <a:ext uri="{AF1B4010-E326-41EB-BED5-50802D5CE8E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E67985F-1646-4BBF-BA22-C1DC3AB4A09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3571875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>
            <a:extLst>
              <a:ext uri="{8BCB9CCB-30ED-4611-9F40-AFEF7F82118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10F9C38-24B9-4F53-B11A-81E2FEF9523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571875" y="3852862"/>
            <a:ext cx="2476500" cy="35718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16">
            <a:extLst>
              <a:ext uri="{2791F9E5-7944-450E-87C3-A8D1FA0CD1D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F130E2CC-1B21-4E2F-B176-F8CAB46B5091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6286500" y="1952625"/>
            <a:ext cx="2476500" cy="171450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2">
            <a:extLst>
              <a:ext uri="{23C8FB4B-99C3-49C8-A155-1D03F579F2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AFE6FE2-8F67-4609-994F-B94F6A9EE137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86500" y="3852862"/>
            <a:ext cx="2476500" cy="35718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lvl="0" algn="ctr">
              <a:lnSpc>
                <a:spcPct val="100000"/>
              </a:lnSpc>
              <a:buNone/>
              <a:defRPr lang="en-US" sz="1200" dirty="0">
                <a:solidFill>
                  <a:schemeClr val="tx2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Date Placeholder 1">
            <a:extLst>
              <a:ext uri="{2974EEC9-4D44-4CA6-99EB-3425C299122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1234245-6DAA-41C8-B74E-9ED24789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F4B7207B-D778-4CC1-A5F6-A2DDE737FA5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C386D7CA-F66B-4F0D-8882-D86272A0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8B9BD113-2B9B-43FD-B2B5-9B9D2E9DAC5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C61A6C5-89BE-4423-A952-CDC5BC72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090AEF61-FB10-476D-920E-8EC50AC009F3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28FB204A-8CF2-46AE-A1F7-18EB193389A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E8383F8-7817-495C-B198-58537B3F1173}"/>
              </a:ext>
            </a:extLst>
          </p:cNvPr>
          <p:cNvSpPr/>
          <p:nvPr/>
        </p:nvSpPr>
        <p:spPr>
          <a:xfrm>
            <a:off x="6429374" y="952500"/>
            <a:ext cx="9525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C724C6C8-B050-4760-BA56-73F6760AB56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5774E2F-2D7F-425F-A7B0-71BE3B959326}"/>
              </a:ext>
            </a:extLst>
          </p:cNvPr>
          <p:cNvSpPr/>
          <p:nvPr/>
        </p:nvSpPr>
        <p:spPr>
          <a:xfrm>
            <a:off x="6524625" y="952500"/>
            <a:ext cx="2619375" cy="952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D1493770-5C1F-40E4-A8A1-0558AF993D8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1FC7198-2AB7-48F8-8FEA-BB564CD76CAC}"/>
              </a:ext>
            </a:extLst>
          </p:cNvPr>
          <p:cNvSpPr/>
          <p:nvPr/>
        </p:nvSpPr>
        <p:spPr>
          <a:xfrm flipV="1"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1173E66D-3D1B-4DBE-89C9-814F22E1CAD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2294A32-20D2-4DC3-BF59-50FDC22E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6">
            <a:extLst>
              <a:ext uri="{616E0109-7BBD-4881-836E-AB16628D2D0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0539F90-63F4-4A65-9D82-DEA08F8419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62075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8">
            <a:extLst>
              <a:ext uri="{7E50F4F1-B902-47B0-BBE3-26E1768F864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0E541EA-9644-4793-8FB3-431419D48324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1362075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1">
            <a:extLst>
              <a:ext uri="{AB8AB71D-D5E1-4F9E-8DA0-1393503B9F9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476ACAF-04AB-4234-9E1B-A1507CC5B89B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5238750" y="152400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3">
            <a:extLst>
              <a:ext uri="{C0F6637E-D923-4B1B-B126-8B2D8E50575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A14E0D7-A85A-4DFA-960F-1BABC1D7B1A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5238750" y="3181350"/>
            <a:ext cx="3333750" cy="1428750"/>
          </a:xfrm>
          <a:prstGeom prst="rect">
            <a:avLst/>
          </a:prstGeom>
          <a:solidFill>
            <a:schemeClr val="bg1"/>
          </a:solidFill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1">
            <a:extLst>
              <a:ext uri="{57040A67-0003-4994-9886-E74A49488C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2473F55-2861-413B-B0AA-0FC519F3B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3">
            <a:extLst>
              <a:ext uri="{3441D26E-B658-452C-95AB-C1EDD837EC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20DE5A0-C480-4226-B1E6-ECC0A630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4">
            <a:extLst>
              <a:ext uri="{94F38543-313D-4492-8E2D-73D3329D35C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8BF8828-1B5A-46EA-AD55-DD430CC0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CC8CFAB4-EE7A-465E-B009-BD2B3F71817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9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363D08C5-2D71-472A-A755-7EE0F592721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044E169-91B5-419C-AD32-BF2C1A74A9DB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Placeholder 1">
            <a:extLst>
              <a:ext uri="{E8FA6DE0-6DE5-44F8-B710-00D61A03B95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4DA62B0-1B45-4B22-85C6-7F4D789A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FB3B89-A556-46C2-A8AF-B4219633307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C374247-E215-49FF-B620-CD716971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1">
            <a:extLst>
              <a:ext uri="{D47F522B-AABD-41BC-B8A9-5EACB30700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F9CD7459-D916-4A07-A560-7BEE5385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6" name="Footer Placeholder 3">
            <a:extLst>
              <a:ext uri="{B4860283-5CD0-4E12-BD65-3C0562CF495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F1281A9-6F1F-4D50-A8BD-F48E0337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Slide Number Placeholder 4">
            <a:extLst>
              <a:ext uri="{54D6D48B-04EC-4AEF-8E30-DA99EC89A30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8BE42D4-C18B-4658-8954-28898599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D0876138-DB8A-4871-80A3-51F4674BC402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77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41998BA2-6DC2-4EE2-8B94-67741AEC93A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EFE5F26-299E-404A-97D7-30EDB632B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9144000" cy="2857500"/>
          </a:xfrm>
          <a:prstGeom prst="rect">
            <a:avLst/>
          </a:prstGeom>
          <a:noFill/>
        </p:spPr>
      </p:pic>
      <p:grpSp>
        <p:nvGrpSpPr>
          <p:cNvPr id="3" name="Group 2">
            <a:extLst>
              <a:ext uri="{F398C1DB-9014-4DD1-89E3-D2CE14BC55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3B5C6AE-CCC3-4808-8E4A-E1FC1F57B428}"/>
              </a:ext>
            </a:extLst>
          </p:cNvPr>
          <p:cNvGrpSpPr>
            <a:grpSpLocks noChangeAspect="1"/>
          </p:cNvGrpSpPr>
          <p:nvPr/>
        </p:nvGrpSpPr>
        <p:grpSpPr>
          <a:xfrm>
            <a:off x="885825" y="1857375"/>
            <a:ext cx="857250" cy="857250"/>
            <a:chOff x="885825" y="1857375"/>
            <a:chExt cx="857250" cy="857250"/>
          </a:xfrm>
        </p:grpSpPr>
        <p:sp>
          <p:nvSpPr>
            <p:cNvPr id="4" name="Rectangle 3">
              <a:extLst>
                <a:ext uri="{4CB7EE63-1142-425D-BC2C-8B1061BAE97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4294E68C-9699-4403-B519-11249EF547EF}"/>
                </a:ext>
              </a:extLst>
            </p:cNvPr>
            <p:cNvSpPr/>
            <p:nvPr/>
          </p:nvSpPr>
          <p:spPr>
            <a:xfrm>
              <a:off x="885825" y="1857375"/>
              <a:ext cx="95250" cy="857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3DA7D877-7B63-4083-A792-C845FC1B0B8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CA2FEF2-E09D-4B27-8ED0-A5BEB775A756}"/>
                </a:ext>
              </a:extLst>
            </p:cNvPr>
            <p:cNvSpPr/>
            <p:nvPr/>
          </p:nvSpPr>
          <p:spPr>
            <a:xfrm>
              <a:off x="981075" y="1857375"/>
              <a:ext cx="6667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C911AB13-490A-4CCA-B740-DD2BBE25E059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31DB802-AF74-4C4F-BF14-B85D9D74107B}"/>
                </a:ext>
              </a:extLst>
            </p:cNvPr>
            <p:cNvSpPr/>
            <p:nvPr/>
          </p:nvSpPr>
          <p:spPr>
            <a:xfrm>
              <a:off x="981075" y="26193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A8AC037E-4BDB-4D81-8DCB-CD8E9BE8E392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5005F04-3298-44E2-A77E-B42953B9DDCA}"/>
                </a:ext>
              </a:extLst>
            </p:cNvPr>
            <p:cNvSpPr/>
            <p:nvPr/>
          </p:nvSpPr>
          <p:spPr>
            <a:xfrm>
              <a:off x="1647825" y="1857375"/>
              <a:ext cx="95250" cy="3619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itle Placeholder 1">
            <a:extLst>
              <a:ext uri="{B87C7520-4139-4485-AA2C-AAE1C0323AC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751597D-42BB-4FD7-91A5-D12B16AC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2238375"/>
            <a:ext cx="6667500" cy="66675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A3167ADA-CD6B-4327-A62E-9407408285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FB641B8-D5C2-46FB-A950-0D93835A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5497" y="2905125"/>
            <a:ext cx="6668852" cy="381000"/>
          </a:xfrm>
          <a:prstGeom prst="rect">
            <a:avLst/>
          </a:prstGeom>
        </p:spPr>
        <p:txBody>
          <a:bodyPr lIns="91440" rtlCol="0" anchor="t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 lang="en-US" sz="1600" b="0" i="0" baseline="0" dirty="0">
                <a:solidFill>
                  <a:schemeClr val="bg2"/>
                </a:solidFill>
                <a:latin typeface="+mn-lt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>
            <a:extLst>
              <a:ext uri="{304D281D-C8F0-4890-BF8D-5A2081A1715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E9CF7EC-4E92-4F8D-9319-DEDD1CD9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1" name="Footer Placeholder 4">
            <a:extLst>
              <a:ext uri="{7AE23617-C0AB-4FEC-8A94-9E34764B24C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AC288E8-4AFD-4331-8FC9-C207E479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2" name="Slide Number Placeholder 5">
            <a:extLst>
              <a:ext uri="{D0F3447C-5752-4F8B-95A1-FC2E29584E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43B84F3-9EB2-446C-B2F0-FF355DD3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E8EF2F91-66EC-4544-91AA-628FCE49220A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7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CB50666F-B548-4484-B578-7C64167A39B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6D9D6EA-970E-4208-A795-FBB0EBE500F2}"/>
              </a:ext>
            </a:extLst>
          </p:cNvPr>
          <p:cNvSpPr/>
          <p:nvPr/>
        </p:nvSpPr>
        <p:spPr>
          <a:xfrm>
            <a:off x="5334000" y="666750"/>
            <a:ext cx="3810000" cy="3810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A64363A9-0333-4D33-8EED-1448855B749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5718B28-8849-48F1-81E8-BBCC46BCBF47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75BCB1BA-F63F-44BC-A8DA-6BE50D8DD44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9AC4687-2C55-45DD-81A3-3372D957BB10}"/>
              </a:ext>
            </a:extLst>
          </p:cNvPr>
          <p:cNvSpPr/>
          <p:nvPr/>
        </p:nvSpPr>
        <p:spPr>
          <a:xfrm>
            <a:off x="5334000" y="666750"/>
            <a:ext cx="47625" cy="3810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EE4897F4-DA22-4B0A-AC51-3A8D1740982D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BFD71B6-CD93-44AF-BD64-4BBC3AD1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619125"/>
            <a:ext cx="3524250" cy="1096471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5BF6993A-0714-492F-A932-75564B2D33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B3223FD-EFCC-4F54-8F5C-78BF7F2E1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23" y="1809750"/>
            <a:ext cx="3520776" cy="2476500"/>
          </a:xfrm>
        </p:spPr>
        <p:txBody>
          <a:bodyPr rtlCol="0"/>
          <a:lstStyle>
            <a:lvl1pPr lvl="0"/>
            <a:lvl2pPr lvl="1"/>
            <a:lvl3pPr lvl="2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5C03B4AE-D33B-48DB-BA33-9654C541E5C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E653081-4E93-42F1-A893-1B78B73A0AD7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5715000" y="952500"/>
            <a:ext cx="3048000" cy="3238500"/>
          </a:xfrm>
        </p:spPr>
        <p:txBody>
          <a:bodyPr rtlCol="0"/>
          <a:lstStyle>
            <a:lvl1pPr lvl="0"/>
            <a:lvl2pPr lvl="1"/>
            <a:lvl3pPr lvl="2"/>
            <a:lvl4pPr lvl="3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1">
            <a:extLst>
              <a:ext uri="{0760E05B-C4D8-4B3B-93C1-E49BA68505A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C047181-8E42-4094-9A40-F5FBB8D7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EBBE0836-53D6-42C7-93BA-4BB187474FE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B59E406-6566-4438-B297-A65A087D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483B9B8D-B347-4272-B1D9-F25BC8F7AE8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F8A57E3-66AE-4240-8F77-BE7F42A5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83D6C416-0F4B-46AC-942C-0D99842376EB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0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E91B690A-69B9-46B6-90A3-CAB4500993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722C46D-A324-4538-A930-D4258309B94B}"/>
              </a:ext>
            </a:extLst>
          </p:cNvPr>
          <p:cNvSpPr/>
          <p:nvPr/>
        </p:nvSpPr>
        <p:spPr>
          <a:xfrm>
            <a:off x="4572000" y="476250"/>
            <a:ext cx="4000500" cy="419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AB65F408-BB3E-43C6-9A42-D5151B2D12F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F988C88C-3565-4742-8993-0B4E3164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51435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3F307368-A472-417D-8DE0-40546C2CFDE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CDD0C82F-59E7-43EF-9067-33AF5A189F72}"/>
              </a:ext>
            </a:extLst>
          </p:cNvPr>
          <p:cNvSpPr/>
          <p:nvPr/>
        </p:nvSpPr>
        <p:spPr>
          <a:xfrm>
            <a:off x="0" y="0"/>
            <a:ext cx="4572000" cy="5141128"/>
          </a:xfrm>
          <a:prstGeom prst="rect">
            <a:avLst/>
          </a:prstGeom>
          <a:solidFill>
            <a:schemeClr val="tx2">
              <a:alpha val="5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39895BD-24EC-4AAA-A662-EBC0459407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708AF5B-6FDA-4998-8123-FECBA3DA6762}"/>
              </a:ext>
            </a:extLst>
          </p:cNvPr>
          <p:cNvSpPr/>
          <p:nvPr/>
        </p:nvSpPr>
        <p:spPr>
          <a:xfrm>
            <a:off x="571500" y="476250"/>
            <a:ext cx="4000500" cy="4191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Placeholder 1">
            <a:extLst>
              <a:ext uri="{877BEB53-35CB-4645-9FA6-2F8B21624E6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0AB925E0-63A8-4379-9483-1AF183D7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74" y="609600"/>
            <a:ext cx="7563674" cy="621062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2CF6C2CC-075B-4E6D-8771-1096271A79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08976C00-BF0A-43A8-A2FD-4F3BABC1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50" y="1378527"/>
            <a:ext cx="3381375" cy="433820"/>
          </a:xfrm>
          <a:prstGeom prst="rect">
            <a:avLst/>
          </a:prstGeom>
        </p:spPr>
        <p:txBody>
          <a:bodyPr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bg2"/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7CC6D9DA-6AA4-40BE-AD9B-BFF40419004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0A753AC-FD19-4636-B8A3-F32AE8A0BEE5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904875" y="1885950"/>
            <a:ext cx="3333750" cy="2552700"/>
          </a:xfrm>
        </p:spPr>
        <p:txBody>
          <a:bodyPr rtlCol="0"/>
          <a:lstStyle>
            <a:lvl1pPr lvl="0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1pPr>
            <a:lvl2pPr lvl="1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 lvl="2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 lvl="3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4pPr>
            <a:lvl5pPr lvl="4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5pPr>
            <a:lvl6pPr lvl="5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6pPr>
            <a:lvl7pPr lvl="6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7pPr>
            <a:lvl8pPr lvl="7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8pPr>
            <a:lvl9pPr lvl="8"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">
            <a:extLst>
              <a:ext uri="{A28EB340-E3D4-403B-90FC-02DC665DA86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33C66A9-9B4B-4BEE-BDDD-0BFB7A077B23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857750" y="1378527"/>
            <a:ext cx="3451503" cy="433820"/>
          </a:xfrm>
          <a:prstGeom prst="rect">
            <a:avLst/>
          </a:prstGeom>
        </p:spPr>
        <p:txBody>
          <a:bodyPr rtlCol="0" anchor="b">
            <a:normAutofit fontScale="92500" lnSpcReduction="20000"/>
          </a:bodyPr>
          <a:lstStyle>
            <a:lvl1pPr marL="0" lvl="0" indent="0">
              <a:buNone/>
              <a:defRPr lang="en-US" sz="2000" i="0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Source Sans Pro-demi_bold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5D13D686-FD31-4FD0-BFA1-C513C2F49C3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0C2EDD88-EB08-4CF0-9932-B527446F9943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856564" y="1885950"/>
            <a:ext cx="3452713" cy="2552700"/>
          </a:xfrm>
        </p:spPr>
        <p:txBody>
          <a:bodyPr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">
            <a:extLst>
              <a:ext uri="{2F2B998E-0620-4904-94A6-79666159BD5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3CC62EC-556D-418A-A6B2-84FCFBDE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2">
            <a:extLst>
              <a:ext uri="{E588241F-3673-42DC-A412-980400EF988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3C5566E-A326-4324-AD74-810BCEBE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3">
            <a:extLst>
              <a:ext uri="{98479083-4F69-4B89-8D9E-21457CCC710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D3D8D49-A76D-41ED-B971-2C80D5D5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custDataLst>
      <p:tags r:id="rId1"/>
    </p:custDataLst>
    <p:extLst>
      <p:ext uri="{437AF3BF-8723-4DE7-81E6-C3988F2F968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bg>
      <p:bgPr>
        <a:blipFill dpi="0"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4173B887-F9DC-4A4C-9694-C990ACCA384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4C3DF6B7-1DF6-4590-8DF5-3822670ED199}"/>
              </a:ext>
            </a:extLst>
          </p:cNvPr>
          <p:cNvGrpSpPr>
            <a:grpSpLocks noChangeAspect="1"/>
          </p:cNvGrpSpPr>
          <p:nvPr/>
        </p:nvGrpSpPr>
        <p:grpSpPr>
          <a:xfrm>
            <a:off x="1933575" y="1743075"/>
            <a:ext cx="1047750" cy="1047750"/>
            <a:chOff x="1933575" y="1743075"/>
            <a:chExt cx="1047750" cy="1047750"/>
          </a:xfrm>
        </p:grpSpPr>
        <p:sp>
          <p:nvSpPr>
            <p:cNvPr id="3" name="Rectangle 2">
              <a:extLst>
                <a:ext uri="{A020A6BD-6040-4602-975B-81B4F168A624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75D4507-6795-4B92-97FF-4ED53059A5E9}"/>
                </a:ext>
              </a:extLst>
            </p:cNvPr>
            <p:cNvSpPr/>
            <p:nvPr/>
          </p:nvSpPr>
          <p:spPr>
            <a:xfrm>
              <a:off x="1933575" y="1743075"/>
              <a:ext cx="95250" cy="10477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57448DDD-CFC5-4C0A-BD07-A03D820F2BA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CD2DC3BE-C10F-4C6D-9796-CA0D0A623D7A}"/>
                </a:ext>
              </a:extLst>
            </p:cNvPr>
            <p:cNvSpPr/>
            <p:nvPr/>
          </p:nvSpPr>
          <p:spPr>
            <a:xfrm>
              <a:off x="2028825" y="1743075"/>
              <a:ext cx="85725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7D9F5B2F-CB56-4AA2-811F-FA05756D906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5F5DD75-7FBB-45D9-9044-E16042B4F5F2}"/>
                </a:ext>
              </a:extLst>
            </p:cNvPr>
            <p:cNvSpPr/>
            <p:nvPr/>
          </p:nvSpPr>
          <p:spPr>
            <a:xfrm>
              <a:off x="2028825" y="2695575"/>
              <a:ext cx="381000" cy="95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B91637AC-9248-485C-B07B-4D7514CD08A8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0580C40-7EA1-41F4-B102-1485912D499B}"/>
                </a:ext>
              </a:extLst>
            </p:cNvPr>
            <p:cNvSpPr/>
            <p:nvPr/>
          </p:nvSpPr>
          <p:spPr>
            <a:xfrm>
              <a:off x="2886075" y="1743075"/>
              <a:ext cx="95250" cy="476250"/>
            </a:xfrm>
            <a:prstGeom prst="rect">
              <a:avLst/>
            </a:prstGeom>
            <a:solidFill>
              <a:schemeClr val="accent1"/>
            </a:solidFill>
            <a:ln w="95250">
              <a:noFill/>
              <a:prstDash val="solid"/>
              <a:miter lim="800000"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Title Placeholder 1">
            <a:extLst>
              <a:ext uri="{A71F530F-1B50-4765-853D-44033591115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826E65B-5FDF-4C3D-A9CD-914BCFBAC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</p:spPr>
        <p:txBody>
          <a:bodyPr rtlCol="0"/>
          <a:lstStyle>
            <a:lvl1pPr lvl="0">
              <a:defRPr lang="en-US" sz="4000" dirty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1">
            <a:extLst>
              <a:ext uri="{8EE46739-6A26-4B23-AC52-A7E8F022A3E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1AF75D1-A37D-409E-AE30-8A81CBA2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447A3848-E94D-4868-BED7-B250D273A08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0FE4473-E8A5-4A0A-81FB-1B638736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63559458-27C6-43DE-B149-FE04A6A5D1F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49B8244-2943-4ECF-86FB-30FC31A2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6C747B9-1E2E-4B9E-8265-061676FA64B4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58B62144-D015-4D4D-AEEF-87E36AB9C0E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960083C-E323-48BA-880A-9FDE977B359B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Date Placeholder 1">
            <a:extLst>
              <a:ext uri="{B5A32626-3D87-415B-92C1-A97C6C18388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4640AF0-AAAC-4419-87DA-150ABE919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4" name="Footer Placeholder 2">
            <a:extLst>
              <a:ext uri="{AD7A8636-AAB9-4AD1-A823-32DF0F4B763B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5316C6F8-4521-4C24-8C70-73CD95EA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3">
            <a:extLst>
              <a:ext uri="{FA9F45D5-B833-47EB-AAB0-FE70C6D59AA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2DDB5F6-7990-4920-BD30-A1046306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415D83ED-4E7C-447D-85A1-DE30726FF7CE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5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D208586-6343-4384-B12A-AFEB802531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57B5C4E-A46E-49D6-9709-B522EBFD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0"/>
            <a:ext cx="3905250" cy="514350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8E836F9A-CC4A-4E46-8359-04E66830A8B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7BA36C79-756F-421C-869D-5E5246B067CE}"/>
              </a:ext>
            </a:extLst>
          </p:cNvPr>
          <p:cNvSpPr/>
          <p:nvPr/>
        </p:nvSpPr>
        <p:spPr>
          <a:xfrm>
            <a:off x="5238750" y="0"/>
            <a:ext cx="3905250" cy="5141128"/>
          </a:xfrm>
          <a:prstGeom prst="rect">
            <a:avLst/>
          </a:prstGeom>
          <a:solidFill>
            <a:schemeClr val="tx2">
              <a:alpha val="85000"/>
            </a:schemeClr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55A73B20-2D7E-46E1-AA69-4FF1BCEE28B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E103EB46-E7C5-4256-A03B-B11242E93D98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Placeholder 1">
            <a:extLst>
              <a:ext uri="{1714D5FE-9D25-4912-B1F2-7E528D5E3F2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F0656C09-2790-45CF-82CA-201128CB4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6E95DC4A-F6B6-491F-AAF5-048B523F04F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4584585-6720-4D51-BBDD-DBDEC18DF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0" y="1693157"/>
            <a:ext cx="3524250" cy="2593092"/>
          </a:xfrm>
        </p:spPr>
        <p:txBody>
          <a:bodyPr rtlCol="0"/>
          <a:lstStyle>
            <a:lvl1pPr lvl="0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BB28510B-628E-48FD-8C08-03F8334487F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490DEB35-AF93-443C-8F76-68C9C2C19D4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715000" y="619125"/>
            <a:ext cx="2952750" cy="3717389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dirty="0">
                <a:solidFill>
                  <a:schemeClr val="bg2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8" name="Date Placeholder 1">
            <a:extLst>
              <a:ext uri="{B89D5DD4-F1A4-4331-A399-48919F606A3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A5E8CB1-A7EF-4EB4-AE81-48F0237D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9" name="Footer Placeholder 2">
            <a:extLst>
              <a:ext uri="{D57DE448-0835-405B-9F2C-505C0FA6330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2D4068A-B97C-4B00-88CC-DA1160ED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Slide Number Placeholder 3">
            <a:extLst>
              <a:ext uri="{270169A7-EFB0-4EE5-8AAA-06009D2C1B3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3BF6AC4-E767-4715-A90A-5A59A2AF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AC12A56F-CCE5-4846-9175-1364AD6AD799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8F41026B-CD02-421D-91B6-C4CFA69DAD68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DE521E6-1374-4B7B-849F-D9D3103BD47D}"/>
              </a:ext>
            </a:extLst>
          </p:cNvPr>
          <p:cNvSpPr/>
          <p:nvPr/>
        </p:nvSpPr>
        <p:spPr>
          <a:xfrm>
            <a:off x="0" y="-9525"/>
            <a:ext cx="381000" cy="51625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98162635-02C5-4603-9DEA-3FFCBB56FD35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D4AE7CE-C083-46E1-99BF-1579310EBCA8}"/>
              </a:ext>
            </a:extLst>
          </p:cNvPr>
          <p:cNvGrpSpPr>
            <a:grpSpLocks noChangeAspect="1"/>
          </p:cNvGrpSpPr>
          <p:nvPr/>
        </p:nvGrpSpPr>
        <p:grpSpPr>
          <a:xfrm>
            <a:off x="6724650" y="238125"/>
            <a:ext cx="2571750" cy="4667250"/>
            <a:chOff x="6724650" y="238125"/>
            <a:chExt cx="2571750" cy="4667250"/>
          </a:xfrm>
        </p:grpSpPr>
        <p:sp>
          <p:nvSpPr>
            <p:cNvPr id="4" name="Rectangle 3">
              <a:extLst>
                <a:ext uri="{A69B1599-071D-44A9-A72A-D7DD617307A3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F2BFEA1A-0ADA-4078-BDAE-286417B44C01}"/>
                </a:ext>
              </a:extLst>
            </p:cNvPr>
            <p:cNvSpPr/>
            <p:nvPr/>
          </p:nvSpPr>
          <p:spPr>
            <a:xfrm>
              <a:off x="6724650" y="238125"/>
              <a:ext cx="95250" cy="4667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638F601-73E3-4775-9641-C5714DE85EAE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8A74D79C-F323-4692-898A-6E66A7E01E76}"/>
                </a:ext>
              </a:extLst>
            </p:cNvPr>
            <p:cNvSpPr/>
            <p:nvPr/>
          </p:nvSpPr>
          <p:spPr>
            <a:xfrm>
              <a:off x="6819900" y="238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10913AB6-3D5C-42B0-97D5-418750670FD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45C4C64-FEEA-469C-990F-08477C8B840A}"/>
                </a:ext>
              </a:extLst>
            </p:cNvPr>
            <p:cNvSpPr/>
            <p:nvPr/>
          </p:nvSpPr>
          <p:spPr>
            <a:xfrm>
              <a:off x="6819900" y="4810125"/>
              <a:ext cx="2476500" cy="952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7" name="Rectangle 6">
            <a:extLst>
              <a:ext uri="{1A34C132-DEFD-491D-9220-678E413C6FBE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A24294A-2C76-4C1F-B5BC-EA253BB0B5D4}"/>
              </a:ext>
            </a:extLst>
          </p:cNvPr>
          <p:cNvSpPr/>
          <p:nvPr/>
        </p:nvSpPr>
        <p:spPr>
          <a:xfrm>
            <a:off x="5334000" y="714375"/>
            <a:ext cx="3238500" cy="3714750"/>
          </a:xfrm>
          <a:prstGeom prst="rect">
            <a:avLst/>
          </a:prstGeom>
          <a:solidFill>
            <a:schemeClr val="bg1"/>
          </a:solidFill>
          <a:ln w="95250">
            <a:solidFill>
              <a:srgbClr val="9FCD69"/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Placeholder 1">
            <a:extLst>
              <a:ext uri="{FBE9DFA9-1FF8-44BF-A11A-712A2FF2C66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40FDB9CC-3E1A-42DA-AB06-0C3F677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6250"/>
            <a:ext cx="3524250" cy="1095375"/>
          </a:xfrm>
          <a:prstGeom prst="rect">
            <a:avLst/>
          </a:prstGeom>
        </p:spPr>
        <p:txBody>
          <a:bodyPr rtlCol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>
            <a:extLst>
              <a:ext uri="{A0D1C619-C427-4F71-805D-EBA15246494F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B675A26-E158-4F72-8EA6-948129096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685925"/>
            <a:ext cx="3524250" cy="2590800"/>
          </a:xfrm>
        </p:spPr>
        <p:txBody>
          <a:bodyPr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sz="1800" dirty="0"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0" name="Picture Placeholder 2">
            <a:extLst>
              <a:ext uri="{5751C7C5-37FD-49AA-AA0E-849E1DD9AC92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F54B2DE-36BE-4A49-AD97-AFE4E8C00B3C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81625" y="762000"/>
            <a:ext cx="3143250" cy="3619500"/>
          </a:xfrm>
          <a:ln w="38100">
            <a:noFill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1" name="Date Placeholder 1">
            <a:extLst>
              <a:ext uri="{AD99352F-60DB-4045-A5EE-7743A03F1587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BA3C3893-A786-41CD-8A87-E48C3429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2" name="Footer Placeholder 3">
            <a:extLst>
              <a:ext uri="{F996BEE0-645B-41E3-AD12-C3477CFF7DA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258529B-B249-40C9-B899-1D10CEEC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3" name="Slide Number Placeholder 4">
            <a:extLst>
              <a:ext uri="{FBF0FAC3-1176-44F7-BAE0-0A9D101E1AD0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3D0517F6-5185-4761-B346-FBA92145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</p:spTree>
    <p:extLst>
      <p:ext uri="{746D1034-79C3-4768-BD0F-78B389258121}">
        <p14:creationId xmlns:p14="http://schemas.microsoft.com/office/powerpoint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val="171888140658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33F0B38D-0529-43F7-AA4F-F0265955824C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E191948-9E98-4304-A343-9026E557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477178"/>
            <a:ext cx="7143750" cy="570571"/>
          </a:xfrm>
          <a:prstGeom prst="rect">
            <a:avLst/>
          </a:prstGeom>
          <a:noFill/>
        </p:spPr>
        <p:txBody>
          <a:bodyPr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C3A56192-A1D8-473B-96B8-710818108AE3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A164C3C9-A753-4BC0-87DB-511843A99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38250" y="1215397"/>
            <a:ext cx="7143750" cy="3150380"/>
          </a:xfrm>
          <a:prstGeom prst="rect">
            <a:avLst/>
          </a:prstGeom>
        </p:spPr>
        <p:txBody>
          <a:bodyPr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BEDD8ECC-3F58-4B05-850A-C39E0E3973D4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E3500BC-472F-4404-A192-DADAB0DD1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0" y="4762500"/>
            <a:ext cx="1524000" cy="38100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5" name="Footer Placeholder 4">
            <a:extLst>
              <a:ext uri="{6350DDA1-D8DB-4B28-8A47-8BEEB77291DA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2ADD252-518A-4DEE-9EA0-D3E559B0B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38250" y="4762500"/>
            <a:ext cx="4762500" cy="38100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8DBF0796-8265-473A-88AB-C44959058F3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1834A354-BC7E-4925-AA27-CB548C9B0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4762500"/>
            <a:ext cx="381000" cy="38100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900" b="0" i="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grpSp>
        <p:nvGrpSpPr>
          <p:cNvPr id="7" name="Group 6">
            <a:extLst>
              <a:ext uri="{49179090-6720-480C-9F68-CF47147A1D69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96E5FBAD-E99B-4B19-A335-845959D31450}"/>
              </a:ext>
            </a:extLst>
          </p:cNvPr>
          <p:cNvGrpSpPr>
            <a:grpSpLocks noChangeAspect="1"/>
          </p:cNvGrpSpPr>
          <p:nvPr/>
        </p:nvGrpSpPr>
        <p:grpSpPr>
          <a:xfrm>
            <a:off x="819150" y="276225"/>
            <a:ext cx="666750" cy="672085"/>
            <a:chOff x="819150" y="276225"/>
            <a:chExt cx="666750" cy="672085"/>
          </a:xfrm>
        </p:grpSpPr>
        <p:sp>
          <p:nvSpPr>
            <p:cNvPr id="8" name="Rectangle 7">
              <a:extLst>
                <a:ext uri="{5549E0DE-BFC4-4BFE-8274-1DF7258E955D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EAB8BA5-AB48-473A-BC44-8AED685C0D41}"/>
                </a:ext>
              </a:extLst>
            </p:cNvPr>
            <p:cNvSpPr/>
            <p:nvPr/>
          </p:nvSpPr>
          <p:spPr>
            <a:xfrm>
              <a:off x="914400" y="276225"/>
              <a:ext cx="4762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BF35EC78-004F-435F-BCA5-DD4C43601306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2733B133-84F3-4B8D-ACFF-0E1FB4D645DC}"/>
                </a:ext>
              </a:extLst>
            </p:cNvPr>
            <p:cNvSpPr/>
            <p:nvPr/>
          </p:nvSpPr>
          <p:spPr>
            <a:xfrm>
              <a:off x="819150" y="281560"/>
              <a:ext cx="95250" cy="666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3F73F4C3-023D-41C7-9F07-68D2A9A62DE5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DC4B0D03-58E2-4DED-A665-59E203C67C3D}"/>
                </a:ext>
              </a:extLst>
            </p:cNvPr>
            <p:cNvSpPr/>
            <p:nvPr/>
          </p:nvSpPr>
          <p:spPr>
            <a:xfrm>
              <a:off x="1390650" y="281560"/>
              <a:ext cx="95250" cy="2857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CE034A63-06ED-47A8-B3D4-4F3036E18EFA}">
  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id="{685C3A82-EB21-4B69-A837-3B52CDEA1A10}"/>
                </a:ext>
              </a:extLst>
            </p:cNvPr>
            <p:cNvSpPr/>
            <p:nvPr/>
          </p:nvSpPr>
          <p:spPr>
            <a:xfrm>
              <a:off x="914400" y="847725"/>
              <a:ext cx="285750" cy="95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lr>
          <a:schemeClr val="tx1">
            <a:lumMod val="85000"/>
            <a:lumOff val="15000"/>
          </a:schemeClr>
        </a:buClr>
        <a:buFont typeface="Source Sans Pro"/>
        <a:buChar char="⇢"/>
        <a:defRPr lang="en-US" sz="1800" b="0" i="0" dirty="0">
          <a:solidFill>
            <a:schemeClr val="tx1">
              <a:lumMod val="85000"/>
              <a:lumOff val="15000"/>
            </a:schemeClr>
          </a:solidFill>
          <a:latin typeface="+mn-lt"/>
        </a:defRPr>
      </a:lvl1pPr>
      <a:lvl2pPr marL="742950" lvl="1" indent="-285750" algn="l" rtl="0">
        <a:spcBef>
          <a:spcPct val="20000"/>
        </a:spcBef>
        <a:buClr>
          <a:srgbClr val="88A797"/>
        </a:buClr>
        <a:buFont typeface="Arial"/>
        <a:buChar char="-"/>
        <a:defRPr lang="en-US" sz="16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2pPr>
      <a:lvl3pPr marL="1143000" lvl="2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4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3pPr>
      <a:lvl4pPr marL="1600200" lvl="3" indent="-228600" algn="l" rtl="0">
        <a:spcBef>
          <a:spcPct val="20000"/>
        </a:spcBef>
        <a:buClr>
          <a:srgbClr val="88A797"/>
        </a:buClr>
        <a:buFont typeface="Arial"/>
        <a:buChar char="-"/>
        <a:defRPr lang="en-US" sz="12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4pPr>
      <a:lvl5pPr marL="2057400" lvl="4" indent="-228600" algn="l" rtl="0">
        <a:spcBef>
          <a:spcPct val="20000"/>
        </a:spcBef>
        <a:buClr>
          <a:srgbClr val="88A797"/>
        </a:buClr>
        <a:buFont typeface="Arial"/>
        <a:buChar char="•"/>
        <a:defRPr lang="en-US" sz="1100" b="0" i="0" dirty="0">
          <a:solidFill>
            <a:schemeClr val="tx1">
              <a:lumMod val="50000"/>
              <a:lumOff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•"/>
        <a:defRPr lang="en-US" sz="1100" b="0" dirty="0">
          <a:solidFill>
            <a:schemeClr val="tx1">
              <a:lumMod val="50000"/>
              <a:lumOff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6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7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3" Target="../media/image9.pn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4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5.jpeg" Type="http://schemas.openxmlformats.org/officeDocument/2006/relationships/image"/><Relationship Id="rId3" Target="../media/image9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81D2F5F-DF84-4E76-9990-E1A6554509DA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19843365-3698-41A5-8DB7-5824D3EB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52529"/>
            <a:ext cx="5604928" cy="1262195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Supply Chain Management</a:t>
            </a:r>
            <a:endParaRPr dirty="0" lang="en-US"/>
          </a:p>
        </p:txBody>
      </p:sp>
      <p:sp>
        <p:nvSpPr>
          <p:cNvPr id="3" name="Subtitle 2">
            <a:extLst>
              <a:ext uri="{641C9C22-F438-430C-B0ED-1B81B7D04B61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D6372884-E1BE-40B5-A1A2-6F383076C874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2527324" y="3514725"/>
            <a:ext cx="5598285" cy="476250"/>
          </a:xfrm>
          <a:prstGeom prst="rect">
            <a:avLst/>
          </a:prstGeom>
        </p:spPr>
        <p:txBody>
          <a:bodyPr rtlCol="0"/>
          <a:lstStyle/>
          <a:p>
            <a:r>
              <a:rPr lang="en-US"/>
              <a:t>- Created By Nai vaibhav</a:t>
            </a:r>
            <a:endParaRPr dirty="0" lang="en-US"/>
          </a:p>
        </p:txBody>
      </p:sp>
      <p:sp>
        <p:nvSpPr>
          <p:cNvPr id="4" name="TextBox 3">
            <a:extLst>
              <a:ext uri="{26A5F84A-8D45-4CC3-91B0-F07A61E1AC15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14E54F25-741D-4FAD-9D53-6448F0392C4D}"/>
              </a:ext>
            </a:extLst>
          </p:cNvPr>
          <p:cNvSpPr txBox="1"/>
          <p:nvPr/>
        </p:nvSpPr>
        <p:spPr>
          <a:xfrm>
            <a:off x="7701048" y="4814220"/>
            <a:ext cx="1085611" cy="201901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bg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9E3182A4-F4EB-4BB6-B6BC-E3348B708747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506AAAA3-CB41-4E1F-BB4E-7F0FD29FE5CE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166" y="4835737"/>
            <a:ext cx="666744" cy="189315"/>
          </a:xfrm>
          <a:prstGeom prst="rect">
            <a:avLst/>
          </a:prstGeom>
          <a:noFill/>
        </p:spPr>
      </p:pic>
    </p:spTree>
    <p:extLst>
      <p:ext uri="{BDDCA29E-A367-437F-870B-651318E49B0E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8814065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Top 10 SKU by Price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Price distribution across Shipping carriers by Product type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Product type-wise Price</a:t>
            </a:r>
            <a:endParaRPr dirty="0"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  <p:extLst>
      <p:ext uri="{0869E9F9-845E-475C-A8FD-C9AEA779112E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88140659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26BEA00B-7180-41EB-9503-543E032A755F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1C52CCB-F3B5-44C4-9214-C4ADD82B2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247900"/>
            <a:ext cx="5604928" cy="1333500"/>
          </a:xfrm>
          <a:prstGeom prst="rect">
            <a:avLst/>
          </a:prstGeom>
        </p:spPr>
        <p:txBody>
          <a:bodyPr rtlCol="0"/>
          <a:lstStyle/>
          <a:p>
            <a:r>
              <a:rPr dirty="0" lang="en-US"/>
              <a:t>Thank you</a:t>
            </a:r>
          </a:p>
        </p:txBody>
      </p:sp>
      <p:sp>
        <p:nvSpPr>
          <p:cNvPr id="3" name="TextBox 2">
            <a:extLst>
              <a:ext uri="{5556F8D9-D0E4-4038-9FF8-BB27256D338A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5790B0CD-7C77-4D56-AD87-6765364A8DB8}"/>
              </a:ext>
            </a:extLst>
          </p:cNvPr>
          <p:cNvSpPr txBox="1"/>
          <p:nvPr/>
        </p:nvSpPr>
        <p:spPr>
          <a:xfrm>
            <a:off x="7701048" y="4814220"/>
            <a:ext cx="1085611" cy="201901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bg1"/>
                </a:solidFill>
                <a:latin typeface="Zoho Puvi"/>
              </a:rPr>
              <a:t>Powered By</a:t>
            </a:r>
          </a:p>
        </p:txBody>
      </p:sp>
      <p:pic>
        <p:nvPicPr>
          <p:cNvPr id="4" name="Picture 3">
            <a:extLst>
              <a:ext uri="{43FE074B-DFFB-4C8F-834A-480D2F6AA7B2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456C08C2-DFD7-4329-BFAB-69914AE16188}"/>
              </a:ext>
            </a:extLst>
          </p:cNvPr>
          <p:cNvPicPr>
            <a:picLocks noChangeAspect="1"/>
          </p:cNvPicPr>
          <p:nvPr/>
        </p:nvPicPr>
        <p:blipFill>
          <a:blip cstate="print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1166" y="4835737"/>
            <a:ext cx="666744" cy="189315"/>
          </a:xfrm>
          <a:prstGeom prst="rect">
            <a:avLst/>
          </a:prstGeom>
          <a:noFill/>
        </p:spPr>
      </p:pic>
    </p:spTree>
    <p:extLst>
      <p:ext uri="{EA086E19-E914-4EC4-B4A3-03DFC7B5BE9D}">
        <p14:creationId xmlns:c="http://schemas.openxmlformats.org/drawingml/2006/chart" xmlns:cs="http://schemas.microsoft.com/office/drawing/2012/chartStyle" xmlns:ns1="http://schemas.openxmlformats.org/officeDocument/2006/extended-properties" xmlns:p14="http://schemas.microsoft.com/office/powerpoint/2010/main" xmlns:vt="http://schemas.openxmlformats.org/officeDocument/2006/docPropsVTypes" val="17188814065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Distribution of Price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Shipping carriers-wise Price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Shipping carriers-wise Price by Product type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Inspection results-wise Price by Product type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Ratio of Inspection results-wise Price by Shipping carriers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7B9AE3C3-BCFE-4D6B-8E40-45AAC7D73AC9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92DCC593-BABD-4EFE-AB9C-A2F911B3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Inspection results-wise Price</a:t>
            </a:r>
            <a:endParaRPr lang="en-US"/>
          </a:p>
        </p:txBody>
      </p:sp>
      <p:sp>
        <p:nvSpPr>
          <p:cNvPr id="4" name="TextBox 3">
            <a:extLst>
              <a:ext uri="{5537C0A4-3D6B-44C1-933D-E15724A7B35B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C8F17908-735E-4BB4-BE55-308CAA59F887}"/>
              </a:ext>
            </a:extLst>
          </p:cNvPr>
          <p:cNvSpPr txBox="1"/>
          <p:nvPr/>
        </p:nvSpPr>
        <p:spPr>
          <a:xfrm>
            <a:off x="7692771" y="4805276"/>
            <a:ext cx="1085611" cy="200266"/>
          </a:xfrm>
          <a:prstGeom prst="rect">
            <a:avLst/>
          </a:prstGeom>
        </p:spPr>
        <p:txBody>
          <a:bodyPr anchor="t" bIns="47625" lIns="95250" rIns="95250" rtlCol="0" tIns="47625">
            <a:spAutoFit/>
          </a:bodyPr>
          <a:lstStyle/>
          <a:p>
            <a:pPr>
              <a:defRPr dirty="0" lang="en-US" sz="1400"/>
            </a:pPr>
            <a:r>
              <a:rPr b="0" dirty="0" lang="en-US" sz="700">
                <a:solidFill>
                  <a:schemeClr val="tx1"/>
                </a:solidFill>
                <a:latin typeface="Zoho Puvi"/>
              </a:rPr>
              <a:t>Powered By</a:t>
            </a:r>
          </a:p>
        </p:txBody>
      </p:sp>
      <p:pic>
        <p:nvPicPr>
          <p:cNvPr id="5" name="Picture 4">
            <a:extLst>
              <a:ext uri="{21C0097A-5AE9-4355-A66E-94139FBAB5D8}">
                <a16:creationId xmlns:a16="http://schemas.microsoft.com/office/drawing/2010/main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id="{7EDED34C-083A-42A9-A7B1-11BE397F0F7E}"/>
              </a:ext>
            </a:extLst>
          </p:cNvPr>
          <p:cNvPicPr>
            <a:picLocks noChangeAspect="1"/>
          </p:cNvPicPr>
          <p:nvPr/>
        </p:nvPicPr>
        <p:blipFill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15584" y="4826736"/>
            <a:ext cx="661345" cy="187782"/>
          </a:xfrm>
          <a:prstGeom prst="rect">
            <a:avLst/>
          </a:prstGeom>
          <a:noFill/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215397"/>
            <a:ext cx="7143750" cy="31503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3" val="Source Sans Pro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7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theme1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Experimental">
  <a:themeElements>
    <a:clrScheme name="Experimental">
      <a:dk1>
        <a:srgbClr val="000000"/>
      </a:dk1>
      <a:lt1>
        <a:srgbClr val="FFFFFF"/>
      </a:lt1>
      <a:dk2>
        <a:srgbClr val="34464D"/>
      </a:dk2>
      <a:lt2>
        <a:srgbClr val="F7F7F7"/>
      </a:lt2>
      <a:accent1>
        <a:srgbClr val="A7D878"/>
      </a:accent1>
      <a:accent2>
        <a:srgbClr val="8AC441"/>
      </a:accent2>
      <a:accent3>
        <a:srgbClr val="528C26"/>
      </a:accent3>
      <a:accent4>
        <a:srgbClr val="CFD8DD"/>
      </a:accent4>
      <a:accent5>
        <a:srgbClr val="7E8D93"/>
      </a:accent5>
      <a:accent6>
        <a:srgbClr val="519EBD"/>
      </a:accent6>
      <a:hlink>
        <a:srgbClr val="33A6D9"/>
      </a:hlink>
      <a:folHlink>
        <a:srgbClr val="81D21B"/>
      </a:folHlink>
    </a:clrScheme>
    <a:fontScheme name="Experimental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Experiment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200000"/>
              </a:schemeClr>
            </a:gs>
            <a:gs pos="35000">
              <a:schemeClr val="phClr">
                <a:tint val="37000"/>
                <a:satMod val="200000"/>
              </a:schemeClr>
            </a:gs>
            <a:gs pos="100000">
              <a:schemeClr val="phClr">
                <a:tint val="15000"/>
                <a:satMod val="2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40000">
              <a:schemeClr val="phClr">
                <a:tint val="80000"/>
                <a:shade val="99000"/>
                <a:satMod val="20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10800000" scaled="0"/>
        </a:gradFill>
        <a:gradFill rotWithShape="1">
          <a:gsLst>
            <a:gs pos="0">
              <a:schemeClr val="phClr">
                <a:tint val="80000"/>
                <a:satMod val="200000"/>
              </a:schemeClr>
            </a:gs>
            <a:gs pos="100000">
              <a:schemeClr val="phClr">
                <a:shade val="5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3"/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On-screen Show (16:9)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Source Sans Pro-demi_bold</vt:lpstr>
      <vt:lpstr>Source Sans Pro</vt:lpstr>
      <vt:lpstr>Zoho Puvi</vt:lpstr>
      <vt:lpstr>Experimental</vt:lpstr>
      <vt:lpstr>Slideshows 1</vt:lpstr>
      <vt:lpstr>Cost Across Years by Product Category</vt:lpstr>
      <vt:lpstr>Thank you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2024-05-08T21:50:35Z</dcterms:created>
  <cp:lastModifiedBy>Kallathiyan E</cp:lastModifiedBy>
  <dcterms:modified xsi:type="dcterms:W3CDTF">2024-06-21T12:26:18Z</dcterms:modified>
  <cp:revision>2</cp:revision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2024-06-21T12:26:01Z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767611b0-f9f4-434a-b797-b22aa5d11206</vt:lpwstr>
  </property>
  <property fmtid="{D5CDD505-2E9C-101B-9397-08002B2CF9AE}" pid="7" name="MSIP_Label_defa4170-0d19-0005-0004-bc88714345d2_ActionId">
    <vt:lpwstr>3eb94b69-8cd4-4345-8b14-112b1eaf03e5</vt:lpwstr>
  </property>
  <property fmtid="{D5CDD505-2E9C-101B-9397-08002B2CF9AE}" pid="8" name="MSIP_Label_defa4170-0d19-0005-0004-bc88714345d2_ContentBits">
    <vt:lpwstr>0</vt:lpwstr>
  </property>
</Properties>
</file>