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varScale="1">
        <p:scale>
          <a:sx n="40" d="100"/>
          <a:sy n="40" d="100"/>
        </p:scale>
        <p:origin x="-13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09/08/2017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‹nº›</a:t>
            </a:fld>
            <a:endParaRPr lang="en-CA"/>
          </a:p>
        </p:txBody>
      </p:sp>
    </p:spTree>
    <p:extLst>
      <p:ext uri="{BB962C8B-B14F-4D97-AF65-F5344CB8AC3E}">
        <p14:creationId xmlns:p14="http://schemas.microsoft.com/office/powerpoint/2010/main" val="406901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dirty="0" smtClean="0"/>
              <a:t>Good luck!</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err="1" smtClean="0"/>
              <a:t>Plataforma</a:t>
            </a:r>
            <a:r>
              <a:rPr lang="en-CA" dirty="0" smtClean="0"/>
              <a:t> </a:t>
            </a:r>
            <a:r>
              <a:rPr lang="en-CA" dirty="0" err="1" smtClean="0"/>
              <a:t>Ágil</a:t>
            </a:r>
            <a:r>
              <a:rPr lang="en-CA" dirty="0" smtClean="0"/>
              <a:t> </a:t>
            </a:r>
            <a:r>
              <a:rPr lang="en-CA" dirty="0" err="1" smtClean="0"/>
              <a:t>Inicial</a:t>
            </a:r>
            <a:endParaRPr lang="en-CA" dirty="0"/>
          </a:p>
        </p:txBody>
      </p:sp>
      <p:sp>
        <p:nvSpPr>
          <p:cNvPr id="5" name="Subtitle 4"/>
          <p:cNvSpPr>
            <a:spLocks noGrp="1"/>
          </p:cNvSpPr>
          <p:nvPr>
            <p:ph type="subTitle" idx="1"/>
          </p:nvPr>
        </p:nvSpPr>
        <p:spPr/>
        <p:txBody>
          <a:bodyPr/>
          <a:lstStyle/>
          <a:p>
            <a:r>
              <a:rPr lang="en-CA" dirty="0" smtClean="0"/>
              <a:t>Template</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97475022"/>
              </p:ext>
            </p:extLst>
          </p:nvPr>
        </p:nvGraphicFramePr>
        <p:xfrm>
          <a:off x="685800" y="1397000"/>
          <a:ext cx="7924800" cy="283464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Anderson </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err="1" smtClean="0"/>
                        <a:t>Identificação</a:t>
                      </a:r>
                      <a:r>
                        <a:rPr lang="en-CA" baseline="0" dirty="0" smtClean="0"/>
                        <a:t> De </a:t>
                      </a:r>
                      <a:r>
                        <a:rPr lang="en-CA" baseline="0" dirty="0" err="1" smtClean="0"/>
                        <a:t>Requisitos</a:t>
                      </a:r>
                      <a:r>
                        <a:rPr lang="en-CA" baseline="0" dirty="0" smtClean="0"/>
                        <a:t>, </a:t>
                      </a:r>
                      <a:r>
                        <a:rPr lang="en-CA" dirty="0" err="1" smtClean="0"/>
                        <a:t>Diagrama</a:t>
                      </a:r>
                      <a:r>
                        <a:rPr lang="en-CA" baseline="0" dirty="0" smtClean="0"/>
                        <a:t> De </a:t>
                      </a:r>
                      <a:r>
                        <a:rPr lang="en-CA" baseline="0" dirty="0" err="1" smtClean="0"/>
                        <a:t>Casos</a:t>
                      </a:r>
                      <a:r>
                        <a:rPr lang="en-CA" baseline="0" dirty="0" smtClean="0"/>
                        <a:t> De </a:t>
                      </a:r>
                      <a:r>
                        <a:rPr lang="en-CA" baseline="0" dirty="0" err="1" smtClean="0"/>
                        <a:t>Uso</a:t>
                      </a:r>
                      <a:r>
                        <a:rPr lang="en-CA" baseline="0" dirty="0" smtClean="0"/>
                        <a:t>, Design, Parte </a:t>
                      </a:r>
                      <a:r>
                        <a:rPr lang="en-CA" baseline="0" dirty="0" err="1" smtClean="0"/>
                        <a:t>Teórica</a:t>
                      </a:r>
                      <a:r>
                        <a:rPr lang="en-CA" baseline="0" dirty="0" smtClean="0"/>
                        <a:t>, </a:t>
                      </a:r>
                      <a:r>
                        <a:rPr lang="pt-BR" dirty="0" smtClean="0"/>
                        <a:t>Diagrama De Classes, Diagrama De Sequencia, Riscos , Codificação,</a:t>
                      </a:r>
                      <a:r>
                        <a:rPr lang="pt-BR" baseline="0" dirty="0" smtClean="0"/>
                        <a:t> Testes</a:t>
                      </a: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tr>
              <a:tr h="370840">
                <a:tc>
                  <a:txBody>
                    <a:bodyPr/>
                    <a:lstStyle/>
                    <a:p>
                      <a:r>
                        <a:rPr lang="en-CA" dirty="0" smtClean="0"/>
                        <a:t>2</a:t>
                      </a:r>
                      <a:endParaRPr lang="en-CA" dirty="0"/>
                    </a:p>
                  </a:txBody>
                  <a:tcPr/>
                </a:tc>
                <a:tc>
                  <a:txBody>
                    <a:bodyPr/>
                    <a:lstStyle/>
                    <a:p>
                      <a:r>
                        <a:rPr lang="en-CA" dirty="0" err="1" smtClean="0"/>
                        <a:t>Naiana</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err="1" smtClean="0"/>
                        <a:t>Identificação</a:t>
                      </a:r>
                      <a:r>
                        <a:rPr lang="en-CA" baseline="0" dirty="0" smtClean="0"/>
                        <a:t> De </a:t>
                      </a:r>
                      <a:r>
                        <a:rPr lang="en-CA" baseline="0" dirty="0" err="1" smtClean="0"/>
                        <a:t>Requisitos</a:t>
                      </a:r>
                      <a:r>
                        <a:rPr lang="en-CA" baseline="0" dirty="0" smtClean="0"/>
                        <a:t>, </a:t>
                      </a:r>
                      <a:r>
                        <a:rPr lang="en-CA" baseline="0" dirty="0" err="1" smtClean="0"/>
                        <a:t>Wbs</a:t>
                      </a:r>
                      <a:r>
                        <a:rPr lang="en-CA" baseline="0" dirty="0" smtClean="0"/>
                        <a:t>,  </a:t>
                      </a:r>
                      <a:r>
                        <a:rPr lang="en-CA" baseline="0" dirty="0" err="1" smtClean="0"/>
                        <a:t>Gráfico</a:t>
                      </a:r>
                      <a:r>
                        <a:rPr lang="en-CA" baseline="0" dirty="0" smtClean="0"/>
                        <a:t> De Gantt, Design, Parte </a:t>
                      </a:r>
                      <a:r>
                        <a:rPr lang="en-CA" baseline="0" dirty="0" err="1" smtClean="0"/>
                        <a:t>Teórica</a:t>
                      </a:r>
                      <a:r>
                        <a:rPr lang="en-CA" baseline="0" dirty="0" smtClean="0"/>
                        <a:t>, </a:t>
                      </a:r>
                      <a:r>
                        <a:rPr lang="pt-BR" dirty="0" smtClean="0"/>
                        <a:t>Diagrama De Fluxo De Dados, Descrição Completa De Casos De Uso,</a:t>
                      </a:r>
                      <a:r>
                        <a:rPr lang="pt-BR" baseline="0" dirty="0" smtClean="0"/>
                        <a:t> </a:t>
                      </a:r>
                      <a:r>
                        <a:rPr lang="pt-BR" dirty="0" smtClean="0"/>
                        <a:t>Riscos,  Codificação,</a:t>
                      </a:r>
                      <a:r>
                        <a:rPr lang="pt-BR" baseline="0" dirty="0" smtClean="0"/>
                        <a:t> Testes</a:t>
                      </a:r>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&lt;insert yours&gt;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3622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4478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057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00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383190" y="4114800"/>
            <a:ext cx="6313010"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3 ½ months, $250K</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err="1" smtClean="0"/>
              <a:t>Nutrinfo</a:t>
            </a:r>
            <a:endParaRPr lang="en-CA" dirty="0"/>
          </a:p>
        </p:txBody>
      </p:sp>
      <p:sp>
        <p:nvSpPr>
          <p:cNvPr id="3" name="Subtitle 2"/>
          <p:cNvSpPr>
            <a:spLocks noGrp="1"/>
          </p:cNvSpPr>
          <p:nvPr>
            <p:ph type="subTitle" idx="1"/>
          </p:nvPr>
        </p:nvSpPr>
        <p:spPr/>
        <p:txBody>
          <a:bodyPr/>
          <a:lstStyle/>
          <a:p>
            <a:r>
              <a:rPr lang="en-CA" dirty="0" smtClean="0"/>
              <a:t>&lt;Your sponsors&gt;</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err="1" smtClean="0"/>
              <a:t>Níveis</a:t>
            </a:r>
            <a:r>
              <a:rPr lang="en-CA" dirty="0" smtClean="0"/>
              <a:t> de </a:t>
            </a:r>
            <a:r>
              <a:rPr lang="en-CA" dirty="0" err="1" smtClean="0"/>
              <a:t>obesidade</a:t>
            </a:r>
            <a:r>
              <a:rPr lang="en-CA" dirty="0" smtClean="0"/>
              <a:t> </a:t>
            </a:r>
            <a:r>
              <a:rPr lang="en-CA" dirty="0" err="1" smtClean="0"/>
              <a:t>em</a:t>
            </a:r>
            <a:r>
              <a:rPr lang="en-CA" dirty="0" smtClean="0"/>
              <a:t>  </a:t>
            </a:r>
            <a:r>
              <a:rPr lang="en-CA" dirty="0" err="1" smtClean="0"/>
              <a:t>crescimento</a:t>
            </a:r>
            <a:endParaRPr lang="en-CA" dirty="0" smtClean="0"/>
          </a:p>
          <a:p>
            <a:r>
              <a:rPr lang="en-CA" dirty="0" err="1" smtClean="0"/>
              <a:t>Trabalhadores</a:t>
            </a:r>
            <a:r>
              <a:rPr lang="en-CA" dirty="0" smtClean="0"/>
              <a:t> </a:t>
            </a:r>
            <a:r>
              <a:rPr lang="en-CA" dirty="0" err="1" smtClean="0"/>
              <a:t>informais</a:t>
            </a:r>
            <a:r>
              <a:rPr lang="en-CA" dirty="0" smtClean="0"/>
              <a:t> </a:t>
            </a:r>
          </a:p>
          <a:p>
            <a:r>
              <a:rPr lang="en-CA" dirty="0" err="1" smtClean="0"/>
              <a:t>Estar</a:t>
            </a:r>
            <a:r>
              <a:rPr lang="en-CA" dirty="0" smtClean="0"/>
              <a:t> </a:t>
            </a:r>
            <a:r>
              <a:rPr lang="en-CA" dirty="0" err="1" smtClean="0"/>
              <a:t>ciente</a:t>
            </a:r>
            <a:r>
              <a:rPr lang="en-CA" dirty="0" smtClean="0"/>
              <a:t> do </a:t>
            </a:r>
            <a:r>
              <a:rPr lang="en-CA" dirty="0" err="1" smtClean="0"/>
              <a:t>que</a:t>
            </a:r>
            <a:r>
              <a:rPr lang="en-CA" dirty="0" smtClean="0"/>
              <a:t> </a:t>
            </a:r>
            <a:r>
              <a:rPr lang="en-CA" dirty="0" err="1" smtClean="0"/>
              <a:t>está</a:t>
            </a:r>
            <a:r>
              <a:rPr lang="en-CA" dirty="0" smtClean="0"/>
              <a:t> </a:t>
            </a:r>
            <a:r>
              <a:rPr lang="en-CA" dirty="0" err="1" smtClean="0"/>
              <a:t>consumindo</a:t>
            </a:r>
            <a:r>
              <a:rPr lang="en-CA" dirty="0" smtClean="0"/>
              <a:t> – </a:t>
            </a:r>
            <a:r>
              <a:rPr lang="en-CA" dirty="0" err="1" smtClean="0"/>
              <a:t>Reeducação</a:t>
            </a:r>
            <a:r>
              <a:rPr lang="en-CA" dirty="0" smtClean="0"/>
              <a:t> </a:t>
            </a:r>
            <a:r>
              <a:rPr lang="en-CA" dirty="0" err="1" smtClean="0"/>
              <a:t>Alimentar</a:t>
            </a:r>
            <a:endParaRPr lang="en-CA" dirty="0" smtClean="0"/>
          </a:p>
        </p:txBody>
      </p:sp>
      <p:sp>
        <p:nvSpPr>
          <p:cNvPr id="4" name="TextBox 3"/>
          <p:cNvSpPr txBox="1"/>
          <p:nvPr/>
        </p:nvSpPr>
        <p:spPr>
          <a:xfrm>
            <a:off x="1447800" y="4800600"/>
            <a:ext cx="4387611" cy="646331"/>
          </a:xfrm>
          <a:prstGeom prst="rect">
            <a:avLst/>
          </a:prstGeom>
          <a:noFill/>
        </p:spPr>
        <p:txBody>
          <a:bodyPr wrap="none" rtlCol="0">
            <a:spAutoFit/>
          </a:bodyPr>
          <a:lstStyle/>
          <a:p>
            <a:r>
              <a:rPr lang="en-CA" sz="3600" dirty="0" err="1" smtClean="0"/>
              <a:t>Reeducação</a:t>
            </a:r>
            <a:r>
              <a:rPr lang="en-CA" sz="3600" dirty="0" smtClean="0"/>
              <a:t> </a:t>
            </a:r>
            <a:r>
              <a:rPr lang="en-CA" sz="3600" dirty="0" err="1" smtClean="0"/>
              <a:t>Alimentar</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0" y="4343400"/>
            <a:ext cx="8435503" cy="1512168"/>
          </a:xfrm>
          <a:prstGeom prst="rect">
            <a:avLst/>
          </a:prstGeom>
          <a:noFill/>
          <a:ln w="12700" cap="flat">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For </a:t>
            </a:r>
            <a:r>
              <a:rPr lang="en-CA" dirty="0" smtClean="0">
                <a:solidFill>
                  <a:srgbClr val="008000"/>
                </a:solidFill>
              </a:rPr>
              <a:t>[</a:t>
            </a:r>
            <a:r>
              <a:rPr lang="en-CA" dirty="0" err="1">
                <a:solidFill>
                  <a:srgbClr val="008000"/>
                </a:solidFill>
              </a:rPr>
              <a:t>P</a:t>
            </a:r>
            <a:r>
              <a:rPr lang="en-CA" dirty="0" err="1" smtClean="0">
                <a:solidFill>
                  <a:srgbClr val="008000"/>
                </a:solidFill>
              </a:rPr>
              <a:t>essoas</a:t>
            </a:r>
            <a:r>
              <a:rPr lang="en-CA" dirty="0" smtClean="0">
                <a:solidFill>
                  <a:srgbClr val="008000"/>
                </a:solidFill>
              </a:rPr>
              <a:t> </a:t>
            </a:r>
            <a:r>
              <a:rPr lang="en-CA" dirty="0" err="1" smtClean="0">
                <a:solidFill>
                  <a:srgbClr val="008000"/>
                </a:solidFill>
              </a:rPr>
              <a:t>que</a:t>
            </a:r>
            <a:r>
              <a:rPr lang="en-CA" dirty="0" smtClean="0">
                <a:solidFill>
                  <a:srgbClr val="008000"/>
                </a:solidFill>
              </a:rPr>
              <a:t> </a:t>
            </a:r>
            <a:r>
              <a:rPr lang="en-CA" dirty="0" err="1" smtClean="0">
                <a:solidFill>
                  <a:srgbClr val="008000"/>
                </a:solidFill>
              </a:rPr>
              <a:t>fazem</a:t>
            </a:r>
            <a:r>
              <a:rPr lang="en-CA" dirty="0" smtClean="0">
                <a:solidFill>
                  <a:srgbClr val="008000"/>
                </a:solidFill>
              </a:rPr>
              <a:t> </a:t>
            </a:r>
            <a:r>
              <a:rPr lang="en-CA" dirty="0" err="1" smtClean="0">
                <a:solidFill>
                  <a:srgbClr val="008000"/>
                </a:solidFill>
              </a:rPr>
              <a:t>dieta</a:t>
            </a:r>
            <a:r>
              <a:rPr lang="en-CA" dirty="0" smtClean="0">
                <a:solidFill>
                  <a:srgbClr val="008000"/>
                </a:solidFill>
              </a:rPr>
              <a:t>, </a:t>
            </a:r>
            <a:r>
              <a:rPr lang="en-CA" dirty="0" err="1" smtClean="0">
                <a:solidFill>
                  <a:srgbClr val="008000"/>
                </a:solidFill>
              </a:rPr>
              <a:t>trabalhadores</a:t>
            </a:r>
            <a:r>
              <a:rPr lang="en-CA" dirty="0" smtClean="0">
                <a:solidFill>
                  <a:srgbClr val="008000"/>
                </a:solidFill>
              </a:rPr>
              <a:t> </a:t>
            </a:r>
            <a:r>
              <a:rPr lang="en-CA" dirty="0" err="1" smtClean="0">
                <a:solidFill>
                  <a:srgbClr val="008000"/>
                </a:solidFill>
              </a:rPr>
              <a:t>informais</a:t>
            </a:r>
            <a:r>
              <a:rPr lang="en-CA" dirty="0" smtClean="0">
                <a:solidFill>
                  <a:srgbClr val="008000"/>
                </a:solidFill>
              </a:rPr>
              <a:t>, </a:t>
            </a:r>
            <a:r>
              <a:rPr lang="en-CA" dirty="0" err="1" smtClean="0">
                <a:solidFill>
                  <a:srgbClr val="008000"/>
                </a:solidFill>
              </a:rPr>
              <a:t>estudantes</a:t>
            </a:r>
            <a:r>
              <a:rPr lang="en-CA" dirty="0" smtClean="0">
                <a:solidFill>
                  <a:srgbClr val="008000"/>
                </a:solidFill>
              </a:rPr>
              <a:t>, </a:t>
            </a:r>
            <a:r>
              <a:rPr lang="en-CA" dirty="0" err="1" smtClean="0">
                <a:solidFill>
                  <a:srgbClr val="008000"/>
                </a:solidFill>
              </a:rPr>
              <a:t>donas</a:t>
            </a:r>
            <a:r>
              <a:rPr lang="en-CA" dirty="0" smtClean="0">
                <a:solidFill>
                  <a:srgbClr val="008000"/>
                </a:solidFill>
              </a:rPr>
              <a:t> de casa ]</a:t>
            </a:r>
          </a:p>
          <a:p>
            <a:r>
              <a:rPr lang="en-CA" dirty="0" smtClean="0"/>
              <a:t>who </a:t>
            </a:r>
            <a:r>
              <a:rPr lang="en-CA" dirty="0" smtClean="0">
                <a:solidFill>
                  <a:srgbClr val="008000"/>
                </a:solidFill>
              </a:rPr>
              <a:t>[statement of need or opportunity]</a:t>
            </a:r>
          </a:p>
          <a:p>
            <a:r>
              <a:rPr lang="en-CA" dirty="0" smtClean="0"/>
              <a:t>the </a:t>
            </a:r>
            <a:r>
              <a:rPr lang="en-CA" dirty="0" smtClean="0">
                <a:solidFill>
                  <a:srgbClr val="008000"/>
                </a:solidFill>
              </a:rPr>
              <a:t>[</a:t>
            </a:r>
            <a:r>
              <a:rPr lang="en-CA" dirty="0" err="1" smtClean="0">
                <a:solidFill>
                  <a:srgbClr val="008000"/>
                </a:solidFill>
              </a:rPr>
              <a:t>Nutrinfo</a:t>
            </a:r>
            <a:r>
              <a:rPr lang="en-CA" dirty="0" smtClean="0">
                <a:solidFill>
                  <a:srgbClr val="008000"/>
                </a:solidFill>
              </a:rPr>
              <a:t>]</a:t>
            </a:r>
            <a:endParaRPr lang="en-CA" dirty="0" smtClean="0">
              <a:solidFill>
                <a:srgbClr val="008000"/>
              </a:solidFill>
            </a:endParaRPr>
          </a:p>
          <a:p>
            <a:r>
              <a:rPr lang="en-CA" dirty="0" smtClean="0"/>
              <a:t>is a </a:t>
            </a:r>
            <a:r>
              <a:rPr lang="en-CA" dirty="0" smtClean="0">
                <a:solidFill>
                  <a:srgbClr val="008000"/>
                </a:solidFill>
              </a:rPr>
              <a:t>[App </a:t>
            </a:r>
            <a:r>
              <a:rPr lang="en-CA" dirty="0" err="1" smtClean="0">
                <a:solidFill>
                  <a:srgbClr val="008000"/>
                </a:solidFill>
              </a:rPr>
              <a:t>Saúde</a:t>
            </a:r>
            <a:r>
              <a:rPr lang="en-CA" dirty="0" smtClean="0">
                <a:solidFill>
                  <a:srgbClr val="008000"/>
                </a:solidFill>
              </a:rPr>
              <a:t>, </a:t>
            </a:r>
            <a:r>
              <a:rPr lang="en-CA" dirty="0" err="1" smtClean="0">
                <a:solidFill>
                  <a:srgbClr val="008000"/>
                </a:solidFill>
              </a:rPr>
              <a:t>Bem-estar</a:t>
            </a:r>
            <a:r>
              <a:rPr lang="en-CA" dirty="0" smtClean="0">
                <a:solidFill>
                  <a:srgbClr val="008000"/>
                </a:solidFill>
              </a:rPr>
              <a:t>, </a:t>
            </a:r>
            <a:r>
              <a:rPr lang="en-CA" dirty="0" err="1" smtClean="0">
                <a:solidFill>
                  <a:srgbClr val="008000"/>
                </a:solidFill>
              </a:rPr>
              <a:t>Reeducação</a:t>
            </a:r>
            <a:r>
              <a:rPr lang="en-CA" dirty="0" smtClean="0">
                <a:solidFill>
                  <a:srgbClr val="008000"/>
                </a:solidFill>
              </a:rPr>
              <a:t> </a:t>
            </a:r>
            <a:r>
              <a:rPr lang="en-CA" dirty="0" err="1" smtClean="0">
                <a:solidFill>
                  <a:srgbClr val="008000"/>
                </a:solidFill>
              </a:rPr>
              <a:t>Alimentar</a:t>
            </a:r>
            <a:r>
              <a:rPr lang="en-CA" dirty="0" smtClean="0">
                <a:solidFill>
                  <a:srgbClr val="008000"/>
                </a:solidFill>
              </a:rPr>
              <a:t>]</a:t>
            </a:r>
          </a:p>
          <a:p>
            <a:r>
              <a:rPr lang="en-CA" dirty="0" smtClean="0"/>
              <a:t>that </a:t>
            </a:r>
            <a:r>
              <a:rPr lang="en-CA" dirty="0" smtClean="0">
                <a:solidFill>
                  <a:srgbClr val="008000"/>
                </a:solidFill>
              </a:rPr>
              <a:t>[</a:t>
            </a:r>
            <a:r>
              <a:rPr lang="en-CA" dirty="0" err="1" smtClean="0">
                <a:solidFill>
                  <a:srgbClr val="008000"/>
                </a:solidFill>
              </a:rPr>
              <a:t>saúde</a:t>
            </a:r>
            <a:r>
              <a:rPr lang="en-CA" dirty="0" smtClean="0">
                <a:solidFill>
                  <a:srgbClr val="008000"/>
                </a:solidFill>
              </a:rPr>
              <a:t>, </a:t>
            </a:r>
            <a:r>
              <a:rPr lang="en-CA" dirty="0" err="1" smtClean="0">
                <a:solidFill>
                  <a:srgbClr val="008000"/>
                </a:solidFill>
              </a:rPr>
              <a:t>reeducação</a:t>
            </a:r>
            <a:r>
              <a:rPr lang="en-CA" dirty="0" smtClean="0">
                <a:solidFill>
                  <a:srgbClr val="008000"/>
                </a:solidFill>
              </a:rPr>
              <a:t> </a:t>
            </a:r>
            <a:r>
              <a:rPr lang="en-CA" dirty="0" err="1" smtClean="0">
                <a:solidFill>
                  <a:srgbClr val="008000"/>
                </a:solidFill>
              </a:rPr>
              <a:t>alimentar</a:t>
            </a:r>
            <a:r>
              <a:rPr lang="en-CA" dirty="0" smtClean="0">
                <a:solidFill>
                  <a:srgbClr val="008000"/>
                </a:solidFill>
              </a:rPr>
              <a:t>]</a:t>
            </a:r>
            <a:r>
              <a:rPr lang="en-CA" dirty="0" smtClean="0"/>
              <a:t>.</a:t>
            </a:r>
          </a:p>
          <a:p>
            <a:r>
              <a:rPr lang="en-CA" dirty="0" smtClean="0"/>
              <a:t>Unlike </a:t>
            </a:r>
            <a:r>
              <a:rPr lang="en-CA" dirty="0" smtClean="0">
                <a:solidFill>
                  <a:srgbClr val="008000"/>
                </a:solidFill>
              </a:rPr>
              <a:t>[comer </a:t>
            </a:r>
            <a:r>
              <a:rPr lang="en-CA" dirty="0" err="1" smtClean="0">
                <a:solidFill>
                  <a:srgbClr val="008000"/>
                </a:solidFill>
              </a:rPr>
              <a:t>sem</a:t>
            </a:r>
            <a:r>
              <a:rPr lang="en-CA" dirty="0" smtClean="0">
                <a:solidFill>
                  <a:srgbClr val="008000"/>
                </a:solidFill>
              </a:rPr>
              <a:t> </a:t>
            </a:r>
            <a:r>
              <a:rPr lang="en-CA" dirty="0" err="1" smtClean="0">
                <a:solidFill>
                  <a:srgbClr val="008000"/>
                </a:solidFill>
              </a:rPr>
              <a:t>conhecer</a:t>
            </a:r>
            <a:r>
              <a:rPr lang="en-CA" dirty="0" smtClean="0">
                <a:solidFill>
                  <a:srgbClr val="008000"/>
                </a:solidFill>
              </a:rPr>
              <a:t> o </a:t>
            </a:r>
            <a:r>
              <a:rPr lang="en-CA" dirty="0" err="1" smtClean="0">
                <a:solidFill>
                  <a:srgbClr val="008000"/>
                </a:solidFill>
              </a:rPr>
              <a:t>valor</a:t>
            </a:r>
            <a:r>
              <a:rPr lang="en-CA" dirty="0" smtClean="0">
                <a:solidFill>
                  <a:srgbClr val="008000"/>
                </a:solidFill>
              </a:rPr>
              <a:t> </a:t>
            </a:r>
            <a:r>
              <a:rPr lang="en-CA" dirty="0" err="1" smtClean="0">
                <a:solidFill>
                  <a:srgbClr val="008000"/>
                </a:solidFill>
              </a:rPr>
              <a:t>nutricional</a:t>
            </a:r>
            <a:r>
              <a:rPr lang="en-CA" dirty="0" smtClean="0">
                <a:solidFill>
                  <a:srgbClr val="008000"/>
                </a:solidFill>
              </a:rPr>
              <a:t> </a:t>
            </a:r>
            <a:r>
              <a:rPr lang="en-CA" dirty="0" err="1" smtClean="0">
                <a:solidFill>
                  <a:srgbClr val="008000"/>
                </a:solidFill>
              </a:rPr>
              <a:t>agregado</a:t>
            </a:r>
            <a:r>
              <a:rPr lang="en-CA" dirty="0" smtClean="0">
                <a:solidFill>
                  <a:srgbClr val="008000"/>
                </a:solidFill>
              </a:rPr>
              <a:t> do </a:t>
            </a:r>
            <a:r>
              <a:rPr lang="en-CA" dirty="0" err="1" smtClean="0">
                <a:solidFill>
                  <a:srgbClr val="008000"/>
                </a:solidFill>
              </a:rPr>
              <a:t>alimento</a:t>
            </a:r>
            <a:r>
              <a:rPr lang="en-CA" dirty="0" smtClean="0">
                <a:solidFill>
                  <a:srgbClr val="008000"/>
                </a:solidFill>
              </a:rPr>
              <a:t>]</a:t>
            </a:r>
          </a:p>
          <a:p>
            <a:r>
              <a:rPr lang="en-CA" dirty="0" smtClean="0"/>
              <a:t>our project </a:t>
            </a:r>
            <a:r>
              <a:rPr lang="en-CA" dirty="0" smtClean="0">
                <a:solidFill>
                  <a:srgbClr val="008000"/>
                </a:solidFill>
              </a:rPr>
              <a:t>[é um </a:t>
            </a:r>
            <a:r>
              <a:rPr lang="en-CA" dirty="0" err="1" smtClean="0">
                <a:solidFill>
                  <a:srgbClr val="008000"/>
                </a:solidFill>
              </a:rPr>
              <a:t>banco</a:t>
            </a:r>
            <a:r>
              <a:rPr lang="en-CA" dirty="0" smtClean="0">
                <a:solidFill>
                  <a:srgbClr val="008000"/>
                </a:solidFill>
              </a:rPr>
              <a:t> de </a:t>
            </a:r>
            <a:r>
              <a:rPr lang="en-CA" dirty="0" err="1" smtClean="0">
                <a:solidFill>
                  <a:srgbClr val="008000"/>
                </a:solidFill>
              </a:rPr>
              <a:t>receitas</a:t>
            </a:r>
            <a:r>
              <a:rPr lang="en-CA" dirty="0" smtClean="0">
                <a:solidFill>
                  <a:srgbClr val="008000"/>
                </a:solidFill>
              </a:rPr>
              <a:t>, com a </a:t>
            </a:r>
            <a:r>
              <a:rPr lang="en-CA" dirty="0" err="1" smtClean="0">
                <a:solidFill>
                  <a:srgbClr val="008000"/>
                </a:solidFill>
              </a:rPr>
              <a:t>diferença</a:t>
            </a:r>
            <a:r>
              <a:rPr lang="en-CA" dirty="0" smtClean="0">
                <a:solidFill>
                  <a:srgbClr val="008000"/>
                </a:solidFill>
              </a:rPr>
              <a:t> de </a:t>
            </a:r>
            <a:r>
              <a:rPr lang="en-CA" dirty="0" err="1" smtClean="0">
                <a:solidFill>
                  <a:srgbClr val="008000"/>
                </a:solidFill>
              </a:rPr>
              <a:t>poder</a:t>
            </a:r>
            <a:r>
              <a:rPr lang="en-CA" dirty="0" smtClean="0">
                <a:solidFill>
                  <a:srgbClr val="008000"/>
                </a:solidFill>
              </a:rPr>
              <a:t> </a:t>
            </a:r>
            <a:r>
              <a:rPr lang="en-CA" dirty="0" err="1" smtClean="0">
                <a:solidFill>
                  <a:srgbClr val="008000"/>
                </a:solidFill>
              </a:rPr>
              <a:t>saber</a:t>
            </a:r>
            <a:r>
              <a:rPr lang="en-CA" dirty="0" smtClean="0">
                <a:solidFill>
                  <a:srgbClr val="008000"/>
                </a:solidFill>
              </a:rPr>
              <a:t> </a:t>
            </a:r>
            <a:r>
              <a:rPr lang="en-CA" dirty="0" err="1" smtClean="0">
                <a:solidFill>
                  <a:srgbClr val="008000"/>
                </a:solidFill>
              </a:rPr>
              <a:t>quais</a:t>
            </a:r>
            <a:r>
              <a:rPr lang="en-CA" dirty="0" smtClean="0">
                <a:solidFill>
                  <a:srgbClr val="008000"/>
                </a:solidFill>
              </a:rPr>
              <a:t> </a:t>
            </a:r>
            <a:r>
              <a:rPr lang="en-CA" dirty="0" err="1" smtClean="0">
                <a:solidFill>
                  <a:srgbClr val="008000"/>
                </a:solidFill>
              </a:rPr>
              <a:t>nutrientes</a:t>
            </a:r>
            <a:r>
              <a:rPr lang="en-CA" dirty="0" smtClean="0">
                <a:solidFill>
                  <a:srgbClr val="008000"/>
                </a:solidFill>
              </a:rPr>
              <a:t> </a:t>
            </a:r>
            <a:r>
              <a:rPr lang="en-CA" dirty="0" err="1" smtClean="0">
                <a:solidFill>
                  <a:srgbClr val="008000"/>
                </a:solidFill>
              </a:rPr>
              <a:t>ela</a:t>
            </a:r>
            <a:r>
              <a:rPr lang="en-CA" dirty="0" smtClean="0">
                <a:solidFill>
                  <a:srgbClr val="008000"/>
                </a:solidFill>
              </a:rPr>
              <a:t> </a:t>
            </a:r>
            <a:r>
              <a:rPr lang="en-CA" dirty="0" err="1" smtClean="0">
                <a:solidFill>
                  <a:srgbClr val="008000"/>
                </a:solidFill>
              </a:rPr>
              <a:t>carrega</a:t>
            </a:r>
            <a:r>
              <a:rPr lang="en-CA" dirty="0" smtClean="0">
                <a:solidFill>
                  <a:srgbClr val="008000"/>
                </a:solidFill>
              </a:rPr>
              <a:t>]</a:t>
            </a:r>
            <a:r>
              <a:rPr lang="en-CA" dirty="0" smtClean="0"/>
              <a:t>.</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865517" y="1991380"/>
            <a:ext cx="1410899" cy="523220"/>
          </a:xfrm>
          <a:prstGeom prst="rect">
            <a:avLst/>
          </a:prstGeom>
          <a:noFill/>
        </p:spPr>
        <p:txBody>
          <a:bodyPr wrap="none" rtlCol="0">
            <a:spAutoFit/>
          </a:bodyPr>
          <a:lstStyle/>
          <a:p>
            <a:r>
              <a:rPr lang="en-CA" sz="2800" dirty="0" err="1" smtClean="0"/>
              <a:t>Nutrinfo</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655988" y="3058180"/>
            <a:ext cx="1784527" cy="523220"/>
          </a:xfrm>
          <a:prstGeom prst="rect">
            <a:avLst/>
          </a:prstGeom>
          <a:noFill/>
        </p:spPr>
        <p:txBody>
          <a:bodyPr wrap="none" rtlCol="0">
            <a:spAutoFit/>
          </a:bodyPr>
          <a:lstStyle/>
          <a:p>
            <a:r>
              <a:rPr lang="en-CA" sz="2800" dirty="0" smtClean="0"/>
              <a:t>fun picture</a:t>
            </a:r>
            <a:endParaRPr lang="en-CA" sz="2800" dirty="0"/>
          </a:p>
        </p:txBody>
      </p:sp>
      <p:sp>
        <p:nvSpPr>
          <p:cNvPr id="6" name="TextBox 5"/>
          <p:cNvSpPr txBox="1"/>
          <p:nvPr/>
        </p:nvSpPr>
        <p:spPr>
          <a:xfrm>
            <a:off x="2667001" y="4048780"/>
            <a:ext cx="3810000" cy="954107"/>
          </a:xfrm>
          <a:prstGeom prst="rect">
            <a:avLst/>
          </a:prstGeom>
          <a:noFill/>
        </p:spPr>
        <p:txBody>
          <a:bodyPr wrap="square" rtlCol="0">
            <a:spAutoFit/>
          </a:bodyPr>
          <a:lstStyle/>
          <a:p>
            <a:pPr algn="ctr"/>
            <a:r>
              <a:rPr lang="en-CA" sz="2800" dirty="0" err="1" smtClean="0"/>
              <a:t>Vem</a:t>
            </a:r>
            <a:r>
              <a:rPr lang="en-CA" sz="2800" dirty="0" smtClean="0"/>
              <a:t> comer, mas </a:t>
            </a:r>
            <a:r>
              <a:rPr lang="en-CA" sz="2800" dirty="0" err="1" smtClean="0"/>
              <a:t>saiba</a:t>
            </a:r>
            <a:r>
              <a:rPr lang="en-CA" sz="2800" dirty="0" smtClean="0"/>
              <a:t> o </a:t>
            </a:r>
            <a:r>
              <a:rPr lang="en-CA" sz="2800" dirty="0" err="1" smtClean="0"/>
              <a:t>que</a:t>
            </a:r>
            <a:r>
              <a:rPr lang="en-CA" sz="2800" dirty="0" smtClean="0"/>
              <a:t> come</a:t>
            </a:r>
            <a:endParaRPr lang="en-CA" sz="2800" dirty="0"/>
          </a:p>
        </p:txBody>
      </p:sp>
      <p:sp>
        <p:nvSpPr>
          <p:cNvPr id="7" name="TextBox 6"/>
          <p:cNvSpPr txBox="1"/>
          <p:nvPr/>
        </p:nvSpPr>
        <p:spPr>
          <a:xfrm>
            <a:off x="2667000" y="4963180"/>
            <a:ext cx="3830087" cy="523220"/>
          </a:xfrm>
          <a:prstGeom prst="rect">
            <a:avLst/>
          </a:prstGeom>
          <a:noFill/>
        </p:spPr>
        <p:txBody>
          <a:bodyPr wrap="none" rtlCol="0">
            <a:spAutoFit/>
          </a:bodyPr>
          <a:lstStyle/>
          <a:p>
            <a:pPr algn="ctr"/>
            <a:r>
              <a:rPr lang="en-CA" sz="2800" dirty="0" err="1" smtClean="0"/>
              <a:t>Informações</a:t>
            </a:r>
            <a:r>
              <a:rPr lang="en-CA" sz="2800" dirty="0" smtClean="0"/>
              <a:t> </a:t>
            </a:r>
            <a:r>
              <a:rPr lang="en-CA" sz="2800" dirty="0" err="1" smtClean="0"/>
              <a:t>Nutricionais</a:t>
            </a:r>
            <a:endParaRPr lang="en-CA" sz="2800" dirty="0"/>
          </a:p>
        </p:txBody>
      </p:sp>
      <p:sp>
        <p:nvSpPr>
          <p:cNvPr id="8" name="TextBox 7"/>
          <p:cNvSpPr txBox="1"/>
          <p:nvPr/>
        </p:nvSpPr>
        <p:spPr>
          <a:xfrm>
            <a:off x="2667000" y="5420380"/>
            <a:ext cx="3810000" cy="523220"/>
          </a:xfrm>
          <a:prstGeom prst="rect">
            <a:avLst/>
          </a:prstGeom>
          <a:noFill/>
        </p:spPr>
        <p:txBody>
          <a:bodyPr wrap="square" rtlCol="0">
            <a:spAutoFit/>
          </a:bodyPr>
          <a:lstStyle/>
          <a:p>
            <a:pPr algn="ctr"/>
            <a:r>
              <a:rPr lang="en-CA" sz="2800" dirty="0" err="1" smtClean="0"/>
              <a:t>Reeducação</a:t>
            </a:r>
            <a:r>
              <a:rPr lang="en-CA" sz="2800" dirty="0" smtClean="0"/>
              <a:t> </a:t>
            </a:r>
            <a:r>
              <a:rPr lang="en-CA" sz="2800" dirty="0" err="1" smtClean="0"/>
              <a:t>Alimentar</a:t>
            </a:r>
            <a:endParaRPr lang="en-CA" sz="2800" dirty="0"/>
          </a:p>
        </p:txBody>
      </p:sp>
      <p:sp>
        <p:nvSpPr>
          <p:cNvPr id="9" name="TextBox 8"/>
          <p:cNvSpPr txBox="1"/>
          <p:nvPr/>
        </p:nvSpPr>
        <p:spPr>
          <a:xfrm>
            <a:off x="2667000" y="5877580"/>
            <a:ext cx="3810000" cy="523220"/>
          </a:xfrm>
          <a:prstGeom prst="rect">
            <a:avLst/>
          </a:prstGeom>
          <a:noFill/>
        </p:spPr>
        <p:txBody>
          <a:bodyPr wrap="square" rtlCol="0">
            <a:spAutoFit/>
          </a:bodyPr>
          <a:lstStyle/>
          <a:p>
            <a:pPr algn="ctr"/>
            <a:r>
              <a:rPr lang="en-CA" sz="2800" dirty="0" err="1" smtClean="0"/>
              <a:t>Banco</a:t>
            </a:r>
            <a:r>
              <a:rPr lang="en-CA" sz="2800" dirty="0" smtClean="0"/>
              <a:t> de </a:t>
            </a:r>
            <a:r>
              <a:rPr lang="en-CA" sz="2800" dirty="0" err="1"/>
              <a:t>R</a:t>
            </a:r>
            <a:r>
              <a:rPr lang="en-CA" sz="2800" dirty="0" err="1" smtClean="0"/>
              <a:t>eceitas</a:t>
            </a:r>
            <a:r>
              <a:rPr lang="en-CA" sz="2800" dirty="0" smtClean="0"/>
              <a:t> </a:t>
            </a:r>
            <a:endParaRPr lang="en-C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65626237"/>
              </p:ext>
            </p:extLst>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r>
                        <a:rPr lang="en-CA" dirty="0" err="1" smtClean="0"/>
                        <a:t>Leitura</a:t>
                      </a:r>
                      <a:r>
                        <a:rPr lang="en-CA" dirty="0" smtClean="0"/>
                        <a:t> de </a:t>
                      </a:r>
                      <a:r>
                        <a:rPr lang="en-CA" dirty="0" err="1" smtClean="0"/>
                        <a:t>código</a:t>
                      </a:r>
                      <a:r>
                        <a:rPr lang="en-CA" dirty="0" smtClean="0"/>
                        <a:t> de </a:t>
                      </a:r>
                      <a:r>
                        <a:rPr lang="en-CA" dirty="0" err="1" smtClean="0"/>
                        <a:t>barras</a:t>
                      </a:r>
                      <a:endParaRPr lang="en-CA" dirty="0"/>
                    </a:p>
                  </a:txBody>
                  <a:tcPr/>
                </a:tc>
              </a:tr>
              <a:tr h="370840">
                <a:tc>
                  <a:txBody>
                    <a:bodyPr/>
                    <a:lstStyle/>
                    <a:p>
                      <a:r>
                        <a:rPr lang="en-CA" dirty="0" err="1" smtClean="0"/>
                        <a:t>Iteração</a:t>
                      </a:r>
                      <a:r>
                        <a:rPr lang="en-CA" dirty="0" smtClean="0"/>
                        <a:t> entre</a:t>
                      </a:r>
                      <a:r>
                        <a:rPr lang="en-CA" baseline="0" dirty="0" smtClean="0"/>
                        <a:t> </a:t>
                      </a:r>
                      <a:r>
                        <a:rPr lang="en-CA" baseline="0" dirty="0" err="1" smtClean="0"/>
                        <a:t>usuários</a:t>
                      </a:r>
                      <a:r>
                        <a:rPr lang="en-CA" baseline="0" dirty="0" smtClean="0"/>
                        <a:t> - </a:t>
                      </a:r>
                      <a:r>
                        <a:rPr lang="en-CA" baseline="0" dirty="0" err="1" smtClean="0"/>
                        <a:t>troca</a:t>
                      </a:r>
                      <a:r>
                        <a:rPr lang="en-CA" baseline="0" dirty="0" smtClean="0"/>
                        <a:t> de </a:t>
                      </a:r>
                      <a:r>
                        <a:rPr lang="en-CA" baseline="0" dirty="0" err="1" smtClean="0"/>
                        <a:t>mensagens</a:t>
                      </a:r>
                      <a:r>
                        <a:rPr lang="en-CA" baseline="0" dirty="0" smtClean="0"/>
                        <a:t>, </a:t>
                      </a:r>
                      <a:r>
                        <a:rPr lang="en-CA" baseline="0" dirty="0" err="1" smtClean="0"/>
                        <a:t>avaliação</a:t>
                      </a:r>
                      <a:r>
                        <a:rPr lang="en-CA" baseline="0" dirty="0" smtClean="0"/>
                        <a:t> das </a:t>
                      </a:r>
                      <a:r>
                        <a:rPr lang="en-CA" baseline="0" dirty="0" err="1" smtClean="0"/>
                        <a:t>receitas</a:t>
                      </a:r>
                      <a:endParaRPr lang="en-CA" dirty="0"/>
                    </a:p>
                  </a:txBody>
                  <a:tcPr/>
                </a:tc>
              </a:tr>
              <a:tr h="370840">
                <a:tc>
                  <a:txBody>
                    <a:bodyPr/>
                    <a:lstStyle/>
                    <a:p>
                      <a:r>
                        <a:rPr lang="en-CA" dirty="0" err="1" smtClean="0"/>
                        <a:t>Cálculo</a:t>
                      </a:r>
                      <a:r>
                        <a:rPr lang="en-CA" baseline="0" dirty="0" smtClean="0"/>
                        <a:t> do IMC</a:t>
                      </a:r>
                      <a:endParaRPr lang="en-CA" dirty="0"/>
                    </a:p>
                  </a:txBody>
                  <a:tcPr/>
                </a:tc>
              </a:tr>
              <a:tr h="370840">
                <a:tc>
                  <a:txBody>
                    <a:bodyPr/>
                    <a:lstStyle/>
                    <a:p>
                      <a:r>
                        <a:rPr lang="en-CA" dirty="0" err="1" smtClean="0"/>
                        <a:t>Consumo</a:t>
                      </a:r>
                      <a:r>
                        <a:rPr lang="en-CA" dirty="0" smtClean="0"/>
                        <a:t> </a:t>
                      </a:r>
                      <a:r>
                        <a:rPr lang="en-CA" dirty="0" err="1" smtClean="0"/>
                        <a:t>diário</a:t>
                      </a:r>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16478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&lt;group#1&gt;</a:t>
            </a:r>
          </a:p>
        </p:txBody>
      </p:sp>
      <p:sp>
        <p:nvSpPr>
          <p:cNvPr id="18" name="Rectangle 5"/>
          <p:cNvSpPr>
            <a:spLocks/>
          </p:cNvSpPr>
          <p:nvPr/>
        </p:nvSpPr>
        <p:spPr bwMode="auto">
          <a:xfrm>
            <a:off x="838200" y="3276600"/>
            <a:ext cx="15462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&lt;team#2&gt;</a:t>
            </a:r>
          </a:p>
        </p:txBody>
      </p:sp>
      <p:sp>
        <p:nvSpPr>
          <p:cNvPr id="19" name="Rectangle 6"/>
          <p:cNvSpPr>
            <a:spLocks/>
          </p:cNvSpPr>
          <p:nvPr/>
        </p:nvSpPr>
        <p:spPr bwMode="auto">
          <a:xfrm>
            <a:off x="3200400" y="1828800"/>
            <a:ext cx="2438400"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&lt;community#3&gt;</a:t>
            </a: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54259" y="3307358"/>
            <a:ext cx="2572307" cy="2677656"/>
          </a:xfrm>
          <a:prstGeom prst="rect">
            <a:avLst/>
          </a:prstGeom>
          <a:noFill/>
        </p:spPr>
        <p:txBody>
          <a:bodyPr wrap="none" rtlCol="0">
            <a:spAutoFit/>
          </a:bodyPr>
          <a:lstStyle/>
          <a:p>
            <a:r>
              <a:rPr lang="en-CA" sz="2400" b="1" dirty="0" smtClean="0"/>
              <a:t>Technologies:</a:t>
            </a:r>
          </a:p>
          <a:p>
            <a:pPr>
              <a:buFontTx/>
              <a:buChar char="-"/>
            </a:pPr>
            <a:r>
              <a:rPr lang="en-CA" sz="2400" dirty="0" smtClean="0"/>
              <a:t> Java</a:t>
            </a:r>
          </a:p>
          <a:p>
            <a:pPr>
              <a:buFontTx/>
              <a:buChar char="-"/>
            </a:pPr>
            <a:r>
              <a:rPr lang="en-CA" sz="2400" dirty="0"/>
              <a:t> </a:t>
            </a:r>
            <a:r>
              <a:rPr lang="en-CA" sz="2400" dirty="0" err="1" smtClean="0"/>
              <a:t>BarcodeDetector</a:t>
            </a:r>
            <a:endParaRPr lang="en-CA" sz="2400" dirty="0" smtClean="0"/>
          </a:p>
          <a:p>
            <a:pPr>
              <a:buFontTx/>
              <a:buChar char="-"/>
            </a:pPr>
            <a:r>
              <a:rPr lang="en-CA" sz="2400" dirty="0" smtClean="0"/>
              <a:t> WBS Chart Pro</a:t>
            </a:r>
          </a:p>
          <a:p>
            <a:pPr>
              <a:buFontTx/>
              <a:buChar char="-"/>
            </a:pPr>
            <a:r>
              <a:rPr lang="en-CA" sz="2400" dirty="0" smtClean="0"/>
              <a:t> </a:t>
            </a:r>
            <a:r>
              <a:rPr lang="en-CA" sz="2400" dirty="0" err="1" smtClean="0"/>
              <a:t>Astah</a:t>
            </a:r>
            <a:r>
              <a:rPr lang="en-CA" sz="2400" dirty="0" smtClean="0"/>
              <a:t> Community</a:t>
            </a:r>
          </a:p>
          <a:p>
            <a:pPr>
              <a:buFontTx/>
              <a:buChar char="-"/>
            </a:pPr>
            <a:r>
              <a:rPr lang="en-CA" sz="2400" dirty="0" smtClean="0"/>
              <a:t> Android Studio </a:t>
            </a:r>
          </a:p>
          <a:p>
            <a:pPr>
              <a:buFontTx/>
              <a:buChar char="-"/>
            </a:pPr>
            <a:r>
              <a:rPr lang="en-CA" sz="2400" dirty="0" smtClean="0"/>
              <a:t> Mobile</a:t>
            </a:r>
            <a:endParaRPr lang="en-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Tempo </a:t>
            </a:r>
            <a:r>
              <a:rPr lang="en-CA" dirty="0" err="1" smtClean="0"/>
              <a:t>hábil</a:t>
            </a:r>
            <a:endParaRPr lang="en-CA" dirty="0" smtClean="0"/>
          </a:p>
          <a:p>
            <a:r>
              <a:rPr lang="en-CA" dirty="0" err="1" smtClean="0"/>
              <a:t>Manter</a:t>
            </a:r>
            <a:r>
              <a:rPr lang="en-CA" dirty="0" smtClean="0"/>
              <a:t> </a:t>
            </a:r>
            <a:r>
              <a:rPr lang="en-CA" dirty="0" err="1" smtClean="0"/>
              <a:t>uma</a:t>
            </a:r>
            <a:r>
              <a:rPr lang="en-CA" dirty="0" smtClean="0"/>
              <a:t> </a:t>
            </a:r>
            <a:r>
              <a:rPr lang="en-CA" dirty="0" err="1" smtClean="0"/>
              <a:t>rotina</a:t>
            </a:r>
            <a:r>
              <a:rPr lang="en-CA" dirty="0" smtClean="0"/>
              <a:t> de sprints</a:t>
            </a:r>
          </a:p>
          <a:p>
            <a:r>
              <a:rPr lang="en-CA" dirty="0" err="1" smtClean="0"/>
              <a:t>Realizar</a:t>
            </a:r>
            <a:r>
              <a:rPr lang="en-CA" dirty="0" smtClean="0"/>
              <a:t> um </a:t>
            </a:r>
            <a:r>
              <a:rPr lang="en-CA" dirty="0" err="1" smtClean="0"/>
              <a:t>bom</a:t>
            </a:r>
            <a:r>
              <a:rPr lang="en-CA" dirty="0" smtClean="0"/>
              <a:t> </a:t>
            </a:r>
            <a:r>
              <a:rPr lang="en-CA" dirty="0" err="1" smtClean="0"/>
              <a:t>planejamento</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1062</Words>
  <Application>Microsoft Office PowerPoint</Application>
  <PresentationFormat>Apresentação na tela (4:3)</PresentationFormat>
  <Paragraphs>168</Paragraphs>
  <Slides>14</Slides>
  <Notes>13</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Office Theme</vt:lpstr>
      <vt:lpstr>Plataforma Ágil Inicial</vt:lpstr>
      <vt:lpstr>Nutrinfo</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Naiana</cp:lastModifiedBy>
  <cp:revision>56</cp:revision>
  <dcterms:created xsi:type="dcterms:W3CDTF">2006-08-16T00:00:00Z</dcterms:created>
  <dcterms:modified xsi:type="dcterms:W3CDTF">2017-08-09T16:53:53Z</dcterms:modified>
</cp:coreProperties>
</file>