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029A-E954-4D0A-BACE-7A6D8FDA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41063-8673-43F0-9AC8-3A89BA63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C4AB6-2601-4874-B16C-727F326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25028-9CD7-41E4-AFEF-CAC0F9A5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40E4F-5ABE-44FA-9189-1B1FD2EE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7640-A85A-4849-B991-ECA643CE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238EC2-5028-458A-8C4F-BA08613D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2D50C-5A49-46B3-9606-B359B74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92338-803E-4124-9F3F-D8A42033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1C615-DF1A-4902-A36E-566EF8C2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D125BE-9F8F-4051-AAF7-71D481E26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42EA5-B474-4B62-AB4D-1508F4BE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B85BD8-EC27-4526-815A-4006C92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88463-4D26-4290-A90F-1674ED15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403A9-8B87-482C-94A5-CF0B47F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8FDD-5537-4FC7-8B28-4F0713D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9EB4B-619F-4C5E-975C-04FA17D7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D5587-B3D3-4D48-AFE5-3BB8ADBF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FD4C8-A990-4EE6-9BBE-24F602E1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291EE-A0E9-466D-A9A9-25A317F9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850B1-A7D1-4CFF-9864-A0518AC7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D049B-1160-4DEB-A006-A5BB5978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55C26-7B79-4933-92E2-3B5D728F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B10A4-6F45-4178-A874-007B91C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421C-7E25-4658-BE3E-BBFCD2A1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E1C0-2B94-40CF-924A-1922B078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0DFC-762E-4D02-B95C-F843402B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842CDF-10B2-46F8-8FBD-C384B2DF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3E9ED-4082-4653-8718-72EACE9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305DE-CDF3-4A94-A68A-B3ECD4A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5B864-130D-4D06-BA44-CA9FE41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42F1-550B-4504-915A-FFF12502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E4D5B-BACB-41D4-AA2A-10C0CD4A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619D0-0D4B-4129-A28D-1184FFB3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BF6EA-54D7-4ED6-A08F-E14FA4B6B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9F0318-0D24-4562-AF4F-A13C1AB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BACFF6-3AFD-4B8A-954B-1DABBF6F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B9BCD8-A171-4729-BA6C-FC3F3C74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0B0FB2-F262-4268-A55C-14EBD28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76E0-5C14-4482-A804-B17FEAD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697DA8-3D73-4530-BE23-818A066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41596F-2CFE-4C72-B8B4-42BF5FD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5D1A95-04AC-4458-BB83-A42DE116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81F360-7362-4548-8F28-01B5A78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DDDC8-0AD0-46F2-B5E9-9982899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4C1F5-C7BB-4C8B-AA9E-B0B0F34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797A-A453-4FAC-8E43-53247F8E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05940-5E58-4520-AF59-12EFC1E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D039D-3667-482E-9760-A3B28DA6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7C672-1791-48BC-9714-7C4082C3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B36CF-293B-4F88-B2CF-73072B2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689F8-6AF0-4D51-BE69-1BC0663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11CD-EFFF-4625-B717-716D8AE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4517A3-A219-4143-884A-DB525021F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649D5-7AC7-401A-86F9-E0196DF8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5F9BE-CF95-4C54-B8D1-A4BE759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AE3EE-6F0A-446D-8DA5-33456BC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97A91-D55D-48E2-93E7-31A6DB9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7E523-4923-45DF-80A3-B01FA5EC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EA791-2936-483A-8854-5665C876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3B33C-4EB3-4082-92B9-01F5CADA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3BEE-6F2C-4149-BC71-2B18F9DCBF28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E97-8D45-4EA3-BD15-03CBBEFD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ACC96-A157-4C96-B0BB-AF238AE3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BAABF-D50E-4988-B9F0-F05D18EE8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softwares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5E03A-FB1E-4459-BE39-4972B2EB4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?</a:t>
            </a:r>
          </a:p>
        </p:txBody>
      </p:sp>
    </p:spTree>
    <p:extLst>
      <p:ext uri="{BB962C8B-B14F-4D97-AF65-F5344CB8AC3E}">
        <p14:creationId xmlns:p14="http://schemas.microsoft.com/office/powerpoint/2010/main" val="1178595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3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679916"/>
              </p:ext>
            </p:extLst>
          </p:nvPr>
        </p:nvGraphicFramePr>
        <p:xfrm>
          <a:off x="838199" y="1690688"/>
          <a:ext cx="10515600" cy="4901231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Nome: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Link: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6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71E5-30CB-4252-A014-CB4AB527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080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15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42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4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689748"/>
              </p:ext>
            </p:extLst>
          </p:nvPr>
        </p:nvGraphicFramePr>
        <p:xfrm>
          <a:off x="838199" y="1690688"/>
          <a:ext cx="10515600" cy="4901231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Nome: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Link: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2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71E5-30CB-4252-A014-CB4AB527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4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3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76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5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577700"/>
              </p:ext>
            </p:extLst>
          </p:nvPr>
        </p:nvGraphicFramePr>
        <p:xfrm>
          <a:off x="838199" y="1690688"/>
          <a:ext cx="10515600" cy="4901231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Nome: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Link: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48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71E5-30CB-4252-A014-CB4AB527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6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65016"/>
              </p:ext>
            </p:extLst>
          </p:nvPr>
        </p:nvGraphicFramePr>
        <p:xfrm>
          <a:off x="838199" y="1690688"/>
          <a:ext cx="10515600" cy="490123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Nome: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Link: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4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48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71E5-30CB-4252-A014-CB4AB527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2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4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1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2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47325"/>
              </p:ext>
            </p:extLst>
          </p:nvPr>
        </p:nvGraphicFramePr>
        <p:xfrm>
          <a:off x="838199" y="1690688"/>
          <a:ext cx="10515600" cy="490123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Nome: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Link: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9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71E5-30CB-4252-A014-CB4AB527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51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3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449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199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Relatório softwares</vt:lpstr>
      <vt:lpstr>Software 1</vt:lpstr>
      <vt:lpstr>Ideias que a ferramenta forneceu para o TCC</vt:lpstr>
      <vt:lpstr>Pontos positivos</vt:lpstr>
      <vt:lpstr>Pontos negativos</vt:lpstr>
      <vt:lpstr>Software 2</vt:lpstr>
      <vt:lpstr>Ideias que a ferramenta forneceu para o TCC</vt:lpstr>
      <vt:lpstr>Pontos positivos</vt:lpstr>
      <vt:lpstr>Pontos negativos</vt:lpstr>
      <vt:lpstr>Software 3</vt:lpstr>
      <vt:lpstr>Ideias que a ferramenta forneceu para o TCC</vt:lpstr>
      <vt:lpstr>Pontos positivos</vt:lpstr>
      <vt:lpstr>Pontos negativos</vt:lpstr>
      <vt:lpstr>Software 4</vt:lpstr>
      <vt:lpstr>Ideias que a ferramenta forneceu para o TCC</vt:lpstr>
      <vt:lpstr>Pontos positivos</vt:lpstr>
      <vt:lpstr>Pontos negativos</vt:lpstr>
      <vt:lpstr>Software 5</vt:lpstr>
      <vt:lpstr>Ideias que a ferramenta forneceu para o TCC</vt:lpstr>
      <vt:lpstr>Pontos positivos</vt:lpstr>
      <vt:lpstr>Pontos negativos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softwares</dc:title>
  <dc:creator>EWERTON JOSE DA SILVA</dc:creator>
  <cp:lastModifiedBy>EWERTON JOSE DA SILVA</cp:lastModifiedBy>
  <cp:revision>1</cp:revision>
  <dcterms:created xsi:type="dcterms:W3CDTF">2021-03-02T16:53:46Z</dcterms:created>
  <dcterms:modified xsi:type="dcterms:W3CDTF">2021-03-02T17:01:02Z</dcterms:modified>
</cp:coreProperties>
</file>