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9" r:id="rId6"/>
    <p:sldId id="257" r:id="rId7"/>
    <p:sldId id="258" r:id="rId8"/>
    <p:sldId id="259" r:id="rId9"/>
    <p:sldId id="260" r:id="rId10"/>
    <p:sldId id="270" r:id="rId11"/>
    <p:sldId id="264" r:id="rId12"/>
    <p:sldId id="265" r:id="rId13"/>
    <p:sldId id="266" r:id="rId14"/>
    <p:sldId id="272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ECB6A-62E4-4F2C-84E1-862868566C0F}" v="10" dt="2023-05-11T00:51:25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eh Eshraghian" userId="45481263d5e56625" providerId="LiveId" clId="{11CECB6A-62E4-4F2C-84E1-862868566C0F}"/>
    <pc:docChg chg="undo redo custSel addSld delSld modSld sldOrd">
      <pc:chgData name="Kaveh Eshraghian" userId="45481263d5e56625" providerId="LiveId" clId="{11CECB6A-62E4-4F2C-84E1-862868566C0F}" dt="2023-05-11T12:47:14.919" v="2639" actId="20577"/>
      <pc:docMkLst>
        <pc:docMk/>
      </pc:docMkLst>
      <pc:sldChg chg="addSp delSp modSp mod setBg setClrOvrMap">
        <pc:chgData name="Kaveh Eshraghian" userId="45481263d5e56625" providerId="LiveId" clId="{11CECB6A-62E4-4F2C-84E1-862868566C0F}" dt="2023-05-11T03:57:01.740" v="2502" actId="14100"/>
        <pc:sldMkLst>
          <pc:docMk/>
          <pc:sldMk cId="4050321231" sldId="256"/>
        </pc:sldMkLst>
        <pc:spChg chg="mod">
          <ac:chgData name="Kaveh Eshraghian" userId="45481263d5e56625" providerId="LiveId" clId="{11CECB6A-62E4-4F2C-84E1-862868566C0F}" dt="2023-05-11T00:42:20.585" v="62" actId="2711"/>
          <ac:spMkLst>
            <pc:docMk/>
            <pc:sldMk cId="4050321231" sldId="256"/>
            <ac:spMk id="2" creationId="{6E936DB7-B858-A615-E611-CDB480642517}"/>
          </ac:spMkLst>
        </pc:spChg>
        <pc:spChg chg="mod">
          <ac:chgData name="Kaveh Eshraghian" userId="45481263d5e56625" providerId="LiveId" clId="{11CECB6A-62E4-4F2C-84E1-862868566C0F}" dt="2023-05-11T03:57:01.740" v="2502" actId="14100"/>
          <ac:spMkLst>
            <pc:docMk/>
            <pc:sldMk cId="4050321231" sldId="256"/>
            <ac:spMk id="3" creationId="{43D7D20B-9E96-BC48-EFC4-B8CC6A6ED094}"/>
          </ac:spMkLst>
        </pc:spChg>
        <pc:spChg chg="add del">
          <ac:chgData name="Kaveh Eshraghian" userId="45481263d5e56625" providerId="LiveId" clId="{11CECB6A-62E4-4F2C-84E1-862868566C0F}" dt="2023-05-11T00:38:20.533" v="44" actId="26606"/>
          <ac:spMkLst>
            <pc:docMk/>
            <pc:sldMk cId="4050321231" sldId="256"/>
            <ac:spMk id="9" creationId="{64F97EC1-3569-4A79-9DB8-CC79407DFFE2}"/>
          </ac:spMkLst>
        </pc:spChg>
        <pc:spChg chg="add">
          <ac:chgData name="Kaveh Eshraghian" userId="45481263d5e56625" providerId="LiveId" clId="{11CECB6A-62E4-4F2C-84E1-862868566C0F}" dt="2023-05-11T00:38:20.544" v="45" actId="26606"/>
          <ac:spMkLst>
            <pc:docMk/>
            <pc:sldMk cId="4050321231" sldId="256"/>
            <ac:spMk id="10" creationId="{7466C88B-B170-4C69-85D3-FD6AD975F9A0}"/>
          </ac:spMkLst>
        </pc:spChg>
        <pc:spChg chg="add del">
          <ac:chgData name="Kaveh Eshraghian" userId="45481263d5e56625" providerId="LiveId" clId="{11CECB6A-62E4-4F2C-84E1-862868566C0F}" dt="2023-05-11T00:38:20.533" v="44" actId="26606"/>
          <ac:spMkLst>
            <pc:docMk/>
            <pc:sldMk cId="4050321231" sldId="256"/>
            <ac:spMk id="11" creationId="{13E08444-43C3-4332-B02D-F2DBC8C1DBD5}"/>
          </ac:spMkLst>
        </pc:spChg>
        <pc:spChg chg="add">
          <ac:chgData name="Kaveh Eshraghian" userId="45481263d5e56625" providerId="LiveId" clId="{11CECB6A-62E4-4F2C-84E1-862868566C0F}" dt="2023-05-11T00:38:20.544" v="45" actId="26606"/>
          <ac:spMkLst>
            <pc:docMk/>
            <pc:sldMk cId="4050321231" sldId="256"/>
            <ac:spMk id="12" creationId="{080FE256-DF37-4639-8CB7-2E2F1897AD0F}"/>
          </ac:spMkLst>
        </pc:spChg>
        <pc:spChg chg="add">
          <ac:chgData name="Kaveh Eshraghian" userId="45481263d5e56625" providerId="LiveId" clId="{11CECB6A-62E4-4F2C-84E1-862868566C0F}" dt="2023-05-11T00:38:20.544" v="45" actId="26606"/>
          <ac:spMkLst>
            <pc:docMk/>
            <pc:sldMk cId="4050321231" sldId="256"/>
            <ac:spMk id="14" creationId="{FDD1039A-772C-4213-A092-0D8A9EF4ACAB}"/>
          </ac:spMkLst>
        </pc:spChg>
        <pc:spChg chg="add">
          <ac:chgData name="Kaveh Eshraghian" userId="45481263d5e56625" providerId="LiveId" clId="{11CECB6A-62E4-4F2C-84E1-862868566C0F}" dt="2023-05-11T00:38:20.544" v="45" actId="26606"/>
          <ac:spMkLst>
            <pc:docMk/>
            <pc:sldMk cId="4050321231" sldId="256"/>
            <ac:spMk id="16" creationId="{0B39728D-66CA-4175-956D-FE26F3225678}"/>
          </ac:spMkLst>
        </pc:spChg>
        <pc:picChg chg="add del">
          <ac:chgData name="Kaveh Eshraghian" userId="45481263d5e56625" providerId="LiveId" clId="{11CECB6A-62E4-4F2C-84E1-862868566C0F}" dt="2023-05-11T00:38:20.533" v="44" actId="26606"/>
          <ac:picMkLst>
            <pc:docMk/>
            <pc:sldMk cId="4050321231" sldId="256"/>
            <ac:picMk id="5" creationId="{466A2D85-AAD5-2D57-942A-6DA257408CB8}"/>
          </ac:picMkLst>
        </pc:picChg>
        <pc:picChg chg="add mod">
          <ac:chgData name="Kaveh Eshraghian" userId="45481263d5e56625" providerId="LiveId" clId="{11CECB6A-62E4-4F2C-84E1-862868566C0F}" dt="2023-05-11T03:55:25.929" v="2451" actId="207"/>
          <ac:picMkLst>
            <pc:docMk/>
            <pc:sldMk cId="4050321231" sldId="256"/>
            <ac:picMk id="7" creationId="{6D594A32-EB51-1014-D5BC-6C81E077152F}"/>
          </ac:picMkLst>
        </pc:picChg>
        <pc:cxnChg chg="add del">
          <ac:chgData name="Kaveh Eshraghian" userId="45481263d5e56625" providerId="LiveId" clId="{11CECB6A-62E4-4F2C-84E1-862868566C0F}" dt="2023-05-11T00:38:20.533" v="44" actId="26606"/>
          <ac:cxnSpMkLst>
            <pc:docMk/>
            <pc:sldMk cId="4050321231" sldId="256"/>
            <ac:cxnSpMk id="13" creationId="{4D848F31-B9E9-4B45-86EB-66A7D70D487A}"/>
          </ac:cxnSpMkLst>
        </pc:cxnChg>
      </pc:sldChg>
      <pc:sldChg chg="addSp delSp modSp mod setBg delDesignElem chgLayout">
        <pc:chgData name="Kaveh Eshraghian" userId="45481263d5e56625" providerId="LiveId" clId="{11CECB6A-62E4-4F2C-84E1-862868566C0F}" dt="2023-05-11T03:54:37.553" v="2448" actId="207"/>
        <pc:sldMkLst>
          <pc:docMk/>
          <pc:sldMk cId="2484931585" sldId="257"/>
        </pc:sldMkLst>
        <pc:spChg chg="mod ord">
          <ac:chgData name="Kaveh Eshraghian" userId="45481263d5e56625" providerId="LiveId" clId="{11CECB6A-62E4-4F2C-84E1-862868566C0F}" dt="2023-05-11T03:53:52.072" v="2447" actId="26606"/>
          <ac:spMkLst>
            <pc:docMk/>
            <pc:sldMk cId="2484931585" sldId="257"/>
            <ac:spMk id="2" creationId="{8A21FB2A-6EEC-E5F5-DF39-D5564455912F}"/>
          </ac:spMkLst>
        </pc:spChg>
        <pc:spChg chg="add del mod">
          <ac:chgData name="Kaveh Eshraghian" userId="45481263d5e56625" providerId="LiveId" clId="{11CECB6A-62E4-4F2C-84E1-862868566C0F}" dt="2023-05-11T00:28:10.366" v="25" actId="26606"/>
          <ac:spMkLst>
            <pc:docMk/>
            <pc:sldMk cId="2484931585" sldId="257"/>
            <ac:spMk id="3" creationId="{EF36A981-602F-9434-9BDA-230D31D96BAF}"/>
          </ac:spMkLst>
        </pc:spChg>
        <pc:spChg chg="add del mod">
          <ac:chgData name="Kaveh Eshraghian" userId="45481263d5e56625" providerId="LiveId" clId="{11CECB6A-62E4-4F2C-84E1-862868566C0F}" dt="2023-05-11T00:43:03.194" v="73" actId="26606"/>
          <ac:spMkLst>
            <pc:docMk/>
            <pc:sldMk cId="2484931585" sldId="257"/>
            <ac:spMk id="16" creationId="{EF36A981-602F-9434-9BDA-230D31D96BAF}"/>
          </ac:spMkLst>
        </pc:spChg>
        <pc:spChg chg="add del">
          <ac:chgData name="Kaveh Eshraghian" userId="45481263d5e56625" providerId="LiveId" clId="{11CECB6A-62E4-4F2C-84E1-862868566C0F}" dt="2023-05-11T00:43:03.194" v="73" actId="26606"/>
          <ac:spMkLst>
            <pc:docMk/>
            <pc:sldMk cId="2484931585" sldId="257"/>
            <ac:spMk id="21" creationId="{989683EB-D202-4B4D-B1BD-8BA6965FBEF5}"/>
          </ac:spMkLst>
        </pc:spChg>
        <pc:spChg chg="add del">
          <ac:chgData name="Kaveh Eshraghian" userId="45481263d5e56625" providerId="LiveId" clId="{11CECB6A-62E4-4F2C-84E1-862868566C0F}" dt="2023-05-11T00:43:21.668" v="74" actId="26606"/>
          <ac:spMkLst>
            <pc:docMk/>
            <pc:sldMk cId="2484931585" sldId="257"/>
            <ac:spMk id="26" creationId="{989683EB-D202-4B4D-B1BD-8BA6965FBEF5}"/>
          </ac:spMkLst>
        </pc:spChg>
        <pc:spChg chg="add mod ord">
          <ac:chgData name="Kaveh Eshraghian" userId="45481263d5e56625" providerId="LiveId" clId="{11CECB6A-62E4-4F2C-84E1-862868566C0F}" dt="2023-05-11T03:53:52.072" v="2447" actId="26606"/>
          <ac:spMkLst>
            <pc:docMk/>
            <pc:sldMk cId="2484931585" sldId="257"/>
            <ac:spMk id="29" creationId="{EF36A981-602F-9434-9BDA-230D31D96BAF}"/>
          </ac:spMkLst>
        </pc:spChg>
        <pc:spChg chg="add del">
          <ac:chgData name="Kaveh Eshraghian" userId="45481263d5e56625" providerId="LiveId" clId="{11CECB6A-62E4-4F2C-84E1-862868566C0F}" dt="2023-05-11T00:43:40.657" v="76" actId="700"/>
          <ac:spMkLst>
            <pc:docMk/>
            <pc:sldMk cId="2484931585" sldId="257"/>
            <ac:spMk id="34" creationId="{60C2BF78-EE5B-49C7-ADD9-58CDBD13E3AA}"/>
          </ac:spMkLst>
        </pc:spChg>
        <pc:graphicFrameChg chg="add del">
          <ac:chgData name="Kaveh Eshraghian" userId="45481263d5e56625" providerId="LiveId" clId="{11CECB6A-62E4-4F2C-84E1-862868566C0F}" dt="2023-05-11T00:28:01.495" v="20" actId="26606"/>
          <ac:graphicFrameMkLst>
            <pc:docMk/>
            <pc:sldMk cId="2484931585" sldId="257"/>
            <ac:graphicFrameMk id="9" creationId="{84CF7EA2-6CAC-3BFD-BF86-868660328B19}"/>
          </ac:graphicFrameMkLst>
        </pc:graphicFrameChg>
        <pc:graphicFrameChg chg="add del">
          <ac:chgData name="Kaveh Eshraghian" userId="45481263d5e56625" providerId="LiveId" clId="{11CECB6A-62E4-4F2C-84E1-862868566C0F}" dt="2023-05-11T00:28:04.866" v="22" actId="26606"/>
          <ac:graphicFrameMkLst>
            <pc:docMk/>
            <pc:sldMk cId="2484931585" sldId="257"/>
            <ac:graphicFrameMk id="11" creationId="{200ACCB0-8225-021A-2B42-516B695E623E}"/>
          </ac:graphicFrameMkLst>
        </pc:graphicFrameChg>
        <pc:graphicFrameChg chg="add del">
          <ac:chgData name="Kaveh Eshraghian" userId="45481263d5e56625" providerId="LiveId" clId="{11CECB6A-62E4-4F2C-84E1-862868566C0F}" dt="2023-05-11T00:28:10.351" v="24" actId="26606"/>
          <ac:graphicFrameMkLst>
            <pc:docMk/>
            <pc:sldMk cId="2484931585" sldId="257"/>
            <ac:graphicFrameMk id="13" creationId="{CCABF151-F9C6-055C-7479-9D41E1298610}"/>
          </ac:graphicFrameMkLst>
        </pc:graphicFrameChg>
        <pc:graphicFrameChg chg="add del">
          <ac:chgData name="Kaveh Eshraghian" userId="45481263d5e56625" providerId="LiveId" clId="{11CECB6A-62E4-4F2C-84E1-862868566C0F}" dt="2023-05-11T00:42:56.270" v="68" actId="26606"/>
          <ac:graphicFrameMkLst>
            <pc:docMk/>
            <pc:sldMk cId="2484931585" sldId="257"/>
            <ac:graphicFrameMk id="23" creationId="{942904E1-27AD-ACBC-F766-24BB637A59E0}"/>
          </ac:graphicFrameMkLst>
        </pc:graphicFrameChg>
        <pc:graphicFrameChg chg="add del">
          <ac:chgData name="Kaveh Eshraghian" userId="45481263d5e56625" providerId="LiveId" clId="{11CECB6A-62E4-4F2C-84E1-862868566C0F}" dt="2023-05-11T00:43:00.457" v="70" actId="26606"/>
          <ac:graphicFrameMkLst>
            <pc:docMk/>
            <pc:sldMk cId="2484931585" sldId="257"/>
            <ac:graphicFrameMk id="25" creationId="{26B61BE0-3B59-CD6B-4B16-D39A16AA59C6}"/>
          </ac:graphicFrameMkLst>
        </pc:graphicFrameChg>
        <pc:graphicFrameChg chg="add del">
          <ac:chgData name="Kaveh Eshraghian" userId="45481263d5e56625" providerId="LiveId" clId="{11CECB6A-62E4-4F2C-84E1-862868566C0F}" dt="2023-05-11T00:43:03.190" v="72" actId="26606"/>
          <ac:graphicFrameMkLst>
            <pc:docMk/>
            <pc:sldMk cId="2484931585" sldId="257"/>
            <ac:graphicFrameMk id="27" creationId="{60177CEC-22D4-C08E-D41C-D7B7C97EB849}"/>
          </ac:graphicFrameMkLst>
        </pc:graphicFrameChg>
        <pc:picChg chg="add del">
          <ac:chgData name="Kaveh Eshraghian" userId="45481263d5e56625" providerId="LiveId" clId="{11CECB6A-62E4-4F2C-84E1-862868566C0F}" dt="2023-05-11T00:27:43.951" v="16" actId="26606"/>
          <ac:picMkLst>
            <pc:docMk/>
            <pc:sldMk cId="2484931585" sldId="257"/>
            <ac:picMk id="5" creationId="{8D63B5D7-D205-C572-5D7C-23F01BBA9B17}"/>
          </ac:picMkLst>
        </pc:picChg>
        <pc:picChg chg="add del">
          <ac:chgData name="Kaveh Eshraghian" userId="45481263d5e56625" providerId="LiveId" clId="{11CECB6A-62E4-4F2C-84E1-862868566C0F}" dt="2023-05-11T00:27:55.160" v="18" actId="26606"/>
          <ac:picMkLst>
            <pc:docMk/>
            <pc:sldMk cId="2484931585" sldId="257"/>
            <ac:picMk id="7" creationId="{01B61D0C-78F3-F55F-947E-DCA32B68ADAC}"/>
          </ac:picMkLst>
        </pc:picChg>
        <pc:picChg chg="add del mod ord">
          <ac:chgData name="Kaveh Eshraghian" userId="45481263d5e56625" providerId="LiveId" clId="{11CECB6A-62E4-4F2C-84E1-862868566C0F}" dt="2023-05-11T00:43:23.886" v="75" actId="478"/>
          <ac:picMkLst>
            <pc:docMk/>
            <pc:sldMk cId="2484931585" sldId="257"/>
            <ac:picMk id="15" creationId="{8D63B5D7-D205-C572-5D7C-23F01BBA9B17}"/>
          </ac:picMkLst>
        </pc:picChg>
        <pc:picChg chg="add del">
          <ac:chgData name="Kaveh Eshraghian" userId="45481263d5e56625" providerId="LiveId" clId="{11CECB6A-62E4-4F2C-84E1-862868566C0F}" dt="2023-05-11T03:53:39.534" v="2442" actId="26606"/>
          <ac:picMkLst>
            <pc:docMk/>
            <pc:sldMk cId="2484931585" sldId="257"/>
            <ac:picMk id="31" creationId="{56F09AD6-4432-DA7B-084F-FBB72F1E8B83}"/>
          </ac:picMkLst>
        </pc:picChg>
        <pc:picChg chg="add del">
          <ac:chgData name="Kaveh Eshraghian" userId="45481263d5e56625" providerId="LiveId" clId="{11CECB6A-62E4-4F2C-84E1-862868566C0F}" dt="2023-05-11T03:53:38.288" v="2440" actId="26606"/>
          <ac:picMkLst>
            <pc:docMk/>
            <pc:sldMk cId="2484931585" sldId="257"/>
            <ac:picMk id="33" creationId="{7F36AA46-5D08-1E21-79AD-044E5B9FBB8C}"/>
          </ac:picMkLst>
        </pc:picChg>
        <pc:picChg chg="add del mod">
          <ac:chgData name="Kaveh Eshraghian" userId="45481263d5e56625" providerId="LiveId" clId="{11CECB6A-62E4-4F2C-84E1-862868566C0F}" dt="2023-05-11T03:54:37.553" v="2448" actId="207"/>
          <ac:picMkLst>
            <pc:docMk/>
            <pc:sldMk cId="2484931585" sldId="257"/>
            <ac:picMk id="35" creationId="{7F36AA46-5D08-1E21-79AD-044E5B9FBB8C}"/>
          </ac:picMkLst>
        </pc:picChg>
      </pc:sldChg>
      <pc:sldChg chg="addSp modSp mod setBg">
        <pc:chgData name="Kaveh Eshraghian" userId="45481263d5e56625" providerId="LiveId" clId="{11CECB6A-62E4-4F2C-84E1-862868566C0F}" dt="2023-05-11T02:37:09.242" v="988" actId="2711"/>
        <pc:sldMkLst>
          <pc:docMk/>
          <pc:sldMk cId="2614427272" sldId="258"/>
        </pc:sldMkLst>
        <pc:spChg chg="mod">
          <ac:chgData name="Kaveh Eshraghian" userId="45481263d5e56625" providerId="LiveId" clId="{11CECB6A-62E4-4F2C-84E1-862868566C0F}" dt="2023-05-11T02:37:09.242" v="988" actId="2711"/>
          <ac:spMkLst>
            <pc:docMk/>
            <pc:sldMk cId="2614427272" sldId="258"/>
            <ac:spMk id="2" creationId="{362CC876-DD5B-E4E3-EB14-B0DA8A40465D}"/>
          </ac:spMkLst>
        </pc:spChg>
        <pc:spChg chg="mod">
          <ac:chgData name="Kaveh Eshraghian" userId="45481263d5e56625" providerId="LiveId" clId="{11CECB6A-62E4-4F2C-84E1-862868566C0F}" dt="2023-05-11T02:32:30.736" v="979" actId="2711"/>
          <ac:spMkLst>
            <pc:docMk/>
            <pc:sldMk cId="2614427272" sldId="258"/>
            <ac:spMk id="3" creationId="{50D448C0-F8D6-F021-2455-BACBCF8C6CBF}"/>
          </ac:spMkLst>
        </pc:spChg>
        <pc:picChg chg="add">
          <ac:chgData name="Kaveh Eshraghian" userId="45481263d5e56625" providerId="LiveId" clId="{11CECB6A-62E4-4F2C-84E1-862868566C0F}" dt="2023-05-11T00:28:22.848" v="26" actId="26606"/>
          <ac:picMkLst>
            <pc:docMk/>
            <pc:sldMk cId="2614427272" sldId="258"/>
            <ac:picMk id="5" creationId="{092242AF-4EA7-932B-7490-A11604DFEA07}"/>
          </ac:picMkLst>
        </pc:picChg>
      </pc:sldChg>
      <pc:sldChg chg="addSp delSp modSp mod setBg">
        <pc:chgData name="Kaveh Eshraghian" userId="45481263d5e56625" providerId="LiveId" clId="{11CECB6A-62E4-4F2C-84E1-862868566C0F}" dt="2023-05-11T02:37:15.491" v="989" actId="2711"/>
        <pc:sldMkLst>
          <pc:docMk/>
          <pc:sldMk cId="2198548513" sldId="259"/>
        </pc:sldMkLst>
        <pc:spChg chg="mod">
          <ac:chgData name="Kaveh Eshraghian" userId="45481263d5e56625" providerId="LiveId" clId="{11CECB6A-62E4-4F2C-84E1-862868566C0F}" dt="2023-05-11T02:37:15.491" v="989" actId="2711"/>
          <ac:spMkLst>
            <pc:docMk/>
            <pc:sldMk cId="2198548513" sldId="259"/>
            <ac:spMk id="2" creationId="{14D75165-A32F-B422-E999-1B6649823653}"/>
          </ac:spMkLst>
        </pc:spChg>
        <pc:spChg chg="add del mod">
          <ac:chgData name="Kaveh Eshraghian" userId="45481263d5e56625" providerId="LiveId" clId="{11CECB6A-62E4-4F2C-84E1-862868566C0F}" dt="2023-05-11T00:30:12.540" v="40" actId="26606"/>
          <ac:spMkLst>
            <pc:docMk/>
            <pc:sldMk cId="2198548513" sldId="259"/>
            <ac:spMk id="3" creationId="{C4BFAC47-0C6C-AA9C-A430-8D37ED3C5371}"/>
          </ac:spMkLst>
        </pc:spChg>
        <pc:spChg chg="add del">
          <ac:chgData name="Kaveh Eshraghian" userId="45481263d5e56625" providerId="LiveId" clId="{11CECB6A-62E4-4F2C-84E1-862868566C0F}" dt="2023-05-11T00:30:00.329" v="33" actId="26606"/>
          <ac:spMkLst>
            <pc:docMk/>
            <pc:sldMk cId="2198548513" sldId="259"/>
            <ac:spMk id="9" creationId="{876248C8-0720-48AB-91BA-5F530BB41E5E}"/>
          </ac:spMkLst>
        </pc:spChg>
        <pc:spChg chg="add del">
          <ac:chgData name="Kaveh Eshraghian" userId="45481263d5e56625" providerId="LiveId" clId="{11CECB6A-62E4-4F2C-84E1-862868566C0F}" dt="2023-05-11T00:30:00.329" v="33" actId="26606"/>
          <ac:spMkLst>
            <pc:docMk/>
            <pc:sldMk cId="2198548513" sldId="259"/>
            <ac:spMk id="11" creationId="{523BEDA7-D0B8-4802-8168-92452653BC9F}"/>
          </ac:spMkLst>
        </pc:spChg>
        <pc:spChg chg="add del">
          <ac:chgData name="Kaveh Eshraghian" userId="45481263d5e56625" providerId="LiveId" clId="{11CECB6A-62E4-4F2C-84E1-862868566C0F}" dt="2023-05-11T00:30:00.329" v="33" actId="26606"/>
          <ac:spMkLst>
            <pc:docMk/>
            <pc:sldMk cId="2198548513" sldId="259"/>
            <ac:spMk id="13" creationId="{D2EFF34B-7B1A-4F9D-8CEE-A40962BC7C21}"/>
          </ac:spMkLst>
        </pc:spChg>
        <pc:spChg chg="add del">
          <ac:chgData name="Kaveh Eshraghian" userId="45481263d5e56625" providerId="LiveId" clId="{11CECB6A-62E4-4F2C-84E1-862868566C0F}" dt="2023-05-11T00:30:05.486" v="35" actId="26606"/>
          <ac:spMkLst>
            <pc:docMk/>
            <pc:sldMk cId="2198548513" sldId="259"/>
            <ac:spMk id="15" creationId="{876248C8-0720-48AB-91BA-5F530BB41E5E}"/>
          </ac:spMkLst>
        </pc:spChg>
        <pc:spChg chg="add del">
          <ac:chgData name="Kaveh Eshraghian" userId="45481263d5e56625" providerId="LiveId" clId="{11CECB6A-62E4-4F2C-84E1-862868566C0F}" dt="2023-05-11T00:30:05.486" v="35" actId="26606"/>
          <ac:spMkLst>
            <pc:docMk/>
            <pc:sldMk cId="2198548513" sldId="259"/>
            <ac:spMk id="16" creationId="{523BEDA7-D0B8-4802-8168-92452653BC9F}"/>
          </ac:spMkLst>
        </pc:spChg>
        <pc:spChg chg="add del">
          <ac:chgData name="Kaveh Eshraghian" userId="45481263d5e56625" providerId="LiveId" clId="{11CECB6A-62E4-4F2C-84E1-862868566C0F}" dt="2023-05-11T00:30:05.486" v="35" actId="26606"/>
          <ac:spMkLst>
            <pc:docMk/>
            <pc:sldMk cId="2198548513" sldId="259"/>
            <ac:spMk id="17" creationId="{D2EFF34B-7B1A-4F9D-8CEE-A40962BC7C21}"/>
          </ac:spMkLst>
        </pc:spChg>
        <pc:spChg chg="add del">
          <ac:chgData name="Kaveh Eshraghian" userId="45481263d5e56625" providerId="LiveId" clId="{11CECB6A-62E4-4F2C-84E1-862868566C0F}" dt="2023-05-11T00:30:11.376" v="37" actId="26606"/>
          <ac:spMkLst>
            <pc:docMk/>
            <pc:sldMk cId="2198548513" sldId="259"/>
            <ac:spMk id="20" creationId="{876248C8-0720-48AB-91BA-5F530BB41E5E}"/>
          </ac:spMkLst>
        </pc:spChg>
        <pc:spChg chg="add del">
          <ac:chgData name="Kaveh Eshraghian" userId="45481263d5e56625" providerId="LiveId" clId="{11CECB6A-62E4-4F2C-84E1-862868566C0F}" dt="2023-05-11T00:30:11.376" v="37" actId="26606"/>
          <ac:spMkLst>
            <pc:docMk/>
            <pc:sldMk cId="2198548513" sldId="259"/>
            <ac:spMk id="21" creationId="{523BEDA7-D0B8-4802-8168-92452653BC9F}"/>
          </ac:spMkLst>
        </pc:spChg>
        <pc:spChg chg="add del">
          <ac:chgData name="Kaveh Eshraghian" userId="45481263d5e56625" providerId="LiveId" clId="{11CECB6A-62E4-4F2C-84E1-862868566C0F}" dt="2023-05-11T00:30:11.376" v="37" actId="26606"/>
          <ac:spMkLst>
            <pc:docMk/>
            <pc:sldMk cId="2198548513" sldId="259"/>
            <ac:spMk id="22" creationId="{D2EFF34B-7B1A-4F9D-8CEE-A40962BC7C21}"/>
          </ac:spMkLst>
        </pc:spChg>
        <pc:spChg chg="add del">
          <ac:chgData name="Kaveh Eshraghian" userId="45481263d5e56625" providerId="LiveId" clId="{11CECB6A-62E4-4F2C-84E1-862868566C0F}" dt="2023-05-11T00:30:24.287" v="41" actId="26606"/>
          <ac:spMkLst>
            <pc:docMk/>
            <pc:sldMk cId="2198548513" sldId="259"/>
            <ac:spMk id="27" creationId="{876248C8-0720-48AB-91BA-5F530BB41E5E}"/>
          </ac:spMkLst>
        </pc:spChg>
        <pc:spChg chg="add del">
          <ac:chgData name="Kaveh Eshraghian" userId="45481263d5e56625" providerId="LiveId" clId="{11CECB6A-62E4-4F2C-84E1-862868566C0F}" dt="2023-05-11T00:30:24.287" v="41" actId="26606"/>
          <ac:spMkLst>
            <pc:docMk/>
            <pc:sldMk cId="2198548513" sldId="259"/>
            <ac:spMk id="28" creationId="{523BEDA7-D0B8-4802-8168-92452653BC9F}"/>
          </ac:spMkLst>
        </pc:spChg>
        <pc:spChg chg="add del">
          <ac:chgData name="Kaveh Eshraghian" userId="45481263d5e56625" providerId="LiveId" clId="{11CECB6A-62E4-4F2C-84E1-862868566C0F}" dt="2023-05-11T00:30:24.287" v="41" actId="26606"/>
          <ac:spMkLst>
            <pc:docMk/>
            <pc:sldMk cId="2198548513" sldId="259"/>
            <ac:spMk id="29" creationId="{D2EFF34B-7B1A-4F9D-8CEE-A40962BC7C21}"/>
          </ac:spMkLst>
        </pc:spChg>
        <pc:graphicFrameChg chg="add del">
          <ac:chgData name="Kaveh Eshraghian" userId="45481263d5e56625" providerId="LiveId" clId="{11CECB6A-62E4-4F2C-84E1-862868566C0F}" dt="2023-05-11T00:30:00.329" v="33" actId="26606"/>
          <ac:graphicFrameMkLst>
            <pc:docMk/>
            <pc:sldMk cId="2198548513" sldId="259"/>
            <ac:graphicFrameMk id="6" creationId="{DDDDAD2D-157E-A1EF-9BC9-0EA9CFD838A6}"/>
          </ac:graphicFrameMkLst>
        </pc:graphicFrameChg>
        <pc:graphicFrameChg chg="add del">
          <ac:chgData name="Kaveh Eshraghian" userId="45481263d5e56625" providerId="LiveId" clId="{11CECB6A-62E4-4F2C-84E1-862868566C0F}" dt="2023-05-11T00:30:05.486" v="35" actId="26606"/>
          <ac:graphicFrameMkLst>
            <pc:docMk/>
            <pc:sldMk cId="2198548513" sldId="259"/>
            <ac:graphicFrameMk id="18" creationId="{26E66C6D-6E02-32AA-5196-42CCA9140818}"/>
          </ac:graphicFrameMkLst>
        </pc:graphicFrameChg>
        <pc:graphicFrameChg chg="add del">
          <ac:chgData name="Kaveh Eshraghian" userId="45481263d5e56625" providerId="LiveId" clId="{11CECB6A-62E4-4F2C-84E1-862868566C0F}" dt="2023-05-11T00:30:11.376" v="37" actId="26606"/>
          <ac:graphicFrameMkLst>
            <pc:docMk/>
            <pc:sldMk cId="2198548513" sldId="259"/>
            <ac:graphicFrameMk id="23" creationId="{DDDDAD2D-157E-A1EF-9BC9-0EA9CFD838A6}"/>
          </ac:graphicFrameMkLst>
        </pc:graphicFrameChg>
        <pc:graphicFrameChg chg="add del">
          <ac:chgData name="Kaveh Eshraghian" userId="45481263d5e56625" providerId="LiveId" clId="{11CECB6A-62E4-4F2C-84E1-862868566C0F}" dt="2023-05-11T00:30:12.505" v="39" actId="26606"/>
          <ac:graphicFrameMkLst>
            <pc:docMk/>
            <pc:sldMk cId="2198548513" sldId="259"/>
            <ac:graphicFrameMk id="25" creationId="{C9A4FFEA-49C1-1FC5-3C54-DCBB30004583}"/>
          </ac:graphicFrameMkLst>
        </pc:graphicFrameChg>
        <pc:graphicFrameChg chg="add mod modGraphic">
          <ac:chgData name="Kaveh Eshraghian" userId="45481263d5e56625" providerId="LiveId" clId="{11CECB6A-62E4-4F2C-84E1-862868566C0F}" dt="2023-05-11T02:32:51.928" v="981" actId="2711"/>
          <ac:graphicFrameMkLst>
            <pc:docMk/>
            <pc:sldMk cId="2198548513" sldId="259"/>
            <ac:graphicFrameMk id="30" creationId="{DDDDAD2D-157E-A1EF-9BC9-0EA9CFD838A6}"/>
          </ac:graphicFrameMkLst>
        </pc:graphicFrameChg>
        <pc:picChg chg="add del">
          <ac:chgData name="Kaveh Eshraghian" userId="45481263d5e56625" providerId="LiveId" clId="{11CECB6A-62E4-4F2C-84E1-862868566C0F}" dt="2023-05-11T00:29:09.158" v="29" actId="478"/>
          <ac:picMkLst>
            <pc:docMk/>
            <pc:sldMk cId="2198548513" sldId="259"/>
            <ac:picMk id="5" creationId="{310B2F00-25E4-1118-F969-2DC109CB983B}"/>
          </ac:picMkLst>
        </pc:picChg>
        <pc:picChg chg="add del">
          <ac:chgData name="Kaveh Eshraghian" userId="45481263d5e56625" providerId="LiveId" clId="{11CECB6A-62E4-4F2C-84E1-862868566C0F}" dt="2023-05-11T00:29:50.127" v="31" actId="478"/>
          <ac:picMkLst>
            <pc:docMk/>
            <pc:sldMk cId="2198548513" sldId="259"/>
            <ac:picMk id="7" creationId="{CC4AA145-F9DA-9E4F-FEFA-CB6D24054C1B}"/>
          </ac:picMkLst>
        </pc:picChg>
      </pc:sldChg>
      <pc:sldChg chg="addSp modSp mod">
        <pc:chgData name="Kaveh Eshraghian" userId="45481263d5e56625" providerId="LiveId" clId="{11CECB6A-62E4-4F2C-84E1-862868566C0F}" dt="2023-05-11T04:04:03.078" v="2506" actId="255"/>
        <pc:sldMkLst>
          <pc:docMk/>
          <pc:sldMk cId="140638164" sldId="260"/>
        </pc:sldMkLst>
        <pc:spChg chg="mod">
          <ac:chgData name="Kaveh Eshraghian" userId="45481263d5e56625" providerId="LiveId" clId="{11CECB6A-62E4-4F2C-84E1-862868566C0F}" dt="2023-05-11T02:45:41.074" v="1303" actId="113"/>
          <ac:spMkLst>
            <pc:docMk/>
            <pc:sldMk cId="140638164" sldId="260"/>
            <ac:spMk id="2" creationId="{DDE1DBEB-AD29-E8A8-55E4-595CC404B59B}"/>
          </ac:spMkLst>
        </pc:spChg>
        <pc:spChg chg="mod">
          <ac:chgData name="Kaveh Eshraghian" userId="45481263d5e56625" providerId="LiveId" clId="{11CECB6A-62E4-4F2C-84E1-862868566C0F}" dt="2023-05-11T04:04:03.078" v="2506" actId="255"/>
          <ac:spMkLst>
            <pc:docMk/>
            <pc:sldMk cId="140638164" sldId="260"/>
            <ac:spMk id="3" creationId="{10F945C7-1AF4-9B57-8A90-12AEFE3E4255}"/>
          </ac:spMkLst>
        </pc:spChg>
        <pc:picChg chg="add mod">
          <ac:chgData name="Kaveh Eshraghian" userId="45481263d5e56625" providerId="LiveId" clId="{11CECB6A-62E4-4F2C-84E1-862868566C0F}" dt="2023-05-11T00:28:59.655" v="28"/>
          <ac:picMkLst>
            <pc:docMk/>
            <pc:sldMk cId="140638164" sldId="260"/>
            <ac:picMk id="4" creationId="{6055D44F-00A1-5DD6-50CD-59657F7D178C}"/>
          </ac:picMkLst>
        </pc:picChg>
      </pc:sldChg>
      <pc:sldChg chg="del">
        <pc:chgData name="Kaveh Eshraghian" userId="45481263d5e56625" providerId="LiveId" clId="{11CECB6A-62E4-4F2C-84E1-862868566C0F}" dt="2023-05-11T02:46:20.815" v="1304" actId="2696"/>
        <pc:sldMkLst>
          <pc:docMk/>
          <pc:sldMk cId="93406113" sldId="261"/>
        </pc:sldMkLst>
      </pc:sldChg>
      <pc:sldChg chg="modSp del mod">
        <pc:chgData name="Kaveh Eshraghian" userId="45481263d5e56625" providerId="LiveId" clId="{11CECB6A-62E4-4F2C-84E1-862868566C0F}" dt="2023-05-11T02:56:12.039" v="1682" actId="2696"/>
        <pc:sldMkLst>
          <pc:docMk/>
          <pc:sldMk cId="1249607967" sldId="262"/>
        </pc:sldMkLst>
        <pc:spChg chg="mod">
          <ac:chgData name="Kaveh Eshraghian" userId="45481263d5e56625" providerId="LiveId" clId="{11CECB6A-62E4-4F2C-84E1-862868566C0F}" dt="2023-05-11T02:47:05.264" v="1317" actId="20577"/>
          <ac:spMkLst>
            <pc:docMk/>
            <pc:sldMk cId="1249607967" sldId="262"/>
            <ac:spMk id="3" creationId="{A2D68C15-2512-B252-44EA-7A5B37CF5A0F}"/>
          </ac:spMkLst>
        </pc:spChg>
      </pc:sldChg>
      <pc:sldChg chg="del">
        <pc:chgData name="Kaveh Eshraghian" userId="45481263d5e56625" providerId="LiveId" clId="{11CECB6A-62E4-4F2C-84E1-862868566C0F}" dt="2023-05-11T03:03:00.678" v="1683" actId="2696"/>
        <pc:sldMkLst>
          <pc:docMk/>
          <pc:sldMk cId="3938374741" sldId="263"/>
        </pc:sldMkLst>
      </pc:sldChg>
      <pc:sldChg chg="addSp delSp modSp mod">
        <pc:chgData name="Kaveh Eshraghian" userId="45481263d5e56625" providerId="LiveId" clId="{11CECB6A-62E4-4F2C-84E1-862868566C0F}" dt="2023-05-11T03:05:43.528" v="1758" actId="12100"/>
        <pc:sldMkLst>
          <pc:docMk/>
          <pc:sldMk cId="3564496825" sldId="264"/>
        </pc:sldMkLst>
        <pc:spChg chg="mod">
          <ac:chgData name="Kaveh Eshraghian" userId="45481263d5e56625" providerId="LiveId" clId="{11CECB6A-62E4-4F2C-84E1-862868566C0F}" dt="2023-05-11T03:03:28.721" v="1685" actId="113"/>
          <ac:spMkLst>
            <pc:docMk/>
            <pc:sldMk cId="3564496825" sldId="264"/>
            <ac:spMk id="2" creationId="{4BCF8924-29CD-DF66-743A-8BE864A7AEF1}"/>
          </ac:spMkLst>
        </pc:spChg>
        <pc:spChg chg="del mod">
          <ac:chgData name="Kaveh Eshraghian" userId="45481263d5e56625" providerId="LiveId" clId="{11CECB6A-62E4-4F2C-84E1-862868566C0F}" dt="2023-05-11T03:05:33.309" v="1757" actId="12084"/>
          <ac:spMkLst>
            <pc:docMk/>
            <pc:sldMk cId="3564496825" sldId="264"/>
            <ac:spMk id="3" creationId="{BA24C940-EAD5-7B76-C36B-A84BF596845B}"/>
          </ac:spMkLst>
        </pc:spChg>
        <pc:graphicFrameChg chg="add mod">
          <ac:chgData name="Kaveh Eshraghian" userId="45481263d5e56625" providerId="LiveId" clId="{11CECB6A-62E4-4F2C-84E1-862868566C0F}" dt="2023-05-11T03:05:43.528" v="1758" actId="12100"/>
          <ac:graphicFrameMkLst>
            <pc:docMk/>
            <pc:sldMk cId="3564496825" sldId="264"/>
            <ac:graphicFrameMk id="4" creationId="{1854EBD5-7950-86A0-4F3B-35F5BBAE3DBE}"/>
          </ac:graphicFrameMkLst>
        </pc:graphicFrameChg>
      </pc:sldChg>
      <pc:sldChg chg="addSp delSp modSp mod setBg">
        <pc:chgData name="Kaveh Eshraghian" userId="45481263d5e56625" providerId="LiveId" clId="{11CECB6A-62E4-4F2C-84E1-862868566C0F}" dt="2023-05-11T03:17:32.799" v="1974" actId="12"/>
        <pc:sldMkLst>
          <pc:docMk/>
          <pc:sldMk cId="4213496135" sldId="265"/>
        </pc:sldMkLst>
        <pc:spChg chg="mod">
          <ac:chgData name="Kaveh Eshraghian" userId="45481263d5e56625" providerId="LiveId" clId="{11CECB6A-62E4-4F2C-84E1-862868566C0F}" dt="2023-05-11T03:07:28.822" v="1771" actId="26606"/>
          <ac:spMkLst>
            <pc:docMk/>
            <pc:sldMk cId="4213496135" sldId="265"/>
            <ac:spMk id="2" creationId="{E5A95921-493F-C7B2-DB2E-CF3A6B3A63A7}"/>
          </ac:spMkLst>
        </pc:spChg>
        <pc:spChg chg="mod ord">
          <ac:chgData name="Kaveh Eshraghian" userId="45481263d5e56625" providerId="LiveId" clId="{11CECB6A-62E4-4F2C-84E1-862868566C0F}" dt="2023-05-11T03:17:32.799" v="1974" actId="12"/>
          <ac:spMkLst>
            <pc:docMk/>
            <pc:sldMk cId="4213496135" sldId="265"/>
            <ac:spMk id="3" creationId="{33E40E8F-F619-8F69-4968-290D93756D0E}"/>
          </ac:spMkLst>
        </pc:spChg>
        <pc:spChg chg="add del">
          <ac:chgData name="Kaveh Eshraghian" userId="45481263d5e56625" providerId="LiveId" clId="{11CECB6A-62E4-4F2C-84E1-862868566C0F}" dt="2023-05-11T03:07:28.820" v="1770" actId="26606"/>
          <ac:spMkLst>
            <pc:docMk/>
            <pc:sldMk cId="4213496135" sldId="265"/>
            <ac:spMk id="9" creationId="{60C2BF78-EE5B-49C7-ADD9-58CDBD13E3AA}"/>
          </ac:spMkLst>
        </pc:spChg>
        <pc:picChg chg="add mod">
          <ac:chgData name="Kaveh Eshraghian" userId="45481263d5e56625" providerId="LiveId" clId="{11CECB6A-62E4-4F2C-84E1-862868566C0F}" dt="2023-05-11T03:07:39.214" v="1773" actId="14100"/>
          <ac:picMkLst>
            <pc:docMk/>
            <pc:sldMk cId="4213496135" sldId="265"/>
            <ac:picMk id="4" creationId="{64178913-565C-085A-7397-B235F6811408}"/>
          </ac:picMkLst>
        </pc:picChg>
        <pc:picChg chg="del">
          <ac:chgData name="Kaveh Eshraghian" userId="45481263d5e56625" providerId="LiveId" clId="{11CECB6A-62E4-4F2C-84E1-862868566C0F}" dt="2023-05-11T03:06:50.973" v="1762" actId="478"/>
          <ac:picMkLst>
            <pc:docMk/>
            <pc:sldMk cId="4213496135" sldId="265"/>
            <ac:picMk id="1026" creationId="{BF673499-F9BA-578C-A763-986925588113}"/>
          </ac:picMkLst>
        </pc:picChg>
      </pc:sldChg>
      <pc:sldChg chg="addSp delSp modSp mod setBg">
        <pc:chgData name="Kaveh Eshraghian" userId="45481263d5e56625" providerId="LiveId" clId="{11CECB6A-62E4-4F2C-84E1-862868566C0F}" dt="2023-05-11T12:45:52.307" v="2637" actId="1076"/>
        <pc:sldMkLst>
          <pc:docMk/>
          <pc:sldMk cId="2227450183" sldId="266"/>
        </pc:sldMkLst>
        <pc:spChg chg="mod">
          <ac:chgData name="Kaveh Eshraghian" userId="45481263d5e56625" providerId="LiveId" clId="{11CECB6A-62E4-4F2C-84E1-862868566C0F}" dt="2023-05-11T03:12:09.492" v="1906" actId="113"/>
          <ac:spMkLst>
            <pc:docMk/>
            <pc:sldMk cId="2227450183" sldId="266"/>
            <ac:spMk id="2" creationId="{8BC09624-F009-5D01-4D21-7E86F4C9230E}"/>
          </ac:spMkLst>
        </pc:spChg>
        <pc:spChg chg="mod">
          <ac:chgData name="Kaveh Eshraghian" userId="45481263d5e56625" providerId="LiveId" clId="{11CECB6A-62E4-4F2C-84E1-862868566C0F}" dt="2023-05-11T03:23:47.336" v="2097" actId="27636"/>
          <ac:spMkLst>
            <pc:docMk/>
            <pc:sldMk cId="2227450183" sldId="266"/>
            <ac:spMk id="3" creationId="{3914B59E-F956-941D-2917-8D013A6E9170}"/>
          </ac:spMkLst>
        </pc:spChg>
        <pc:spChg chg="add del">
          <ac:chgData name="Kaveh Eshraghian" userId="45481263d5e56625" providerId="LiveId" clId="{11CECB6A-62E4-4F2C-84E1-862868566C0F}" dt="2023-05-11T03:11:51.119" v="1903" actId="26606"/>
          <ac:spMkLst>
            <pc:docMk/>
            <pc:sldMk cId="2227450183" sldId="266"/>
            <ac:spMk id="2055" creationId="{60C2BF78-EE5B-49C7-ADD9-58CDBD13E3AA}"/>
          </ac:spMkLst>
        </pc:spChg>
        <pc:picChg chg="add mod">
          <ac:chgData name="Kaveh Eshraghian" userId="45481263d5e56625" providerId="LiveId" clId="{11CECB6A-62E4-4F2C-84E1-862868566C0F}" dt="2023-05-11T12:45:52.307" v="2637" actId="1076"/>
          <ac:picMkLst>
            <pc:docMk/>
            <pc:sldMk cId="2227450183" sldId="266"/>
            <ac:picMk id="2050" creationId="{F0C9A130-E767-6D6A-090A-C046074E8785}"/>
          </ac:picMkLst>
        </pc:picChg>
      </pc:sldChg>
      <pc:sldChg chg="addSp modSp del mod setBg">
        <pc:chgData name="Kaveh Eshraghian" userId="45481263d5e56625" providerId="LiveId" clId="{11CECB6A-62E4-4F2C-84E1-862868566C0F}" dt="2023-05-11T03:30:32.427" v="2226" actId="47"/>
        <pc:sldMkLst>
          <pc:docMk/>
          <pc:sldMk cId="2324685350" sldId="267"/>
        </pc:sldMkLst>
        <pc:spChg chg="mod">
          <ac:chgData name="Kaveh Eshraghian" userId="45481263d5e56625" providerId="LiveId" clId="{11CECB6A-62E4-4F2C-84E1-862868566C0F}" dt="2023-05-11T03:24:53.543" v="2101" actId="2711"/>
          <ac:spMkLst>
            <pc:docMk/>
            <pc:sldMk cId="2324685350" sldId="267"/>
            <ac:spMk id="2" creationId="{8CF4362A-B315-B9EA-61E9-79E191C85759}"/>
          </ac:spMkLst>
        </pc:spChg>
        <pc:spChg chg="mod">
          <ac:chgData name="Kaveh Eshraghian" userId="45481263d5e56625" providerId="LiveId" clId="{11CECB6A-62E4-4F2C-84E1-862868566C0F}" dt="2023-05-11T03:27:59.705" v="2196" actId="27636"/>
          <ac:spMkLst>
            <pc:docMk/>
            <pc:sldMk cId="2324685350" sldId="267"/>
            <ac:spMk id="3" creationId="{2BE97D21-21EE-0BE3-EE3A-FD84775CA4E7}"/>
          </ac:spMkLst>
        </pc:spChg>
        <pc:picChg chg="add mod">
          <ac:chgData name="Kaveh Eshraghian" userId="45481263d5e56625" providerId="LiveId" clId="{11CECB6A-62E4-4F2C-84E1-862868566C0F}" dt="2023-05-11T03:27:59.696" v="2195" actId="26606"/>
          <ac:picMkLst>
            <pc:docMk/>
            <pc:sldMk cId="2324685350" sldId="267"/>
            <ac:picMk id="3074" creationId="{7942AC76-DB0A-1121-0A14-D8913EA13766}"/>
          </ac:picMkLst>
        </pc:picChg>
      </pc:sldChg>
      <pc:sldChg chg="addSp delSp modSp mod setBg">
        <pc:chgData name="Kaveh Eshraghian" userId="45481263d5e56625" providerId="LiveId" clId="{11CECB6A-62E4-4F2C-84E1-862868566C0F}" dt="2023-05-11T03:36:11.498" v="2250" actId="20577"/>
        <pc:sldMkLst>
          <pc:docMk/>
          <pc:sldMk cId="273780184" sldId="268"/>
        </pc:sldMkLst>
        <pc:spChg chg="mod">
          <ac:chgData name="Kaveh Eshraghian" userId="45481263d5e56625" providerId="LiveId" clId="{11CECB6A-62E4-4F2C-84E1-862868566C0F}" dt="2023-05-11T03:36:06.291" v="2249" actId="26606"/>
          <ac:spMkLst>
            <pc:docMk/>
            <pc:sldMk cId="273780184" sldId="268"/>
            <ac:spMk id="2" creationId="{7B3AD780-BB81-7EF1-19EA-CC1A15D8A35D}"/>
          </ac:spMkLst>
        </pc:spChg>
        <pc:spChg chg="add del mod">
          <ac:chgData name="Kaveh Eshraghian" userId="45481263d5e56625" providerId="LiveId" clId="{11CECB6A-62E4-4F2C-84E1-862868566C0F}" dt="2023-05-11T03:34:12.277" v="2229" actId="12084"/>
          <ac:spMkLst>
            <pc:docMk/>
            <pc:sldMk cId="273780184" sldId="268"/>
            <ac:spMk id="3" creationId="{4DF71BC0-2E86-3EDB-9499-9DE5C8112F01}"/>
          </ac:spMkLst>
        </pc:spChg>
        <pc:spChg chg="add del">
          <ac:chgData name="Kaveh Eshraghian" userId="45481263d5e56625" providerId="LiveId" clId="{11CECB6A-62E4-4F2C-84E1-862868566C0F}" dt="2023-05-11T03:34:49.162" v="2238" actId="26606"/>
          <ac:spMkLst>
            <pc:docMk/>
            <pc:sldMk cId="273780184" sldId="268"/>
            <ac:spMk id="10" creationId="{F853C71C-EE3C-44D8-8587-9A4D9D5CC5CA}"/>
          </ac:spMkLst>
        </pc:spChg>
        <pc:graphicFrameChg chg="add del mod">
          <ac:chgData name="Kaveh Eshraghian" userId="45481263d5e56625" providerId="LiveId" clId="{11CECB6A-62E4-4F2C-84E1-862868566C0F}" dt="2023-05-11T03:34:03.055" v="2228" actId="12084"/>
          <ac:graphicFrameMkLst>
            <pc:docMk/>
            <pc:sldMk cId="273780184" sldId="268"/>
            <ac:graphicFrameMk id="4" creationId="{37EE60C7-C7F0-84E7-E4FF-31E9295CABC8}"/>
          </ac:graphicFrameMkLst>
        </pc:graphicFrameChg>
        <pc:graphicFrameChg chg="add mod modGraphic">
          <ac:chgData name="Kaveh Eshraghian" userId="45481263d5e56625" providerId="LiveId" clId="{11CECB6A-62E4-4F2C-84E1-862868566C0F}" dt="2023-05-11T03:36:11.498" v="2250" actId="20577"/>
          <ac:graphicFrameMkLst>
            <pc:docMk/>
            <pc:sldMk cId="273780184" sldId="268"/>
            <ac:graphicFrameMk id="5" creationId="{0D48A4B0-C4FF-11C8-6C4A-F1930F75EE0D}"/>
          </ac:graphicFrameMkLst>
        </pc:graphicFrameChg>
      </pc:sldChg>
      <pc:sldChg chg="addSp delSp modSp new mod">
        <pc:chgData name="Kaveh Eshraghian" userId="45481263d5e56625" providerId="LiveId" clId="{11CECB6A-62E4-4F2C-84E1-862868566C0F}" dt="2023-05-11T00:51:25.747" v="187"/>
        <pc:sldMkLst>
          <pc:docMk/>
          <pc:sldMk cId="2721061995" sldId="269"/>
        </pc:sldMkLst>
        <pc:spChg chg="mod">
          <ac:chgData name="Kaveh Eshraghian" userId="45481263d5e56625" providerId="LiveId" clId="{11CECB6A-62E4-4F2C-84E1-862868566C0F}" dt="2023-05-11T00:49:05.589" v="85" actId="20577"/>
          <ac:spMkLst>
            <pc:docMk/>
            <pc:sldMk cId="2721061995" sldId="269"/>
            <ac:spMk id="2" creationId="{87F0D4B7-6971-EF41-FBC4-F0E5216261D4}"/>
          </ac:spMkLst>
        </pc:spChg>
        <pc:spChg chg="add del mod">
          <ac:chgData name="Kaveh Eshraghian" userId="45481263d5e56625" providerId="LiveId" clId="{11CECB6A-62E4-4F2C-84E1-862868566C0F}" dt="2023-05-11T00:50:31.504" v="177" actId="12084"/>
          <ac:spMkLst>
            <pc:docMk/>
            <pc:sldMk cId="2721061995" sldId="269"/>
            <ac:spMk id="3" creationId="{C40C1BE3-6D13-409F-D5DE-C2A8D5B6C324}"/>
          </ac:spMkLst>
        </pc:spChg>
        <pc:graphicFrameChg chg="add mod">
          <ac:chgData name="Kaveh Eshraghian" userId="45481263d5e56625" providerId="LiveId" clId="{11CECB6A-62E4-4F2C-84E1-862868566C0F}" dt="2023-05-11T00:51:25.747" v="187"/>
          <ac:graphicFrameMkLst>
            <pc:docMk/>
            <pc:sldMk cId="2721061995" sldId="269"/>
            <ac:graphicFrameMk id="4" creationId="{45BEC715-C395-B6C6-882F-C64017702E3E}"/>
          </ac:graphicFrameMkLst>
        </pc:graphicFrameChg>
        <pc:graphicFrameChg chg="add del">
          <ac:chgData name="Kaveh Eshraghian" userId="45481263d5e56625" providerId="LiveId" clId="{11CECB6A-62E4-4F2C-84E1-862868566C0F}" dt="2023-05-11T00:49:54.714" v="172" actId="26606"/>
          <ac:graphicFrameMkLst>
            <pc:docMk/>
            <pc:sldMk cId="2721061995" sldId="269"/>
            <ac:graphicFrameMk id="5" creationId="{CD62EBA4-A849-7BC7-47BC-FE878950028A}"/>
          </ac:graphicFrameMkLst>
        </pc:graphicFrameChg>
        <pc:graphicFrameChg chg="add del">
          <ac:chgData name="Kaveh Eshraghian" userId="45481263d5e56625" providerId="LiveId" clId="{11CECB6A-62E4-4F2C-84E1-862868566C0F}" dt="2023-05-11T00:49:58.847" v="174" actId="26606"/>
          <ac:graphicFrameMkLst>
            <pc:docMk/>
            <pc:sldMk cId="2721061995" sldId="269"/>
            <ac:graphicFrameMk id="7" creationId="{FD64D1E5-F59E-13EA-EC89-74B37D047999}"/>
          </ac:graphicFrameMkLst>
        </pc:graphicFrameChg>
        <pc:graphicFrameChg chg="add del">
          <ac:chgData name="Kaveh Eshraghian" userId="45481263d5e56625" providerId="LiveId" clId="{11CECB6A-62E4-4F2C-84E1-862868566C0F}" dt="2023-05-11T00:50:13.890" v="176" actId="26606"/>
          <ac:graphicFrameMkLst>
            <pc:docMk/>
            <pc:sldMk cId="2721061995" sldId="269"/>
            <ac:graphicFrameMk id="9" creationId="{0E22A28B-C7A8-9CDD-58D8-A28BA039DEA9}"/>
          </ac:graphicFrameMkLst>
        </pc:graphicFrameChg>
      </pc:sldChg>
      <pc:sldChg chg="new del">
        <pc:chgData name="Kaveh Eshraghian" userId="45481263d5e56625" providerId="LiveId" clId="{11CECB6A-62E4-4F2C-84E1-862868566C0F}" dt="2023-05-11T00:27:29.125" v="14" actId="47"/>
        <pc:sldMkLst>
          <pc:docMk/>
          <pc:sldMk cId="3494310692" sldId="269"/>
        </pc:sldMkLst>
      </pc:sldChg>
      <pc:sldChg chg="addSp delSp modSp new mod">
        <pc:chgData name="Kaveh Eshraghian" userId="45481263d5e56625" providerId="LiveId" clId="{11CECB6A-62E4-4F2C-84E1-862868566C0F}" dt="2023-05-11T02:53:25.610" v="1681" actId="2711"/>
        <pc:sldMkLst>
          <pc:docMk/>
          <pc:sldMk cId="2906981982" sldId="270"/>
        </pc:sldMkLst>
        <pc:spChg chg="mod">
          <ac:chgData name="Kaveh Eshraghian" userId="45481263d5e56625" providerId="LiveId" clId="{11CECB6A-62E4-4F2C-84E1-862868566C0F}" dt="2023-05-11T02:47:28.376" v="1349" actId="20577"/>
          <ac:spMkLst>
            <pc:docMk/>
            <pc:sldMk cId="2906981982" sldId="270"/>
            <ac:spMk id="2" creationId="{8271882F-EB68-EBA0-F315-7D800C854F19}"/>
          </ac:spMkLst>
        </pc:spChg>
        <pc:spChg chg="del">
          <ac:chgData name="Kaveh Eshraghian" userId="45481263d5e56625" providerId="LiveId" clId="{11CECB6A-62E4-4F2C-84E1-862868566C0F}" dt="2023-05-11T02:48:09.556" v="1350" actId="12084"/>
          <ac:spMkLst>
            <pc:docMk/>
            <pc:sldMk cId="2906981982" sldId="270"/>
            <ac:spMk id="3" creationId="{FEBD1DA6-44FC-9640-C4ED-814014BEAA4E}"/>
          </ac:spMkLst>
        </pc:spChg>
        <pc:graphicFrameChg chg="add mod modGraphic">
          <ac:chgData name="Kaveh Eshraghian" userId="45481263d5e56625" providerId="LiveId" clId="{11CECB6A-62E4-4F2C-84E1-862868566C0F}" dt="2023-05-11T02:53:25.610" v="1681" actId="2711"/>
          <ac:graphicFrameMkLst>
            <pc:docMk/>
            <pc:sldMk cId="2906981982" sldId="270"/>
            <ac:graphicFrameMk id="4" creationId="{9DB98DDF-32EE-DADC-CF67-80F4D98CAB67}"/>
          </ac:graphicFrameMkLst>
        </pc:graphicFrameChg>
      </pc:sldChg>
      <pc:sldChg chg="addSp delSp modSp add mod ord">
        <pc:chgData name="Kaveh Eshraghian" userId="45481263d5e56625" providerId="LiveId" clId="{11CECB6A-62E4-4F2C-84E1-862868566C0F}" dt="2023-05-11T12:47:14.919" v="2639" actId="20577"/>
        <pc:sldMkLst>
          <pc:docMk/>
          <pc:sldMk cId="1773680573" sldId="271"/>
        </pc:sldMkLst>
        <pc:spChg chg="mod">
          <ac:chgData name="Kaveh Eshraghian" userId="45481263d5e56625" providerId="LiveId" clId="{11CECB6A-62E4-4F2C-84E1-862868566C0F}" dt="2023-05-11T12:45:26.805" v="2629" actId="26606"/>
          <ac:spMkLst>
            <pc:docMk/>
            <pc:sldMk cId="1773680573" sldId="271"/>
            <ac:spMk id="2" creationId="{8BC09624-F009-5D01-4D21-7E86F4C9230E}"/>
          </ac:spMkLst>
        </pc:spChg>
        <pc:spChg chg="add del mod">
          <ac:chgData name="Kaveh Eshraghian" userId="45481263d5e56625" providerId="LiveId" clId="{11CECB6A-62E4-4F2C-84E1-862868566C0F}" dt="2023-05-11T12:47:14.919" v="2639" actId="20577"/>
          <ac:spMkLst>
            <pc:docMk/>
            <pc:sldMk cId="1773680573" sldId="271"/>
            <ac:spMk id="3" creationId="{3914B59E-F956-941D-2917-8D013A6E9170}"/>
          </ac:spMkLst>
        </pc:spChg>
        <pc:spChg chg="add del">
          <ac:chgData name="Kaveh Eshraghian" userId="45481263d5e56625" providerId="LiveId" clId="{11CECB6A-62E4-4F2C-84E1-862868566C0F}" dt="2023-05-11T12:45:23.656" v="2624" actId="26606"/>
          <ac:spMkLst>
            <pc:docMk/>
            <pc:sldMk cId="1773680573" sldId="271"/>
            <ac:spMk id="1030" creationId="{3914B59E-F956-941D-2917-8D013A6E9170}"/>
          </ac:spMkLst>
        </pc:spChg>
        <pc:spChg chg="add del">
          <ac:chgData name="Kaveh Eshraghian" userId="45481263d5e56625" providerId="LiveId" clId="{11CECB6A-62E4-4F2C-84E1-862868566C0F}" dt="2023-05-11T12:45:24.528" v="2626" actId="26606"/>
          <ac:spMkLst>
            <pc:docMk/>
            <pc:sldMk cId="1773680573" sldId="271"/>
            <ac:spMk id="1032" creationId="{3914B59E-F956-941D-2917-8D013A6E9170}"/>
          </ac:spMkLst>
        </pc:spChg>
        <pc:spChg chg="add del">
          <ac:chgData name="Kaveh Eshraghian" userId="45481263d5e56625" providerId="LiveId" clId="{11CECB6A-62E4-4F2C-84E1-862868566C0F}" dt="2023-05-11T12:45:26.235" v="2628" actId="26606"/>
          <ac:spMkLst>
            <pc:docMk/>
            <pc:sldMk cId="1773680573" sldId="271"/>
            <ac:spMk id="1034" creationId="{3914B59E-F956-941D-2917-8D013A6E9170}"/>
          </ac:spMkLst>
        </pc:spChg>
        <pc:graphicFrameChg chg="add del">
          <ac:chgData name="Kaveh Eshraghian" userId="45481263d5e56625" providerId="LiveId" clId="{11CECB6A-62E4-4F2C-84E1-862868566C0F}" dt="2023-05-11T12:45:22.766" v="2622" actId="26606"/>
          <ac:graphicFrameMkLst>
            <pc:docMk/>
            <pc:sldMk cId="1773680573" sldId="271"/>
            <ac:graphicFrameMk id="1028" creationId="{031F4244-2191-015F-D6A5-3F577416531B}"/>
          </ac:graphicFrameMkLst>
        </pc:graphicFrameChg>
        <pc:picChg chg="add del mod">
          <ac:chgData name="Kaveh Eshraghian" userId="45481263d5e56625" providerId="LiveId" clId="{11CECB6A-62E4-4F2C-84E1-862868566C0F}" dt="2023-05-11T12:45:02.148" v="2615" actId="478"/>
          <ac:picMkLst>
            <pc:docMk/>
            <pc:sldMk cId="1773680573" sldId="271"/>
            <ac:picMk id="4" creationId="{284EC5EE-1ADC-8B9B-E576-D55D3C8E32D1}"/>
          </ac:picMkLst>
        </pc:picChg>
        <pc:picChg chg="add mod">
          <ac:chgData name="Kaveh Eshraghian" userId="45481263d5e56625" providerId="LiveId" clId="{11CECB6A-62E4-4F2C-84E1-862868566C0F}" dt="2023-05-11T12:45:39.388" v="2633" actId="1076"/>
          <ac:picMkLst>
            <pc:docMk/>
            <pc:sldMk cId="1773680573" sldId="271"/>
            <ac:picMk id="1026" creationId="{F58C287C-71EF-691A-C6E2-4C7404EEDCBB}"/>
          </ac:picMkLst>
        </pc:picChg>
        <pc:picChg chg="del">
          <ac:chgData name="Kaveh Eshraghian" userId="45481263d5e56625" providerId="LiveId" clId="{11CECB6A-62E4-4F2C-84E1-862868566C0F}" dt="2023-05-11T03:28:32.079" v="2199" actId="478"/>
          <ac:picMkLst>
            <pc:docMk/>
            <pc:sldMk cId="1773680573" sldId="271"/>
            <ac:picMk id="2050" creationId="{F0C9A130-E767-6D6A-090A-C046074E8785}"/>
          </ac:picMkLst>
        </pc:picChg>
      </pc:sldChg>
      <pc:sldChg chg="add">
        <pc:chgData name="Kaveh Eshraghian" userId="45481263d5e56625" providerId="LiveId" clId="{11CECB6A-62E4-4F2C-84E1-862868566C0F}" dt="2023-05-11T11:43:48.266" v="2507" actId="2890"/>
        <pc:sldMkLst>
          <pc:docMk/>
          <pc:sldMk cId="3437838405" sldId="272"/>
        </pc:sldMkLst>
      </pc:sldChg>
    </pc:docChg>
  </pc:docChgLst>
  <pc:docChgLst>
    <pc:chgData name="Robert Robson" userId="0611a22c-4a37-471b-80f5-a608aa559a12" providerId="ADAL" clId="{C2536543-EACD-4AF1-846F-618B84DE1AE0}"/>
    <pc:docChg chg="custSel addSld modSld">
      <pc:chgData name="Robert Robson" userId="0611a22c-4a37-471b-80f5-a608aa559a12" providerId="ADAL" clId="{C2536543-EACD-4AF1-846F-618B84DE1AE0}" dt="2022-05-22T16:26:41.970" v="843" actId="5793"/>
      <pc:docMkLst>
        <pc:docMk/>
      </pc:docMkLst>
      <pc:sldChg chg="modSp new mod">
        <pc:chgData name="Robert Robson" userId="0611a22c-4a37-471b-80f5-a608aa559a12" providerId="ADAL" clId="{C2536543-EACD-4AF1-846F-618B84DE1AE0}" dt="2022-05-22T15:46:28.909" v="68" actId="20577"/>
        <pc:sldMkLst>
          <pc:docMk/>
          <pc:sldMk cId="3564496825" sldId="264"/>
        </pc:sldMkLst>
        <pc:spChg chg="mod">
          <ac:chgData name="Robert Robson" userId="0611a22c-4a37-471b-80f5-a608aa559a12" providerId="ADAL" clId="{C2536543-EACD-4AF1-846F-618B84DE1AE0}" dt="2022-05-22T15:45:50.493" v="2" actId="20577"/>
          <ac:spMkLst>
            <pc:docMk/>
            <pc:sldMk cId="3564496825" sldId="264"/>
            <ac:spMk id="2" creationId="{4BCF8924-29CD-DF66-743A-8BE864A7AEF1}"/>
          </ac:spMkLst>
        </pc:spChg>
        <pc:spChg chg="mod">
          <ac:chgData name="Robert Robson" userId="0611a22c-4a37-471b-80f5-a608aa559a12" providerId="ADAL" clId="{C2536543-EACD-4AF1-846F-618B84DE1AE0}" dt="2022-05-22T15:46:28.909" v="68" actId="20577"/>
          <ac:spMkLst>
            <pc:docMk/>
            <pc:sldMk cId="3564496825" sldId="264"/>
            <ac:spMk id="3" creationId="{BA24C940-EAD5-7B76-C36B-A84BF596845B}"/>
          </ac:spMkLst>
        </pc:spChg>
      </pc:sldChg>
      <pc:sldChg chg="addSp modSp new mod">
        <pc:chgData name="Robert Robson" userId="0611a22c-4a37-471b-80f5-a608aa559a12" providerId="ADAL" clId="{C2536543-EACD-4AF1-846F-618B84DE1AE0}" dt="2022-05-22T15:50:12.829" v="101" actId="20577"/>
        <pc:sldMkLst>
          <pc:docMk/>
          <pc:sldMk cId="4213496135" sldId="265"/>
        </pc:sldMkLst>
        <pc:spChg chg="mod">
          <ac:chgData name="Robert Robson" userId="0611a22c-4a37-471b-80f5-a608aa559a12" providerId="ADAL" clId="{C2536543-EACD-4AF1-846F-618B84DE1AE0}" dt="2022-05-22T15:46:46.860" v="92" actId="20577"/>
          <ac:spMkLst>
            <pc:docMk/>
            <pc:sldMk cId="4213496135" sldId="265"/>
            <ac:spMk id="2" creationId="{E5A95921-493F-C7B2-DB2E-CF3A6B3A63A7}"/>
          </ac:spMkLst>
        </pc:spChg>
        <pc:spChg chg="mod">
          <ac:chgData name="Robert Robson" userId="0611a22c-4a37-471b-80f5-a608aa559a12" providerId="ADAL" clId="{C2536543-EACD-4AF1-846F-618B84DE1AE0}" dt="2022-05-22T15:50:12.829" v="101" actId="20577"/>
          <ac:spMkLst>
            <pc:docMk/>
            <pc:sldMk cId="4213496135" sldId="265"/>
            <ac:spMk id="3" creationId="{33E40E8F-F619-8F69-4968-290D93756D0E}"/>
          </ac:spMkLst>
        </pc:spChg>
        <pc:picChg chg="add mod">
          <ac:chgData name="Robert Robson" userId="0611a22c-4a37-471b-80f5-a608aa559a12" providerId="ADAL" clId="{C2536543-EACD-4AF1-846F-618B84DE1AE0}" dt="2022-05-22T15:49:32.753" v="97" actId="1076"/>
          <ac:picMkLst>
            <pc:docMk/>
            <pc:sldMk cId="4213496135" sldId="265"/>
            <ac:picMk id="1026" creationId="{BF673499-F9BA-578C-A763-986925588113}"/>
          </ac:picMkLst>
        </pc:picChg>
      </pc:sldChg>
      <pc:sldChg chg="modSp new mod">
        <pc:chgData name="Robert Robson" userId="0611a22c-4a37-471b-80f5-a608aa559a12" providerId="ADAL" clId="{C2536543-EACD-4AF1-846F-618B84DE1AE0}" dt="2022-05-22T15:56:26.861" v="544" actId="20577"/>
        <pc:sldMkLst>
          <pc:docMk/>
          <pc:sldMk cId="2227450183" sldId="266"/>
        </pc:sldMkLst>
        <pc:spChg chg="mod">
          <ac:chgData name="Robert Robson" userId="0611a22c-4a37-471b-80f5-a608aa559a12" providerId="ADAL" clId="{C2536543-EACD-4AF1-846F-618B84DE1AE0}" dt="2022-05-22T15:53:14.140" v="104" actId="20577"/>
          <ac:spMkLst>
            <pc:docMk/>
            <pc:sldMk cId="2227450183" sldId="266"/>
            <ac:spMk id="2" creationId="{8BC09624-F009-5D01-4D21-7E86F4C9230E}"/>
          </ac:spMkLst>
        </pc:spChg>
        <pc:spChg chg="mod">
          <ac:chgData name="Robert Robson" userId="0611a22c-4a37-471b-80f5-a608aa559a12" providerId="ADAL" clId="{C2536543-EACD-4AF1-846F-618B84DE1AE0}" dt="2022-05-22T15:56:26.861" v="544" actId="20577"/>
          <ac:spMkLst>
            <pc:docMk/>
            <pc:sldMk cId="2227450183" sldId="266"/>
            <ac:spMk id="3" creationId="{3914B59E-F956-941D-2917-8D013A6E9170}"/>
          </ac:spMkLst>
        </pc:spChg>
      </pc:sldChg>
      <pc:sldChg chg="modSp new mod">
        <pc:chgData name="Robert Robson" userId="0611a22c-4a37-471b-80f5-a608aa559a12" providerId="ADAL" clId="{C2536543-EACD-4AF1-846F-618B84DE1AE0}" dt="2022-05-22T16:24:26.679" v="713" actId="20577"/>
        <pc:sldMkLst>
          <pc:docMk/>
          <pc:sldMk cId="2324685350" sldId="267"/>
        </pc:sldMkLst>
        <pc:spChg chg="mod">
          <ac:chgData name="Robert Robson" userId="0611a22c-4a37-471b-80f5-a608aa559a12" providerId="ADAL" clId="{C2536543-EACD-4AF1-846F-618B84DE1AE0}" dt="2022-05-22T16:21:15.900" v="547" actId="20577"/>
          <ac:spMkLst>
            <pc:docMk/>
            <pc:sldMk cId="2324685350" sldId="267"/>
            <ac:spMk id="2" creationId="{8CF4362A-B315-B9EA-61E9-79E191C85759}"/>
          </ac:spMkLst>
        </pc:spChg>
        <pc:spChg chg="mod">
          <ac:chgData name="Robert Robson" userId="0611a22c-4a37-471b-80f5-a608aa559a12" providerId="ADAL" clId="{C2536543-EACD-4AF1-846F-618B84DE1AE0}" dt="2022-05-22T16:24:26.679" v="713" actId="20577"/>
          <ac:spMkLst>
            <pc:docMk/>
            <pc:sldMk cId="2324685350" sldId="267"/>
            <ac:spMk id="3" creationId="{2BE97D21-21EE-0BE3-EE3A-FD84775CA4E7}"/>
          </ac:spMkLst>
        </pc:spChg>
      </pc:sldChg>
      <pc:sldChg chg="modSp new mod">
        <pc:chgData name="Robert Robson" userId="0611a22c-4a37-471b-80f5-a608aa559a12" providerId="ADAL" clId="{C2536543-EACD-4AF1-846F-618B84DE1AE0}" dt="2022-05-22T16:26:41.970" v="843" actId="5793"/>
        <pc:sldMkLst>
          <pc:docMk/>
          <pc:sldMk cId="273780184" sldId="268"/>
        </pc:sldMkLst>
        <pc:spChg chg="mod">
          <ac:chgData name="Robert Robson" userId="0611a22c-4a37-471b-80f5-a608aa559a12" providerId="ADAL" clId="{C2536543-EACD-4AF1-846F-618B84DE1AE0}" dt="2022-05-22T16:25:30.254" v="730" actId="20577"/>
          <ac:spMkLst>
            <pc:docMk/>
            <pc:sldMk cId="273780184" sldId="268"/>
            <ac:spMk id="2" creationId="{7B3AD780-BB81-7EF1-19EA-CC1A15D8A35D}"/>
          </ac:spMkLst>
        </pc:spChg>
        <pc:spChg chg="mod">
          <ac:chgData name="Robert Robson" userId="0611a22c-4a37-471b-80f5-a608aa559a12" providerId="ADAL" clId="{C2536543-EACD-4AF1-846F-618B84DE1AE0}" dt="2022-05-22T16:26:41.970" v="843" actId="5793"/>
          <ac:spMkLst>
            <pc:docMk/>
            <pc:sldMk cId="273780184" sldId="268"/>
            <ac:spMk id="3" creationId="{4DF71BC0-2E86-3EDB-9499-9DE5C8112F0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3C8956-659E-48DB-A3D5-AD81F1FDE1C5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9C6D54-A7A5-4322-B2F4-6A993295F604}">
      <dgm:prSet/>
      <dgm:spPr/>
      <dgm:t>
        <a:bodyPr/>
        <a:lstStyle/>
        <a:p>
          <a:r>
            <a:rPr lang="en-US" baseline="0" dirty="0"/>
            <a:t>Introduction to testing</a:t>
          </a:r>
          <a:endParaRPr lang="en-US" dirty="0"/>
        </a:p>
      </dgm:t>
    </dgm:pt>
    <dgm:pt modelId="{3ABB81FB-EA26-4DC7-9BE4-242C6FEF4677}" type="parTrans" cxnId="{00B1456F-0AC0-4B0B-B056-2A997C8DDA3E}">
      <dgm:prSet/>
      <dgm:spPr/>
      <dgm:t>
        <a:bodyPr/>
        <a:lstStyle/>
        <a:p>
          <a:endParaRPr lang="en-US"/>
        </a:p>
      </dgm:t>
    </dgm:pt>
    <dgm:pt modelId="{CE17B13D-7D48-46E3-9060-9B98E09CB1B4}" type="sibTrans" cxnId="{00B1456F-0AC0-4B0B-B056-2A997C8DDA3E}">
      <dgm:prSet/>
      <dgm:spPr/>
      <dgm:t>
        <a:bodyPr/>
        <a:lstStyle/>
        <a:p>
          <a:endParaRPr lang="en-US"/>
        </a:p>
      </dgm:t>
    </dgm:pt>
    <dgm:pt modelId="{CA6E61E6-91B1-4813-8256-ADC3666FF041}">
      <dgm:prSet/>
      <dgm:spPr/>
      <dgm:t>
        <a:bodyPr/>
        <a:lstStyle/>
        <a:p>
          <a:r>
            <a:rPr lang="en-US" baseline="0"/>
            <a:t>Importance of testing</a:t>
          </a:r>
          <a:endParaRPr lang="en-US"/>
        </a:p>
      </dgm:t>
    </dgm:pt>
    <dgm:pt modelId="{6CF8EF3E-8FB7-4FB4-974F-8CC7003244A9}" type="parTrans" cxnId="{7D72152F-4A37-4C0C-9AD1-37876855C037}">
      <dgm:prSet/>
      <dgm:spPr/>
      <dgm:t>
        <a:bodyPr/>
        <a:lstStyle/>
        <a:p>
          <a:endParaRPr lang="en-US"/>
        </a:p>
      </dgm:t>
    </dgm:pt>
    <dgm:pt modelId="{FAC6E4A2-2DF2-4127-976D-467F5D3BE27A}" type="sibTrans" cxnId="{7D72152F-4A37-4C0C-9AD1-37876855C037}">
      <dgm:prSet/>
      <dgm:spPr/>
      <dgm:t>
        <a:bodyPr/>
        <a:lstStyle/>
        <a:p>
          <a:endParaRPr lang="en-US"/>
        </a:p>
      </dgm:t>
    </dgm:pt>
    <dgm:pt modelId="{C9B33CC8-DF32-4EF9-A4E4-6A90E39839EA}">
      <dgm:prSet/>
      <dgm:spPr/>
      <dgm:t>
        <a:bodyPr/>
        <a:lstStyle/>
        <a:p>
          <a:r>
            <a:rPr lang="en-US" baseline="0"/>
            <a:t>Types of testing</a:t>
          </a:r>
          <a:endParaRPr lang="en-US"/>
        </a:p>
      </dgm:t>
    </dgm:pt>
    <dgm:pt modelId="{A3D1BDC4-B7B9-4039-B8C9-B0D65294DE9D}" type="parTrans" cxnId="{450AA6A1-7C8E-4126-87DE-96268161E419}">
      <dgm:prSet/>
      <dgm:spPr/>
      <dgm:t>
        <a:bodyPr/>
        <a:lstStyle/>
        <a:p>
          <a:endParaRPr lang="en-US"/>
        </a:p>
      </dgm:t>
    </dgm:pt>
    <dgm:pt modelId="{A8A29887-2EE0-4B5C-81FF-ACAE9FC3C12C}" type="sibTrans" cxnId="{450AA6A1-7C8E-4126-87DE-96268161E419}">
      <dgm:prSet/>
      <dgm:spPr/>
      <dgm:t>
        <a:bodyPr/>
        <a:lstStyle/>
        <a:p>
          <a:endParaRPr lang="en-US"/>
        </a:p>
      </dgm:t>
    </dgm:pt>
    <dgm:pt modelId="{754D8EAF-E4A1-4669-9101-5BF21CC1CAE4}" type="pres">
      <dgm:prSet presAssocID="{A83C8956-659E-48DB-A3D5-AD81F1FDE1C5}" presName="linearFlow" presStyleCnt="0">
        <dgm:presLayoutVars>
          <dgm:dir/>
          <dgm:resizeHandles val="exact"/>
        </dgm:presLayoutVars>
      </dgm:prSet>
      <dgm:spPr/>
    </dgm:pt>
    <dgm:pt modelId="{BD7E0424-2983-42D2-B23D-181E17F9061F}" type="pres">
      <dgm:prSet presAssocID="{F79C6D54-A7A5-4322-B2F4-6A993295F604}" presName="composite" presStyleCnt="0"/>
      <dgm:spPr/>
    </dgm:pt>
    <dgm:pt modelId="{BFB55B9D-A0A8-46E6-A672-5699308E964A}" type="pres">
      <dgm:prSet presAssocID="{F79C6D54-A7A5-4322-B2F4-6A993295F604}" presName="imgShp" presStyleLbl="fgImgPlace1" presStyleIdx="0" presStyleCnt="3"/>
      <dgm:spPr/>
    </dgm:pt>
    <dgm:pt modelId="{CB1133FA-1895-4CC5-89F6-CAD851401A6C}" type="pres">
      <dgm:prSet presAssocID="{F79C6D54-A7A5-4322-B2F4-6A993295F604}" presName="txShp" presStyleLbl="node1" presStyleIdx="0" presStyleCnt="3">
        <dgm:presLayoutVars>
          <dgm:bulletEnabled val="1"/>
        </dgm:presLayoutVars>
      </dgm:prSet>
      <dgm:spPr/>
    </dgm:pt>
    <dgm:pt modelId="{30AA5E5D-DC15-4E53-9AE4-99A86DD16B49}" type="pres">
      <dgm:prSet presAssocID="{CE17B13D-7D48-46E3-9060-9B98E09CB1B4}" presName="spacing" presStyleCnt="0"/>
      <dgm:spPr/>
    </dgm:pt>
    <dgm:pt modelId="{0EA03229-AA0F-49D3-A954-7DE61E0DE384}" type="pres">
      <dgm:prSet presAssocID="{CA6E61E6-91B1-4813-8256-ADC3666FF041}" presName="composite" presStyleCnt="0"/>
      <dgm:spPr/>
    </dgm:pt>
    <dgm:pt modelId="{8ADABDAE-4636-4128-8B54-2014B9ADF9B8}" type="pres">
      <dgm:prSet presAssocID="{CA6E61E6-91B1-4813-8256-ADC3666FF041}" presName="imgShp" presStyleLbl="fgImgPlace1" presStyleIdx="1" presStyleCnt="3"/>
      <dgm:spPr/>
    </dgm:pt>
    <dgm:pt modelId="{0F988F1B-E0FD-48B6-AC84-9B3189359746}" type="pres">
      <dgm:prSet presAssocID="{CA6E61E6-91B1-4813-8256-ADC3666FF041}" presName="txShp" presStyleLbl="node1" presStyleIdx="1" presStyleCnt="3">
        <dgm:presLayoutVars>
          <dgm:bulletEnabled val="1"/>
        </dgm:presLayoutVars>
      </dgm:prSet>
      <dgm:spPr/>
    </dgm:pt>
    <dgm:pt modelId="{E3CAEBEE-21BE-4B04-98CE-E44428657B4A}" type="pres">
      <dgm:prSet presAssocID="{FAC6E4A2-2DF2-4127-976D-467F5D3BE27A}" presName="spacing" presStyleCnt="0"/>
      <dgm:spPr/>
    </dgm:pt>
    <dgm:pt modelId="{8825A845-D13C-4102-A392-E2D0406E89C9}" type="pres">
      <dgm:prSet presAssocID="{C9B33CC8-DF32-4EF9-A4E4-6A90E39839EA}" presName="composite" presStyleCnt="0"/>
      <dgm:spPr/>
    </dgm:pt>
    <dgm:pt modelId="{D4AEA678-D42D-432F-9C7F-13A2419934D1}" type="pres">
      <dgm:prSet presAssocID="{C9B33CC8-DF32-4EF9-A4E4-6A90E39839EA}" presName="imgShp" presStyleLbl="fgImgPlace1" presStyleIdx="2" presStyleCnt="3"/>
      <dgm:spPr/>
    </dgm:pt>
    <dgm:pt modelId="{EF04EC09-AC25-42DF-94FB-CF4B4B7B9B6B}" type="pres">
      <dgm:prSet presAssocID="{C9B33CC8-DF32-4EF9-A4E4-6A90E39839EA}" presName="txShp" presStyleLbl="node1" presStyleIdx="2" presStyleCnt="3">
        <dgm:presLayoutVars>
          <dgm:bulletEnabled val="1"/>
        </dgm:presLayoutVars>
      </dgm:prSet>
      <dgm:spPr/>
    </dgm:pt>
  </dgm:ptLst>
  <dgm:cxnLst>
    <dgm:cxn modelId="{7D72152F-4A37-4C0C-9AD1-37876855C037}" srcId="{A83C8956-659E-48DB-A3D5-AD81F1FDE1C5}" destId="{CA6E61E6-91B1-4813-8256-ADC3666FF041}" srcOrd="1" destOrd="0" parTransId="{6CF8EF3E-8FB7-4FB4-974F-8CC7003244A9}" sibTransId="{FAC6E4A2-2DF2-4127-976D-467F5D3BE27A}"/>
    <dgm:cxn modelId="{4BEF4C5B-EBE8-4148-A935-CB633D57DF22}" type="presOf" srcId="{CA6E61E6-91B1-4813-8256-ADC3666FF041}" destId="{0F988F1B-E0FD-48B6-AC84-9B3189359746}" srcOrd="0" destOrd="0" presId="urn:microsoft.com/office/officeart/2005/8/layout/vList3"/>
    <dgm:cxn modelId="{00B1456F-0AC0-4B0B-B056-2A997C8DDA3E}" srcId="{A83C8956-659E-48DB-A3D5-AD81F1FDE1C5}" destId="{F79C6D54-A7A5-4322-B2F4-6A993295F604}" srcOrd="0" destOrd="0" parTransId="{3ABB81FB-EA26-4DC7-9BE4-242C6FEF4677}" sibTransId="{CE17B13D-7D48-46E3-9060-9B98E09CB1B4}"/>
    <dgm:cxn modelId="{450AA6A1-7C8E-4126-87DE-96268161E419}" srcId="{A83C8956-659E-48DB-A3D5-AD81F1FDE1C5}" destId="{C9B33CC8-DF32-4EF9-A4E4-6A90E39839EA}" srcOrd="2" destOrd="0" parTransId="{A3D1BDC4-B7B9-4039-B8C9-B0D65294DE9D}" sibTransId="{A8A29887-2EE0-4B5C-81FF-ACAE9FC3C12C}"/>
    <dgm:cxn modelId="{AD80F9D1-B3F1-446A-A463-75C4713EA178}" type="presOf" srcId="{A83C8956-659E-48DB-A3D5-AD81F1FDE1C5}" destId="{754D8EAF-E4A1-4669-9101-5BF21CC1CAE4}" srcOrd="0" destOrd="0" presId="urn:microsoft.com/office/officeart/2005/8/layout/vList3"/>
    <dgm:cxn modelId="{95814AE0-1A93-422C-824A-E5E01EF50968}" type="presOf" srcId="{F79C6D54-A7A5-4322-B2F4-6A993295F604}" destId="{CB1133FA-1895-4CC5-89F6-CAD851401A6C}" srcOrd="0" destOrd="0" presId="urn:microsoft.com/office/officeart/2005/8/layout/vList3"/>
    <dgm:cxn modelId="{644999FC-6599-4355-AD9A-75F21A722B7A}" type="presOf" srcId="{C9B33CC8-DF32-4EF9-A4E4-6A90E39839EA}" destId="{EF04EC09-AC25-42DF-94FB-CF4B4B7B9B6B}" srcOrd="0" destOrd="0" presId="urn:microsoft.com/office/officeart/2005/8/layout/vList3"/>
    <dgm:cxn modelId="{6F1AE9AB-A88A-43A8-B793-FA5848D8BB1D}" type="presParOf" srcId="{754D8EAF-E4A1-4669-9101-5BF21CC1CAE4}" destId="{BD7E0424-2983-42D2-B23D-181E17F9061F}" srcOrd="0" destOrd="0" presId="urn:microsoft.com/office/officeart/2005/8/layout/vList3"/>
    <dgm:cxn modelId="{45FB05CA-A9C8-4F9C-8E46-95B7FDC01F83}" type="presParOf" srcId="{BD7E0424-2983-42D2-B23D-181E17F9061F}" destId="{BFB55B9D-A0A8-46E6-A672-5699308E964A}" srcOrd="0" destOrd="0" presId="urn:microsoft.com/office/officeart/2005/8/layout/vList3"/>
    <dgm:cxn modelId="{18A948D9-E7D6-4D7B-9520-63323CD35CF5}" type="presParOf" srcId="{BD7E0424-2983-42D2-B23D-181E17F9061F}" destId="{CB1133FA-1895-4CC5-89F6-CAD851401A6C}" srcOrd="1" destOrd="0" presId="urn:microsoft.com/office/officeart/2005/8/layout/vList3"/>
    <dgm:cxn modelId="{8691E424-6AE5-4B50-B4EB-6A35FF01D890}" type="presParOf" srcId="{754D8EAF-E4A1-4669-9101-5BF21CC1CAE4}" destId="{30AA5E5D-DC15-4E53-9AE4-99A86DD16B49}" srcOrd="1" destOrd="0" presId="urn:microsoft.com/office/officeart/2005/8/layout/vList3"/>
    <dgm:cxn modelId="{77D88B08-479C-41E1-BB5F-77AF18BB10AC}" type="presParOf" srcId="{754D8EAF-E4A1-4669-9101-5BF21CC1CAE4}" destId="{0EA03229-AA0F-49D3-A954-7DE61E0DE384}" srcOrd="2" destOrd="0" presId="urn:microsoft.com/office/officeart/2005/8/layout/vList3"/>
    <dgm:cxn modelId="{6CA22FE4-351E-4AA6-ABC8-CF016E3FC990}" type="presParOf" srcId="{0EA03229-AA0F-49D3-A954-7DE61E0DE384}" destId="{8ADABDAE-4636-4128-8B54-2014B9ADF9B8}" srcOrd="0" destOrd="0" presId="urn:microsoft.com/office/officeart/2005/8/layout/vList3"/>
    <dgm:cxn modelId="{A8BED145-2243-4409-95DE-9E3B3AC7E7DA}" type="presParOf" srcId="{0EA03229-AA0F-49D3-A954-7DE61E0DE384}" destId="{0F988F1B-E0FD-48B6-AC84-9B3189359746}" srcOrd="1" destOrd="0" presId="urn:microsoft.com/office/officeart/2005/8/layout/vList3"/>
    <dgm:cxn modelId="{CCFDEF9F-7584-4B41-94F8-E3250BD9DA45}" type="presParOf" srcId="{754D8EAF-E4A1-4669-9101-5BF21CC1CAE4}" destId="{E3CAEBEE-21BE-4B04-98CE-E44428657B4A}" srcOrd="3" destOrd="0" presId="urn:microsoft.com/office/officeart/2005/8/layout/vList3"/>
    <dgm:cxn modelId="{D7518E78-BB3D-4227-B98F-A7E3D6B51287}" type="presParOf" srcId="{754D8EAF-E4A1-4669-9101-5BF21CC1CAE4}" destId="{8825A845-D13C-4102-A392-E2D0406E89C9}" srcOrd="4" destOrd="0" presId="urn:microsoft.com/office/officeart/2005/8/layout/vList3"/>
    <dgm:cxn modelId="{A619E15B-A15E-4133-8213-0A9055601916}" type="presParOf" srcId="{8825A845-D13C-4102-A392-E2D0406E89C9}" destId="{D4AEA678-D42D-432F-9C7F-13A2419934D1}" srcOrd="0" destOrd="0" presId="urn:microsoft.com/office/officeart/2005/8/layout/vList3"/>
    <dgm:cxn modelId="{3DC80D28-1A19-4BD5-B223-A1A28BA95E40}" type="presParOf" srcId="{8825A845-D13C-4102-A392-E2D0406E89C9}" destId="{EF04EC09-AC25-42DF-94FB-CF4B4B7B9B6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2E10F0-1BD9-4164-99FF-A674341121E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3750B6-08AD-4582-A0DC-6721D16B9DC2}">
      <dgm:prSet/>
      <dgm:spPr/>
      <dgm:t>
        <a:bodyPr/>
        <a:lstStyle/>
        <a:p>
          <a:r>
            <a:rPr lang="en-US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Testing proves that the tests you ran work correctly. 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23D0224-70B1-4EE4-B701-5BCF7C7B77D0}" type="parTrans" cxnId="{8EC3F725-7ACD-496A-98B7-102357995BCD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E1AA114-0954-47B0-A1D5-5F36754348B8}" type="sibTrans" cxnId="{8EC3F725-7ACD-496A-98B7-102357995BCD}">
      <dgm:prSet phldrT="01"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01</a:t>
          </a:r>
        </a:p>
      </dgm:t>
    </dgm:pt>
    <dgm:pt modelId="{9DD85166-D3A3-4880-A75F-FD108756CC74}">
      <dgm:prSet/>
      <dgm:spPr/>
      <dgm:t>
        <a:bodyPr/>
        <a:lstStyle/>
        <a:p>
          <a:r>
            <a:rPr lang="en-US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Passing the tests does not ensure that your software is correct. 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BE3B1CE-4280-4350-927C-FF1712D04EC1}" type="parTrans" cxnId="{F0445F00-2EDE-4E13-8152-14D1D53D762E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BE1F384-FEA1-4EA3-8CE4-9D41BF0B5FFD}" type="sibTrans" cxnId="{F0445F00-2EDE-4E13-8152-14D1D53D762E}">
      <dgm:prSet phldrT="02"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02</a:t>
          </a:r>
        </a:p>
      </dgm:t>
    </dgm:pt>
    <dgm:pt modelId="{0998FD8A-CFE3-43DB-BB2C-C62E377C92CC}">
      <dgm:prSet/>
      <dgm:spPr/>
      <dgm:t>
        <a:bodyPr/>
        <a:lstStyle/>
        <a:p>
          <a:r>
            <a:rPr lang="en-US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 software could pass all tests with flying colors, yet still have undiscovered bugs.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95AEC54-24C0-424A-9502-278FDA0ACC19}" type="parTrans" cxnId="{94206A13-7A5B-4ACD-8015-0D2AA3C9042C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E83B744-B717-4CFE-98CB-C3C10F3BEE00}" type="sibTrans" cxnId="{94206A13-7A5B-4ACD-8015-0D2AA3C9042C}">
      <dgm:prSet phldrT="03"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03</a:t>
          </a:r>
        </a:p>
      </dgm:t>
    </dgm:pt>
    <dgm:pt modelId="{2776C067-2045-402B-B4ED-E1B1B33B0320}">
      <dgm:prSet/>
      <dgm:spPr/>
      <dgm:t>
        <a:bodyPr/>
        <a:lstStyle/>
        <a:p>
          <a:r>
            <a:rPr lang="en-US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number of bugs discovered is proportional to the amount of time spent debugging.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BEB7223-5A3B-40BF-88E7-15FBEE47908D}" type="parTrans" cxnId="{D114661D-3032-44CB-9082-FF58C89298FB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EB45156-54A3-4033-AE50-1AB993DB4B50}" type="sibTrans" cxnId="{D114661D-3032-44CB-9082-FF58C89298FB}">
      <dgm:prSet phldrT="04"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04</a:t>
          </a:r>
        </a:p>
      </dgm:t>
    </dgm:pt>
    <dgm:pt modelId="{5888A1A0-A0FA-408D-AA99-130966E6AD00}" type="pres">
      <dgm:prSet presAssocID="{942E10F0-1BD9-4164-99FF-A674341121E7}" presName="Name0" presStyleCnt="0">
        <dgm:presLayoutVars>
          <dgm:animLvl val="lvl"/>
          <dgm:resizeHandles val="exact"/>
        </dgm:presLayoutVars>
      </dgm:prSet>
      <dgm:spPr/>
    </dgm:pt>
    <dgm:pt modelId="{77B92679-5970-449B-B898-E9E3F529F8B7}" type="pres">
      <dgm:prSet presAssocID="{C63750B6-08AD-4582-A0DC-6721D16B9DC2}" presName="compositeNode" presStyleCnt="0">
        <dgm:presLayoutVars>
          <dgm:bulletEnabled val="1"/>
        </dgm:presLayoutVars>
      </dgm:prSet>
      <dgm:spPr/>
    </dgm:pt>
    <dgm:pt modelId="{09BD6E49-17F6-4D41-B2E4-9CDC59AEA67A}" type="pres">
      <dgm:prSet presAssocID="{C63750B6-08AD-4582-A0DC-6721D16B9DC2}" presName="bgRect" presStyleLbl="alignNode1" presStyleIdx="0" presStyleCnt="4"/>
      <dgm:spPr/>
    </dgm:pt>
    <dgm:pt modelId="{7DF3E6D6-E139-4604-A856-EDB77E17B68A}" type="pres">
      <dgm:prSet presAssocID="{EE1AA114-0954-47B0-A1D5-5F36754348B8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60075780-F6D1-446B-AE62-7BB14D5D376D}" type="pres">
      <dgm:prSet presAssocID="{C63750B6-08AD-4582-A0DC-6721D16B9DC2}" presName="nodeRect" presStyleLbl="alignNode1" presStyleIdx="0" presStyleCnt="4">
        <dgm:presLayoutVars>
          <dgm:bulletEnabled val="1"/>
        </dgm:presLayoutVars>
      </dgm:prSet>
      <dgm:spPr/>
    </dgm:pt>
    <dgm:pt modelId="{9EE3766A-B73D-4DD3-97B1-C5DF1605B579}" type="pres">
      <dgm:prSet presAssocID="{EE1AA114-0954-47B0-A1D5-5F36754348B8}" presName="sibTrans" presStyleCnt="0"/>
      <dgm:spPr/>
    </dgm:pt>
    <dgm:pt modelId="{8A3DCDD9-FA7B-4A49-88A3-9BF46A296707}" type="pres">
      <dgm:prSet presAssocID="{9DD85166-D3A3-4880-A75F-FD108756CC74}" presName="compositeNode" presStyleCnt="0">
        <dgm:presLayoutVars>
          <dgm:bulletEnabled val="1"/>
        </dgm:presLayoutVars>
      </dgm:prSet>
      <dgm:spPr/>
    </dgm:pt>
    <dgm:pt modelId="{AAB700ED-FDD0-4F6E-8D13-9AED07CA9E6A}" type="pres">
      <dgm:prSet presAssocID="{9DD85166-D3A3-4880-A75F-FD108756CC74}" presName="bgRect" presStyleLbl="alignNode1" presStyleIdx="1" presStyleCnt="4"/>
      <dgm:spPr/>
    </dgm:pt>
    <dgm:pt modelId="{D647F594-0663-4507-831A-E875278C49EB}" type="pres">
      <dgm:prSet presAssocID="{2BE1F384-FEA1-4EA3-8CE4-9D41BF0B5FF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20F8C5E-EAF6-4C13-9AEE-38E3229D62F6}" type="pres">
      <dgm:prSet presAssocID="{9DD85166-D3A3-4880-A75F-FD108756CC74}" presName="nodeRect" presStyleLbl="alignNode1" presStyleIdx="1" presStyleCnt="4">
        <dgm:presLayoutVars>
          <dgm:bulletEnabled val="1"/>
        </dgm:presLayoutVars>
      </dgm:prSet>
      <dgm:spPr/>
    </dgm:pt>
    <dgm:pt modelId="{A1E85019-2326-4CD5-8B5D-F2C1E81F8227}" type="pres">
      <dgm:prSet presAssocID="{2BE1F384-FEA1-4EA3-8CE4-9D41BF0B5FFD}" presName="sibTrans" presStyleCnt="0"/>
      <dgm:spPr/>
    </dgm:pt>
    <dgm:pt modelId="{0C8CF356-5D93-4D61-ABF9-D15247B693D6}" type="pres">
      <dgm:prSet presAssocID="{0998FD8A-CFE3-43DB-BB2C-C62E377C92CC}" presName="compositeNode" presStyleCnt="0">
        <dgm:presLayoutVars>
          <dgm:bulletEnabled val="1"/>
        </dgm:presLayoutVars>
      </dgm:prSet>
      <dgm:spPr/>
    </dgm:pt>
    <dgm:pt modelId="{894FFD4C-F7C0-40AD-B70A-ACDFD2686BCE}" type="pres">
      <dgm:prSet presAssocID="{0998FD8A-CFE3-43DB-BB2C-C62E377C92CC}" presName="bgRect" presStyleLbl="alignNode1" presStyleIdx="2" presStyleCnt="4"/>
      <dgm:spPr/>
    </dgm:pt>
    <dgm:pt modelId="{A6813206-22FE-426E-930C-ACD914D00A71}" type="pres">
      <dgm:prSet presAssocID="{1E83B744-B717-4CFE-98CB-C3C10F3BEE00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DAB3788D-ADBF-4143-8BF6-6CD938FACF87}" type="pres">
      <dgm:prSet presAssocID="{0998FD8A-CFE3-43DB-BB2C-C62E377C92CC}" presName="nodeRect" presStyleLbl="alignNode1" presStyleIdx="2" presStyleCnt="4">
        <dgm:presLayoutVars>
          <dgm:bulletEnabled val="1"/>
        </dgm:presLayoutVars>
      </dgm:prSet>
      <dgm:spPr/>
    </dgm:pt>
    <dgm:pt modelId="{6D7A66A6-31E8-45F4-BAD6-DB5EACAF773C}" type="pres">
      <dgm:prSet presAssocID="{1E83B744-B717-4CFE-98CB-C3C10F3BEE00}" presName="sibTrans" presStyleCnt="0"/>
      <dgm:spPr/>
    </dgm:pt>
    <dgm:pt modelId="{F2D3E2E3-15DD-4FBD-8D7D-95DA5D929CDE}" type="pres">
      <dgm:prSet presAssocID="{2776C067-2045-402B-B4ED-E1B1B33B0320}" presName="compositeNode" presStyleCnt="0">
        <dgm:presLayoutVars>
          <dgm:bulletEnabled val="1"/>
        </dgm:presLayoutVars>
      </dgm:prSet>
      <dgm:spPr/>
    </dgm:pt>
    <dgm:pt modelId="{439D62D7-9E3E-41E2-AD69-6E836E0101F2}" type="pres">
      <dgm:prSet presAssocID="{2776C067-2045-402B-B4ED-E1B1B33B0320}" presName="bgRect" presStyleLbl="alignNode1" presStyleIdx="3" presStyleCnt="4"/>
      <dgm:spPr/>
    </dgm:pt>
    <dgm:pt modelId="{921A6B61-1EFF-4EED-83B6-AAFC443D7BDF}" type="pres">
      <dgm:prSet presAssocID="{BEB45156-54A3-4033-AE50-1AB993DB4B50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A788141-5548-435B-AF22-0D36D3E819D9}" type="pres">
      <dgm:prSet presAssocID="{2776C067-2045-402B-B4ED-E1B1B33B032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0445F00-2EDE-4E13-8152-14D1D53D762E}" srcId="{942E10F0-1BD9-4164-99FF-A674341121E7}" destId="{9DD85166-D3A3-4880-A75F-FD108756CC74}" srcOrd="1" destOrd="0" parTransId="{ABE3B1CE-4280-4350-927C-FF1712D04EC1}" sibTransId="{2BE1F384-FEA1-4EA3-8CE4-9D41BF0B5FFD}"/>
    <dgm:cxn modelId="{94206A13-7A5B-4ACD-8015-0D2AA3C9042C}" srcId="{942E10F0-1BD9-4164-99FF-A674341121E7}" destId="{0998FD8A-CFE3-43DB-BB2C-C62E377C92CC}" srcOrd="2" destOrd="0" parTransId="{F95AEC54-24C0-424A-9502-278FDA0ACC19}" sibTransId="{1E83B744-B717-4CFE-98CB-C3C10F3BEE00}"/>
    <dgm:cxn modelId="{54652B18-D917-4768-9FAC-F57268A303FA}" type="presOf" srcId="{2BE1F384-FEA1-4EA3-8CE4-9D41BF0B5FFD}" destId="{D647F594-0663-4507-831A-E875278C49EB}" srcOrd="0" destOrd="0" presId="urn:microsoft.com/office/officeart/2016/7/layout/LinearBlockProcessNumbered"/>
    <dgm:cxn modelId="{7F8F971C-7D21-47FA-980D-62BF3BD8458D}" type="presOf" srcId="{9DD85166-D3A3-4880-A75F-FD108756CC74}" destId="{820F8C5E-EAF6-4C13-9AEE-38E3229D62F6}" srcOrd="1" destOrd="0" presId="urn:microsoft.com/office/officeart/2016/7/layout/LinearBlockProcessNumbered"/>
    <dgm:cxn modelId="{D114661D-3032-44CB-9082-FF58C89298FB}" srcId="{942E10F0-1BD9-4164-99FF-A674341121E7}" destId="{2776C067-2045-402B-B4ED-E1B1B33B0320}" srcOrd="3" destOrd="0" parTransId="{5BEB7223-5A3B-40BF-88E7-15FBEE47908D}" sibTransId="{BEB45156-54A3-4033-AE50-1AB993DB4B50}"/>
    <dgm:cxn modelId="{8EC3F725-7ACD-496A-98B7-102357995BCD}" srcId="{942E10F0-1BD9-4164-99FF-A674341121E7}" destId="{C63750B6-08AD-4582-A0DC-6721D16B9DC2}" srcOrd="0" destOrd="0" parTransId="{323D0224-70B1-4EE4-B701-5BCF7C7B77D0}" sibTransId="{EE1AA114-0954-47B0-A1D5-5F36754348B8}"/>
    <dgm:cxn modelId="{43E87E3A-760D-4744-BEAB-BB9A2BCEAFBB}" type="presOf" srcId="{9DD85166-D3A3-4880-A75F-FD108756CC74}" destId="{AAB700ED-FDD0-4F6E-8D13-9AED07CA9E6A}" srcOrd="0" destOrd="0" presId="urn:microsoft.com/office/officeart/2016/7/layout/LinearBlockProcessNumbered"/>
    <dgm:cxn modelId="{C81DBF3F-8E31-487F-AEA7-FA9B187A21A4}" type="presOf" srcId="{C63750B6-08AD-4582-A0DC-6721D16B9DC2}" destId="{09BD6E49-17F6-4D41-B2E4-9CDC59AEA67A}" srcOrd="0" destOrd="0" presId="urn:microsoft.com/office/officeart/2016/7/layout/LinearBlockProcessNumbered"/>
    <dgm:cxn modelId="{34BE5043-51CD-467B-96E6-776B7EE16C98}" type="presOf" srcId="{BEB45156-54A3-4033-AE50-1AB993DB4B50}" destId="{921A6B61-1EFF-4EED-83B6-AAFC443D7BDF}" srcOrd="0" destOrd="0" presId="urn:microsoft.com/office/officeart/2016/7/layout/LinearBlockProcessNumbered"/>
    <dgm:cxn modelId="{22714349-B68E-4BA3-9F09-7A98F04A6EA4}" type="presOf" srcId="{EE1AA114-0954-47B0-A1D5-5F36754348B8}" destId="{7DF3E6D6-E139-4604-A856-EDB77E17B68A}" srcOrd="0" destOrd="0" presId="urn:microsoft.com/office/officeart/2016/7/layout/LinearBlockProcessNumbered"/>
    <dgm:cxn modelId="{F4E9C773-8B19-48EF-934C-F96D45DCD64F}" type="presOf" srcId="{2776C067-2045-402B-B4ED-E1B1B33B0320}" destId="{439D62D7-9E3E-41E2-AD69-6E836E0101F2}" srcOrd="0" destOrd="0" presId="urn:microsoft.com/office/officeart/2016/7/layout/LinearBlockProcessNumbered"/>
    <dgm:cxn modelId="{95644D5A-0B99-4412-9353-87CA0DC294BF}" type="presOf" srcId="{0998FD8A-CFE3-43DB-BB2C-C62E377C92CC}" destId="{DAB3788D-ADBF-4143-8BF6-6CD938FACF87}" srcOrd="1" destOrd="0" presId="urn:microsoft.com/office/officeart/2016/7/layout/LinearBlockProcessNumbered"/>
    <dgm:cxn modelId="{97027E9B-0CFF-413C-83B3-1FE8BCB618F7}" type="presOf" srcId="{1E83B744-B717-4CFE-98CB-C3C10F3BEE00}" destId="{A6813206-22FE-426E-930C-ACD914D00A71}" srcOrd="0" destOrd="0" presId="urn:microsoft.com/office/officeart/2016/7/layout/LinearBlockProcessNumbered"/>
    <dgm:cxn modelId="{F57639A3-5902-4554-AF4C-F3890279BAFE}" type="presOf" srcId="{0998FD8A-CFE3-43DB-BB2C-C62E377C92CC}" destId="{894FFD4C-F7C0-40AD-B70A-ACDFD2686BCE}" srcOrd="0" destOrd="0" presId="urn:microsoft.com/office/officeart/2016/7/layout/LinearBlockProcessNumbered"/>
    <dgm:cxn modelId="{E10B8AA8-F2C0-40F5-B818-585DD0F61340}" type="presOf" srcId="{942E10F0-1BD9-4164-99FF-A674341121E7}" destId="{5888A1A0-A0FA-408D-AA99-130966E6AD00}" srcOrd="0" destOrd="0" presId="urn:microsoft.com/office/officeart/2016/7/layout/LinearBlockProcessNumbered"/>
    <dgm:cxn modelId="{E3818BE0-7656-4606-A243-2F9FAA3050A7}" type="presOf" srcId="{C63750B6-08AD-4582-A0DC-6721D16B9DC2}" destId="{60075780-F6D1-446B-AE62-7BB14D5D376D}" srcOrd="1" destOrd="0" presId="urn:microsoft.com/office/officeart/2016/7/layout/LinearBlockProcessNumbered"/>
    <dgm:cxn modelId="{477419F5-6801-485F-BFB8-690290B4B6F8}" type="presOf" srcId="{2776C067-2045-402B-B4ED-E1B1B33B0320}" destId="{9A788141-5548-435B-AF22-0D36D3E819D9}" srcOrd="1" destOrd="0" presId="urn:microsoft.com/office/officeart/2016/7/layout/LinearBlockProcessNumbered"/>
    <dgm:cxn modelId="{CDEB01F8-8DC5-4539-B922-71FEE268B364}" type="presParOf" srcId="{5888A1A0-A0FA-408D-AA99-130966E6AD00}" destId="{77B92679-5970-449B-B898-E9E3F529F8B7}" srcOrd="0" destOrd="0" presId="urn:microsoft.com/office/officeart/2016/7/layout/LinearBlockProcessNumbered"/>
    <dgm:cxn modelId="{64AD0BE1-CB53-4469-95C9-23902EC6B549}" type="presParOf" srcId="{77B92679-5970-449B-B898-E9E3F529F8B7}" destId="{09BD6E49-17F6-4D41-B2E4-9CDC59AEA67A}" srcOrd="0" destOrd="0" presId="urn:microsoft.com/office/officeart/2016/7/layout/LinearBlockProcessNumbered"/>
    <dgm:cxn modelId="{A7705766-0823-4A46-98CE-133946900C66}" type="presParOf" srcId="{77B92679-5970-449B-B898-E9E3F529F8B7}" destId="{7DF3E6D6-E139-4604-A856-EDB77E17B68A}" srcOrd="1" destOrd="0" presId="urn:microsoft.com/office/officeart/2016/7/layout/LinearBlockProcessNumbered"/>
    <dgm:cxn modelId="{ED65F8EF-6989-4930-97AB-519A08F4C255}" type="presParOf" srcId="{77B92679-5970-449B-B898-E9E3F529F8B7}" destId="{60075780-F6D1-446B-AE62-7BB14D5D376D}" srcOrd="2" destOrd="0" presId="urn:microsoft.com/office/officeart/2016/7/layout/LinearBlockProcessNumbered"/>
    <dgm:cxn modelId="{4FC1542D-E003-4CE7-BFE4-5AD55DE714E5}" type="presParOf" srcId="{5888A1A0-A0FA-408D-AA99-130966E6AD00}" destId="{9EE3766A-B73D-4DD3-97B1-C5DF1605B579}" srcOrd="1" destOrd="0" presId="urn:microsoft.com/office/officeart/2016/7/layout/LinearBlockProcessNumbered"/>
    <dgm:cxn modelId="{3456AF57-46B2-4763-A304-E1628924D225}" type="presParOf" srcId="{5888A1A0-A0FA-408D-AA99-130966E6AD00}" destId="{8A3DCDD9-FA7B-4A49-88A3-9BF46A296707}" srcOrd="2" destOrd="0" presId="urn:microsoft.com/office/officeart/2016/7/layout/LinearBlockProcessNumbered"/>
    <dgm:cxn modelId="{393E937C-E713-4C7E-B634-6C0FB0C4801D}" type="presParOf" srcId="{8A3DCDD9-FA7B-4A49-88A3-9BF46A296707}" destId="{AAB700ED-FDD0-4F6E-8D13-9AED07CA9E6A}" srcOrd="0" destOrd="0" presId="urn:microsoft.com/office/officeart/2016/7/layout/LinearBlockProcessNumbered"/>
    <dgm:cxn modelId="{80E8EE79-9D73-4E83-AD2C-ED64FBE3AE3C}" type="presParOf" srcId="{8A3DCDD9-FA7B-4A49-88A3-9BF46A296707}" destId="{D647F594-0663-4507-831A-E875278C49EB}" srcOrd="1" destOrd="0" presId="urn:microsoft.com/office/officeart/2016/7/layout/LinearBlockProcessNumbered"/>
    <dgm:cxn modelId="{1FA2D31A-485A-44F7-9E89-B9726AACF36B}" type="presParOf" srcId="{8A3DCDD9-FA7B-4A49-88A3-9BF46A296707}" destId="{820F8C5E-EAF6-4C13-9AEE-38E3229D62F6}" srcOrd="2" destOrd="0" presId="urn:microsoft.com/office/officeart/2016/7/layout/LinearBlockProcessNumbered"/>
    <dgm:cxn modelId="{468AE7FD-2EBE-4EBD-94B1-2A255870AB96}" type="presParOf" srcId="{5888A1A0-A0FA-408D-AA99-130966E6AD00}" destId="{A1E85019-2326-4CD5-8B5D-F2C1E81F8227}" srcOrd="3" destOrd="0" presId="urn:microsoft.com/office/officeart/2016/7/layout/LinearBlockProcessNumbered"/>
    <dgm:cxn modelId="{00410345-C812-4F21-AE0A-33539A5FF309}" type="presParOf" srcId="{5888A1A0-A0FA-408D-AA99-130966E6AD00}" destId="{0C8CF356-5D93-4D61-ABF9-D15247B693D6}" srcOrd="4" destOrd="0" presId="urn:microsoft.com/office/officeart/2016/7/layout/LinearBlockProcessNumbered"/>
    <dgm:cxn modelId="{BD7D0ED2-85DD-41FE-92F9-8BC83EE51E23}" type="presParOf" srcId="{0C8CF356-5D93-4D61-ABF9-D15247B693D6}" destId="{894FFD4C-F7C0-40AD-B70A-ACDFD2686BCE}" srcOrd="0" destOrd="0" presId="urn:microsoft.com/office/officeart/2016/7/layout/LinearBlockProcessNumbered"/>
    <dgm:cxn modelId="{04D235D4-CBAA-41A4-B24F-C4A2E015B760}" type="presParOf" srcId="{0C8CF356-5D93-4D61-ABF9-D15247B693D6}" destId="{A6813206-22FE-426E-930C-ACD914D00A71}" srcOrd="1" destOrd="0" presId="urn:microsoft.com/office/officeart/2016/7/layout/LinearBlockProcessNumbered"/>
    <dgm:cxn modelId="{715680DB-6AF7-47F2-9647-9636B9A95C5A}" type="presParOf" srcId="{0C8CF356-5D93-4D61-ABF9-D15247B693D6}" destId="{DAB3788D-ADBF-4143-8BF6-6CD938FACF87}" srcOrd="2" destOrd="0" presId="urn:microsoft.com/office/officeart/2016/7/layout/LinearBlockProcessNumbered"/>
    <dgm:cxn modelId="{240A1ABF-308E-4445-BCB7-E7AA67D2BCDE}" type="presParOf" srcId="{5888A1A0-A0FA-408D-AA99-130966E6AD00}" destId="{6D7A66A6-31E8-45F4-BAD6-DB5EACAF773C}" srcOrd="5" destOrd="0" presId="urn:microsoft.com/office/officeart/2016/7/layout/LinearBlockProcessNumbered"/>
    <dgm:cxn modelId="{8C82BD35-AA86-4CAF-AC3D-F95976469AFC}" type="presParOf" srcId="{5888A1A0-A0FA-408D-AA99-130966E6AD00}" destId="{F2D3E2E3-15DD-4FBD-8D7D-95DA5D929CDE}" srcOrd="6" destOrd="0" presId="urn:microsoft.com/office/officeart/2016/7/layout/LinearBlockProcessNumbered"/>
    <dgm:cxn modelId="{6C45F88B-E09E-4220-A473-2955E70BB525}" type="presParOf" srcId="{F2D3E2E3-15DD-4FBD-8D7D-95DA5D929CDE}" destId="{439D62D7-9E3E-41E2-AD69-6E836E0101F2}" srcOrd="0" destOrd="0" presId="urn:microsoft.com/office/officeart/2016/7/layout/LinearBlockProcessNumbered"/>
    <dgm:cxn modelId="{7D522760-1AE2-49A0-8AFF-2018C546679C}" type="presParOf" srcId="{F2D3E2E3-15DD-4FBD-8D7D-95DA5D929CDE}" destId="{921A6B61-1EFF-4EED-83B6-AAFC443D7BDF}" srcOrd="1" destOrd="0" presId="urn:microsoft.com/office/officeart/2016/7/layout/LinearBlockProcessNumbered"/>
    <dgm:cxn modelId="{804B1B4A-EA57-4E20-A423-65FEEB186239}" type="presParOf" srcId="{F2D3E2E3-15DD-4FBD-8D7D-95DA5D929CDE}" destId="{9A788141-5548-435B-AF22-0D36D3E819D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278FF3-9CBC-46BB-B935-A557B3ADA88E}" type="doc">
      <dgm:prSet loTypeId="urn:diagrams.loki3.com/BracketList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FEBB6843-01D1-4FCC-961B-73900A451F32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Testing</a:t>
          </a:r>
        </a:p>
      </dgm:t>
    </dgm:pt>
    <dgm:pt modelId="{2B9E510E-7784-4A4E-89A6-C4BDA884871E}" type="parTrans" cxnId="{52BF52ED-D682-48E1-8374-094C18130881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57FFDFB-A92B-4F86-A84F-1F416670485F}" type="sibTrans" cxnId="{52BF52ED-D682-48E1-8374-094C18130881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1DD0E0D-442D-4DC7-973A-BFAFD4F5FD80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Process of running the Software.</a:t>
          </a:r>
        </a:p>
      </dgm:t>
    </dgm:pt>
    <dgm:pt modelId="{D10FD181-1461-48E2-B9BC-82846D720A2B}" type="parTrans" cxnId="{9BD4EA48-2D6D-4950-BD0A-C43B31D59EA5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CECFB81-9CDB-414B-9F35-8F8B5405CBA4}" type="sibTrans" cxnId="{9BD4EA48-2D6D-4950-BD0A-C43B31D59EA5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1E18073-5321-4B5F-866D-3C2B66D7EF98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Debugging</a:t>
          </a:r>
        </a:p>
      </dgm:t>
    </dgm:pt>
    <dgm:pt modelId="{8E9D1106-67E1-4EAE-B758-A9A55C508CA8}" type="parTrans" cxnId="{21B15304-872B-4AE1-91CC-41886D8340E3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B5C7AF1-5D1D-420A-BEA9-244C2616C48D}" type="sibTrans" cxnId="{21B15304-872B-4AE1-91CC-41886D8340E3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B2FFB4A-68E4-452E-BB03-6651EB431264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Process of trying to locate bug</a:t>
          </a:r>
        </a:p>
      </dgm:t>
    </dgm:pt>
    <dgm:pt modelId="{481356E1-20D4-455B-884C-70BF30311114}" type="parTrans" cxnId="{0A416E9A-2285-41D1-B50D-4976E630BF95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CE735E0-9244-4CC1-A958-0E718EC8CAE3}" type="sibTrans" cxnId="{0A416E9A-2285-41D1-B50D-4976E630BF95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1BFCF6B-65B1-4D57-B423-315CEA131114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Determining the results.</a:t>
          </a:r>
        </a:p>
      </dgm:t>
    </dgm:pt>
    <dgm:pt modelId="{0D36A717-5477-4102-BFBE-A453E1396ED3}" type="parTrans" cxnId="{C00B782B-A665-4488-AE46-741CEC22697C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6F46940-9495-42CC-828F-756A4C83EFA2}" type="sibTrans" cxnId="{C00B782B-A665-4488-AE46-741CEC22697C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58F6829-A9B9-4A05-AB9F-55E55CFDFEA0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Check to match expected outcome.</a:t>
          </a:r>
        </a:p>
      </dgm:t>
    </dgm:pt>
    <dgm:pt modelId="{96CEFD66-F38A-4842-9382-F1B45E5BA5C1}" type="parTrans" cxnId="{18191120-B394-4FF4-A707-3E55A76FD534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78E22AB-9FAC-4AD8-B3D6-DB79A64E576E}" type="sibTrans" cxnId="{18191120-B394-4FF4-A707-3E55A76FD534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3DDCCCD-F4F9-47F4-BF20-65EE1D64CB44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Fix located problem</a:t>
          </a:r>
        </a:p>
      </dgm:t>
    </dgm:pt>
    <dgm:pt modelId="{9AED6187-73A3-45FA-A2A9-87056D11BE18}" type="parTrans" cxnId="{78D18B70-6E2E-4014-BD82-0A6B8ED3E9EA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ADBD1EF-3632-44C9-B910-3CABBE36EB6E}" type="sibTrans" cxnId="{78D18B70-6E2E-4014-BD82-0A6B8ED3E9EA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D61FF3F-83CE-4D06-9649-387B2210DCAF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Deploy solution</a:t>
          </a:r>
        </a:p>
      </dgm:t>
    </dgm:pt>
    <dgm:pt modelId="{B4D02588-474A-4C52-9576-1EF0AFD77C1D}" type="parTrans" cxnId="{E1C45224-A742-46F6-B429-FCE281154406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06617C2-7762-4412-85C8-99806E84DF1F}" type="sibTrans" cxnId="{E1C45224-A742-46F6-B429-FCE281154406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54774A5-FBEB-4FEC-B8D1-A5E576423AFD}" type="pres">
      <dgm:prSet presAssocID="{8B278FF3-9CBC-46BB-B935-A557B3ADA88E}" presName="Name0" presStyleCnt="0">
        <dgm:presLayoutVars>
          <dgm:dir/>
          <dgm:animLvl val="lvl"/>
          <dgm:resizeHandles val="exact"/>
        </dgm:presLayoutVars>
      </dgm:prSet>
      <dgm:spPr/>
    </dgm:pt>
    <dgm:pt modelId="{CD4A49C5-26D1-47AC-A716-E80CAD3191F4}" type="pres">
      <dgm:prSet presAssocID="{FEBB6843-01D1-4FCC-961B-73900A451F32}" presName="linNode" presStyleCnt="0"/>
      <dgm:spPr/>
    </dgm:pt>
    <dgm:pt modelId="{DB45D21D-252D-457A-AE98-7C629EED0E0D}" type="pres">
      <dgm:prSet presAssocID="{FEBB6843-01D1-4FCC-961B-73900A451F32}" presName="parTx" presStyleLbl="revTx" presStyleIdx="0" presStyleCnt="2">
        <dgm:presLayoutVars>
          <dgm:chMax val="1"/>
          <dgm:bulletEnabled val="1"/>
        </dgm:presLayoutVars>
      </dgm:prSet>
      <dgm:spPr/>
    </dgm:pt>
    <dgm:pt modelId="{41A45A94-BAD6-4E3A-A621-AD37EE61DAC1}" type="pres">
      <dgm:prSet presAssocID="{FEBB6843-01D1-4FCC-961B-73900A451F32}" presName="bracket" presStyleLbl="parChTrans1D1" presStyleIdx="0" presStyleCnt="2"/>
      <dgm:spPr/>
    </dgm:pt>
    <dgm:pt modelId="{7D6C9FA4-67F5-4130-A093-2DE56F8DA5D9}" type="pres">
      <dgm:prSet presAssocID="{FEBB6843-01D1-4FCC-961B-73900A451F32}" presName="spH" presStyleCnt="0"/>
      <dgm:spPr/>
    </dgm:pt>
    <dgm:pt modelId="{06641138-129B-4BEC-9961-D84079F9FFA1}" type="pres">
      <dgm:prSet presAssocID="{FEBB6843-01D1-4FCC-961B-73900A451F32}" presName="desTx" presStyleLbl="node1" presStyleIdx="0" presStyleCnt="2">
        <dgm:presLayoutVars>
          <dgm:bulletEnabled val="1"/>
        </dgm:presLayoutVars>
      </dgm:prSet>
      <dgm:spPr/>
    </dgm:pt>
    <dgm:pt modelId="{A7830360-3FCC-4486-A7F5-4BB0E843CAE6}" type="pres">
      <dgm:prSet presAssocID="{C57FFDFB-A92B-4F86-A84F-1F416670485F}" presName="spV" presStyleCnt="0"/>
      <dgm:spPr/>
    </dgm:pt>
    <dgm:pt modelId="{139A9F2B-2358-42D3-B63D-62ABF3168989}" type="pres">
      <dgm:prSet presAssocID="{01E18073-5321-4B5F-866D-3C2B66D7EF98}" presName="linNode" presStyleCnt="0"/>
      <dgm:spPr/>
    </dgm:pt>
    <dgm:pt modelId="{102D84FC-1867-4E89-BEFE-735FDB2A1A98}" type="pres">
      <dgm:prSet presAssocID="{01E18073-5321-4B5F-866D-3C2B66D7EF98}" presName="parTx" presStyleLbl="revTx" presStyleIdx="1" presStyleCnt="2">
        <dgm:presLayoutVars>
          <dgm:chMax val="1"/>
          <dgm:bulletEnabled val="1"/>
        </dgm:presLayoutVars>
      </dgm:prSet>
      <dgm:spPr/>
    </dgm:pt>
    <dgm:pt modelId="{50EC27AA-11F0-4267-B6D5-E39C7E2D8320}" type="pres">
      <dgm:prSet presAssocID="{01E18073-5321-4B5F-866D-3C2B66D7EF98}" presName="bracket" presStyleLbl="parChTrans1D1" presStyleIdx="1" presStyleCnt="2"/>
      <dgm:spPr/>
    </dgm:pt>
    <dgm:pt modelId="{6B1E37E6-1243-42F6-A548-FAA4BCB9912B}" type="pres">
      <dgm:prSet presAssocID="{01E18073-5321-4B5F-866D-3C2B66D7EF98}" presName="spH" presStyleCnt="0"/>
      <dgm:spPr/>
    </dgm:pt>
    <dgm:pt modelId="{9229C4EB-68D0-487E-910B-073017B93B18}" type="pres">
      <dgm:prSet presAssocID="{01E18073-5321-4B5F-866D-3C2B66D7EF98}" presName="desTx" presStyleLbl="node1" presStyleIdx="1" presStyleCnt="2">
        <dgm:presLayoutVars>
          <dgm:bulletEnabled val="1"/>
        </dgm:presLayoutVars>
      </dgm:prSet>
      <dgm:spPr/>
    </dgm:pt>
  </dgm:ptLst>
  <dgm:cxnLst>
    <dgm:cxn modelId="{21B15304-872B-4AE1-91CC-41886D8340E3}" srcId="{8B278FF3-9CBC-46BB-B935-A557B3ADA88E}" destId="{01E18073-5321-4B5F-866D-3C2B66D7EF98}" srcOrd="1" destOrd="0" parTransId="{8E9D1106-67E1-4EAE-B758-A9A55C508CA8}" sibTransId="{3B5C7AF1-5D1D-420A-BEA9-244C2616C48D}"/>
    <dgm:cxn modelId="{E7369008-D434-40CB-BE50-DA91836172A9}" type="presOf" srcId="{01E18073-5321-4B5F-866D-3C2B66D7EF98}" destId="{102D84FC-1867-4E89-BEFE-735FDB2A1A98}" srcOrd="0" destOrd="0" presId="urn:diagrams.loki3.com/BracketList"/>
    <dgm:cxn modelId="{2EEA9615-B325-445A-A8D3-8004BA890AF3}" type="presOf" srcId="{5D61FF3F-83CE-4D06-9649-387B2210DCAF}" destId="{9229C4EB-68D0-487E-910B-073017B93B18}" srcOrd="0" destOrd="2" presId="urn:diagrams.loki3.com/BracketList"/>
    <dgm:cxn modelId="{18191120-B394-4FF4-A707-3E55A76FD534}" srcId="{FEBB6843-01D1-4FCC-961B-73900A451F32}" destId="{058F6829-A9B9-4A05-AB9F-55E55CFDFEA0}" srcOrd="2" destOrd="0" parTransId="{96CEFD66-F38A-4842-9382-F1B45E5BA5C1}" sibTransId="{078E22AB-9FAC-4AD8-B3D6-DB79A64E576E}"/>
    <dgm:cxn modelId="{E1C45224-A742-46F6-B429-FCE281154406}" srcId="{01E18073-5321-4B5F-866D-3C2B66D7EF98}" destId="{5D61FF3F-83CE-4D06-9649-387B2210DCAF}" srcOrd="2" destOrd="0" parTransId="{B4D02588-474A-4C52-9576-1EF0AFD77C1D}" sibTransId="{506617C2-7762-4412-85C8-99806E84DF1F}"/>
    <dgm:cxn modelId="{8F25222A-2E48-4974-9445-AB75A4735606}" type="presOf" srcId="{7B2FFB4A-68E4-452E-BB03-6651EB431264}" destId="{9229C4EB-68D0-487E-910B-073017B93B18}" srcOrd="0" destOrd="0" presId="urn:diagrams.loki3.com/BracketList"/>
    <dgm:cxn modelId="{C00B782B-A665-4488-AE46-741CEC22697C}" srcId="{FEBB6843-01D1-4FCC-961B-73900A451F32}" destId="{B1BFCF6B-65B1-4D57-B423-315CEA131114}" srcOrd="1" destOrd="0" parTransId="{0D36A717-5477-4102-BFBE-A453E1396ED3}" sibTransId="{16F46940-9495-42CC-828F-756A4C83EFA2}"/>
    <dgm:cxn modelId="{9BD4EA48-2D6D-4950-BD0A-C43B31D59EA5}" srcId="{FEBB6843-01D1-4FCC-961B-73900A451F32}" destId="{F1DD0E0D-442D-4DC7-973A-BFAFD4F5FD80}" srcOrd="0" destOrd="0" parTransId="{D10FD181-1461-48E2-B9BC-82846D720A2B}" sibTransId="{5CECFB81-9CDB-414B-9F35-8F8B5405CBA4}"/>
    <dgm:cxn modelId="{97CB406F-8D29-4E8F-924E-AF3E5DF3BC06}" type="presOf" srcId="{F1DD0E0D-442D-4DC7-973A-BFAFD4F5FD80}" destId="{06641138-129B-4BEC-9961-D84079F9FFA1}" srcOrd="0" destOrd="0" presId="urn:diagrams.loki3.com/BracketList"/>
    <dgm:cxn modelId="{78D18B70-6E2E-4014-BD82-0A6B8ED3E9EA}" srcId="{01E18073-5321-4B5F-866D-3C2B66D7EF98}" destId="{63DDCCCD-F4F9-47F4-BF20-65EE1D64CB44}" srcOrd="1" destOrd="0" parTransId="{9AED6187-73A3-45FA-A2A9-87056D11BE18}" sibTransId="{DADBD1EF-3632-44C9-B910-3CABBE36EB6E}"/>
    <dgm:cxn modelId="{E39BE454-E5E2-49A4-8689-54D79AEA511C}" type="presOf" srcId="{8B278FF3-9CBC-46BB-B935-A557B3ADA88E}" destId="{D54774A5-FBEB-4FEC-B8D1-A5E576423AFD}" srcOrd="0" destOrd="0" presId="urn:diagrams.loki3.com/BracketList"/>
    <dgm:cxn modelId="{15412D7C-9A2F-426B-B045-5BD8A37F77DE}" type="presOf" srcId="{FEBB6843-01D1-4FCC-961B-73900A451F32}" destId="{DB45D21D-252D-457A-AE98-7C629EED0E0D}" srcOrd="0" destOrd="0" presId="urn:diagrams.loki3.com/BracketList"/>
    <dgm:cxn modelId="{0A416E9A-2285-41D1-B50D-4976E630BF95}" srcId="{01E18073-5321-4B5F-866D-3C2B66D7EF98}" destId="{7B2FFB4A-68E4-452E-BB03-6651EB431264}" srcOrd="0" destOrd="0" parTransId="{481356E1-20D4-455B-884C-70BF30311114}" sibTransId="{9CE735E0-9244-4CC1-A958-0E718EC8CAE3}"/>
    <dgm:cxn modelId="{E45DFDA3-FF98-4CF6-B8C9-400C4556DA64}" type="presOf" srcId="{63DDCCCD-F4F9-47F4-BF20-65EE1D64CB44}" destId="{9229C4EB-68D0-487E-910B-073017B93B18}" srcOrd="0" destOrd="1" presId="urn:diagrams.loki3.com/BracketList"/>
    <dgm:cxn modelId="{3D72B6E2-C9D6-4EBC-95B5-1762EFD3D92D}" type="presOf" srcId="{B1BFCF6B-65B1-4D57-B423-315CEA131114}" destId="{06641138-129B-4BEC-9961-D84079F9FFA1}" srcOrd="0" destOrd="1" presId="urn:diagrams.loki3.com/BracketList"/>
    <dgm:cxn modelId="{52BF52ED-D682-48E1-8374-094C18130881}" srcId="{8B278FF3-9CBC-46BB-B935-A557B3ADA88E}" destId="{FEBB6843-01D1-4FCC-961B-73900A451F32}" srcOrd="0" destOrd="0" parTransId="{2B9E510E-7784-4A4E-89A6-C4BDA884871E}" sibTransId="{C57FFDFB-A92B-4F86-A84F-1F416670485F}"/>
    <dgm:cxn modelId="{629C09F5-ACBF-48C9-A7AE-CBDED47E0F3E}" type="presOf" srcId="{058F6829-A9B9-4A05-AB9F-55E55CFDFEA0}" destId="{06641138-129B-4BEC-9961-D84079F9FFA1}" srcOrd="0" destOrd="2" presId="urn:diagrams.loki3.com/BracketList"/>
    <dgm:cxn modelId="{DDF5EB9E-85B7-410C-B2E8-3A3A1D8CC428}" type="presParOf" srcId="{D54774A5-FBEB-4FEC-B8D1-A5E576423AFD}" destId="{CD4A49C5-26D1-47AC-A716-E80CAD3191F4}" srcOrd="0" destOrd="0" presId="urn:diagrams.loki3.com/BracketList"/>
    <dgm:cxn modelId="{D51B3BEE-8B49-4AAB-9C84-25A89BC97C12}" type="presParOf" srcId="{CD4A49C5-26D1-47AC-A716-E80CAD3191F4}" destId="{DB45D21D-252D-457A-AE98-7C629EED0E0D}" srcOrd="0" destOrd="0" presId="urn:diagrams.loki3.com/BracketList"/>
    <dgm:cxn modelId="{C136ADB2-BD4A-4BCA-83BD-1D2B83E6735E}" type="presParOf" srcId="{CD4A49C5-26D1-47AC-A716-E80CAD3191F4}" destId="{41A45A94-BAD6-4E3A-A621-AD37EE61DAC1}" srcOrd="1" destOrd="0" presId="urn:diagrams.loki3.com/BracketList"/>
    <dgm:cxn modelId="{0F833A45-CB9A-4911-8FC8-A60D3AA52D24}" type="presParOf" srcId="{CD4A49C5-26D1-47AC-A716-E80CAD3191F4}" destId="{7D6C9FA4-67F5-4130-A093-2DE56F8DA5D9}" srcOrd="2" destOrd="0" presId="urn:diagrams.loki3.com/BracketList"/>
    <dgm:cxn modelId="{574F6FC7-AB7B-4453-B3CF-76132E2F8769}" type="presParOf" srcId="{CD4A49C5-26D1-47AC-A716-E80CAD3191F4}" destId="{06641138-129B-4BEC-9961-D84079F9FFA1}" srcOrd="3" destOrd="0" presId="urn:diagrams.loki3.com/BracketList"/>
    <dgm:cxn modelId="{CB703891-AF08-46CD-9200-4FB0778BD5C7}" type="presParOf" srcId="{D54774A5-FBEB-4FEC-B8D1-A5E576423AFD}" destId="{A7830360-3FCC-4486-A7F5-4BB0E843CAE6}" srcOrd="1" destOrd="0" presId="urn:diagrams.loki3.com/BracketList"/>
    <dgm:cxn modelId="{4EE381E0-A9DD-4FB4-82DA-4D5FB91FF347}" type="presParOf" srcId="{D54774A5-FBEB-4FEC-B8D1-A5E576423AFD}" destId="{139A9F2B-2358-42D3-B63D-62ABF3168989}" srcOrd="2" destOrd="0" presId="urn:diagrams.loki3.com/BracketList"/>
    <dgm:cxn modelId="{DD2B7CEF-F04E-45A9-843C-434827BEA9DA}" type="presParOf" srcId="{139A9F2B-2358-42D3-B63D-62ABF3168989}" destId="{102D84FC-1867-4E89-BEFE-735FDB2A1A98}" srcOrd="0" destOrd="0" presId="urn:diagrams.loki3.com/BracketList"/>
    <dgm:cxn modelId="{A2EFB288-2847-45C2-BE5A-2DE863CCC7AE}" type="presParOf" srcId="{139A9F2B-2358-42D3-B63D-62ABF3168989}" destId="{50EC27AA-11F0-4267-B6D5-E39C7E2D8320}" srcOrd="1" destOrd="0" presId="urn:diagrams.loki3.com/BracketList"/>
    <dgm:cxn modelId="{C5423316-11F0-4A29-875B-D4F155B8B7F8}" type="presParOf" srcId="{139A9F2B-2358-42D3-B63D-62ABF3168989}" destId="{6B1E37E6-1243-42F6-A548-FAA4BCB9912B}" srcOrd="2" destOrd="0" presId="urn:diagrams.loki3.com/BracketList"/>
    <dgm:cxn modelId="{C1E676A1-38F2-47AF-BE7E-EC2FFDC3A37D}" type="presParOf" srcId="{139A9F2B-2358-42D3-B63D-62ABF3168989}" destId="{9229C4EB-68D0-487E-910B-073017B93B1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085AE6-D9F8-4DFA-9132-9E98C54423F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191165B-08C9-421B-8830-F40806342B21}">
      <dgm:prSet/>
      <dgm:spPr/>
      <dgm:t>
        <a:bodyPr/>
        <a:lstStyle/>
        <a:p>
          <a:r>
            <a:rPr lang="en-US" b="0" i="0" baseline="0"/>
            <a:t>The First Bug</a:t>
          </a:r>
          <a:endParaRPr lang="en-US"/>
        </a:p>
      </dgm:t>
    </dgm:pt>
    <dgm:pt modelId="{26C05DFC-55D7-4D16-A74D-2432C916FBC0}" type="parTrans" cxnId="{1FAE434A-37DC-46FD-B412-C0AB52459B22}">
      <dgm:prSet/>
      <dgm:spPr/>
      <dgm:t>
        <a:bodyPr/>
        <a:lstStyle/>
        <a:p>
          <a:endParaRPr lang="en-US"/>
        </a:p>
      </dgm:t>
    </dgm:pt>
    <dgm:pt modelId="{E3C4CFD3-02A6-4806-AC1E-EF8139B6DC92}" type="sibTrans" cxnId="{1FAE434A-37DC-46FD-B412-C0AB52459B22}">
      <dgm:prSet/>
      <dgm:spPr/>
      <dgm:t>
        <a:bodyPr/>
        <a:lstStyle/>
        <a:p>
          <a:endParaRPr lang="en-US"/>
        </a:p>
      </dgm:t>
    </dgm:pt>
    <dgm:pt modelId="{D98FE2F0-8AE2-4565-B656-378B44A09370}">
      <dgm:prSet/>
      <dgm:spPr/>
      <dgm:t>
        <a:bodyPr/>
        <a:lstStyle/>
        <a:p>
          <a:r>
            <a:rPr lang="en-US" baseline="0"/>
            <a:t>Therac-25</a:t>
          </a:r>
          <a:endParaRPr lang="en-US"/>
        </a:p>
      </dgm:t>
    </dgm:pt>
    <dgm:pt modelId="{A72F9E61-A104-4D1C-BA25-FB5AB5344A5C}" type="parTrans" cxnId="{E36BE3AC-1B44-4091-BADB-F69398BBD766}">
      <dgm:prSet/>
      <dgm:spPr/>
      <dgm:t>
        <a:bodyPr/>
        <a:lstStyle/>
        <a:p>
          <a:endParaRPr lang="en-US"/>
        </a:p>
      </dgm:t>
    </dgm:pt>
    <dgm:pt modelId="{3A54E40E-A80C-4188-9B90-D40E41467FA7}" type="sibTrans" cxnId="{E36BE3AC-1B44-4091-BADB-F69398BBD766}">
      <dgm:prSet/>
      <dgm:spPr/>
      <dgm:t>
        <a:bodyPr/>
        <a:lstStyle/>
        <a:p>
          <a:endParaRPr lang="en-US"/>
        </a:p>
      </dgm:t>
    </dgm:pt>
    <dgm:pt modelId="{1B5714C0-0A7C-4478-AF72-23065D7CCCE5}">
      <dgm:prSet/>
      <dgm:spPr/>
      <dgm:t>
        <a:bodyPr/>
        <a:lstStyle/>
        <a:p>
          <a:r>
            <a:rPr lang="en-US" b="0" i="0" baseline="0"/>
            <a:t>Ariane 5 disaster</a:t>
          </a:r>
          <a:endParaRPr lang="en-US"/>
        </a:p>
      </dgm:t>
    </dgm:pt>
    <dgm:pt modelId="{B454B239-2971-4B68-92BC-08EF4D7651BA}" type="parTrans" cxnId="{4A3FEB0C-C9FB-45EA-AA9C-9B2C041AE46D}">
      <dgm:prSet/>
      <dgm:spPr/>
      <dgm:t>
        <a:bodyPr/>
        <a:lstStyle/>
        <a:p>
          <a:endParaRPr lang="en-US"/>
        </a:p>
      </dgm:t>
    </dgm:pt>
    <dgm:pt modelId="{FFCF4E88-6090-46F8-A7CE-0BB16A3AFBB9}" type="sibTrans" cxnId="{4A3FEB0C-C9FB-45EA-AA9C-9B2C041AE46D}">
      <dgm:prSet/>
      <dgm:spPr/>
      <dgm:t>
        <a:bodyPr/>
        <a:lstStyle/>
        <a:p>
          <a:endParaRPr lang="en-US"/>
        </a:p>
      </dgm:t>
    </dgm:pt>
    <dgm:pt modelId="{575B9816-7DDD-4567-A221-544BEFE5F7F4}">
      <dgm:prSet/>
      <dgm:spPr/>
      <dgm:t>
        <a:bodyPr/>
        <a:lstStyle/>
        <a:p>
          <a:r>
            <a:rPr lang="en-US" baseline="0"/>
            <a:t>Mars Climate Orbiter</a:t>
          </a:r>
          <a:endParaRPr lang="en-US"/>
        </a:p>
      </dgm:t>
    </dgm:pt>
    <dgm:pt modelId="{BF132AB8-E123-4F38-82BA-0C0BDF6F8150}" type="parTrans" cxnId="{75CA1980-D552-4D72-AEF2-8062CB8639DF}">
      <dgm:prSet/>
      <dgm:spPr/>
      <dgm:t>
        <a:bodyPr/>
        <a:lstStyle/>
        <a:p>
          <a:endParaRPr lang="en-US"/>
        </a:p>
      </dgm:t>
    </dgm:pt>
    <dgm:pt modelId="{1E7258F0-6BC0-44D9-A7B7-6284BF62C3D2}" type="sibTrans" cxnId="{75CA1980-D552-4D72-AEF2-8062CB8639DF}">
      <dgm:prSet/>
      <dgm:spPr/>
      <dgm:t>
        <a:bodyPr/>
        <a:lstStyle/>
        <a:p>
          <a:endParaRPr lang="en-US"/>
        </a:p>
      </dgm:t>
    </dgm:pt>
    <dgm:pt modelId="{0A429DE0-6194-487C-9ED4-A1C5348F7DC3}" type="pres">
      <dgm:prSet presAssocID="{09085AE6-D9F8-4DFA-9132-9E98C54423F1}" presName="linear" presStyleCnt="0">
        <dgm:presLayoutVars>
          <dgm:dir/>
          <dgm:animLvl val="lvl"/>
          <dgm:resizeHandles val="exact"/>
        </dgm:presLayoutVars>
      </dgm:prSet>
      <dgm:spPr/>
    </dgm:pt>
    <dgm:pt modelId="{BA0CF47C-3CA8-4A97-989C-9EC83ACCE878}" type="pres">
      <dgm:prSet presAssocID="{2191165B-08C9-421B-8830-F40806342B21}" presName="parentLin" presStyleCnt="0"/>
      <dgm:spPr/>
    </dgm:pt>
    <dgm:pt modelId="{3DD2A8A5-4588-4F69-8874-F9B083721FEB}" type="pres">
      <dgm:prSet presAssocID="{2191165B-08C9-421B-8830-F40806342B21}" presName="parentLeftMargin" presStyleLbl="node1" presStyleIdx="0" presStyleCnt="4"/>
      <dgm:spPr/>
    </dgm:pt>
    <dgm:pt modelId="{F587B4F4-D999-4C82-AE4C-3ADE59F1A391}" type="pres">
      <dgm:prSet presAssocID="{2191165B-08C9-421B-8830-F40806342B2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50C2FA7-F281-4D14-AF2A-A330932A1C1C}" type="pres">
      <dgm:prSet presAssocID="{2191165B-08C9-421B-8830-F40806342B21}" presName="negativeSpace" presStyleCnt="0"/>
      <dgm:spPr/>
    </dgm:pt>
    <dgm:pt modelId="{BB4A81FE-0D56-45C9-A2B8-F40855A9E60D}" type="pres">
      <dgm:prSet presAssocID="{2191165B-08C9-421B-8830-F40806342B21}" presName="childText" presStyleLbl="conFgAcc1" presStyleIdx="0" presStyleCnt="4">
        <dgm:presLayoutVars>
          <dgm:bulletEnabled val="1"/>
        </dgm:presLayoutVars>
      </dgm:prSet>
      <dgm:spPr/>
    </dgm:pt>
    <dgm:pt modelId="{999D11F4-B6D3-440F-AE60-8E58936C0316}" type="pres">
      <dgm:prSet presAssocID="{E3C4CFD3-02A6-4806-AC1E-EF8139B6DC92}" presName="spaceBetweenRectangles" presStyleCnt="0"/>
      <dgm:spPr/>
    </dgm:pt>
    <dgm:pt modelId="{DBE7A258-57B4-4242-8E2F-EFC2A1ED072B}" type="pres">
      <dgm:prSet presAssocID="{D98FE2F0-8AE2-4565-B656-378B44A09370}" presName="parentLin" presStyleCnt="0"/>
      <dgm:spPr/>
    </dgm:pt>
    <dgm:pt modelId="{1698B148-F37C-4887-B82F-2DC9C357F3ED}" type="pres">
      <dgm:prSet presAssocID="{D98FE2F0-8AE2-4565-B656-378B44A09370}" presName="parentLeftMargin" presStyleLbl="node1" presStyleIdx="0" presStyleCnt="4"/>
      <dgm:spPr/>
    </dgm:pt>
    <dgm:pt modelId="{0A686D0A-1F4A-4DF3-AEC0-312F04ED3887}" type="pres">
      <dgm:prSet presAssocID="{D98FE2F0-8AE2-4565-B656-378B44A0937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152BCB-87AD-480A-BE99-D9DC825F1FC2}" type="pres">
      <dgm:prSet presAssocID="{D98FE2F0-8AE2-4565-B656-378B44A09370}" presName="negativeSpace" presStyleCnt="0"/>
      <dgm:spPr/>
    </dgm:pt>
    <dgm:pt modelId="{1C6AD614-43B1-4502-AE62-CA488F01D290}" type="pres">
      <dgm:prSet presAssocID="{D98FE2F0-8AE2-4565-B656-378B44A09370}" presName="childText" presStyleLbl="conFgAcc1" presStyleIdx="1" presStyleCnt="4">
        <dgm:presLayoutVars>
          <dgm:bulletEnabled val="1"/>
        </dgm:presLayoutVars>
      </dgm:prSet>
      <dgm:spPr/>
    </dgm:pt>
    <dgm:pt modelId="{6B01D07B-78E4-413F-9BBF-FD22574143E1}" type="pres">
      <dgm:prSet presAssocID="{3A54E40E-A80C-4188-9B90-D40E41467FA7}" presName="spaceBetweenRectangles" presStyleCnt="0"/>
      <dgm:spPr/>
    </dgm:pt>
    <dgm:pt modelId="{45F50B49-3233-4140-B017-F60DD925539B}" type="pres">
      <dgm:prSet presAssocID="{1B5714C0-0A7C-4478-AF72-23065D7CCCE5}" presName="parentLin" presStyleCnt="0"/>
      <dgm:spPr/>
    </dgm:pt>
    <dgm:pt modelId="{FCDEBE04-993C-40C5-8A17-DC951B138751}" type="pres">
      <dgm:prSet presAssocID="{1B5714C0-0A7C-4478-AF72-23065D7CCCE5}" presName="parentLeftMargin" presStyleLbl="node1" presStyleIdx="1" presStyleCnt="4"/>
      <dgm:spPr/>
    </dgm:pt>
    <dgm:pt modelId="{EDCE7B0D-8843-4150-BDFA-5AB319495699}" type="pres">
      <dgm:prSet presAssocID="{1B5714C0-0A7C-4478-AF72-23065D7CCCE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B5105F0-42C3-4C64-9183-0DA274733DC1}" type="pres">
      <dgm:prSet presAssocID="{1B5714C0-0A7C-4478-AF72-23065D7CCCE5}" presName="negativeSpace" presStyleCnt="0"/>
      <dgm:spPr/>
    </dgm:pt>
    <dgm:pt modelId="{7DEE8878-3645-48F9-B72D-C6238AD4B6AE}" type="pres">
      <dgm:prSet presAssocID="{1B5714C0-0A7C-4478-AF72-23065D7CCCE5}" presName="childText" presStyleLbl="conFgAcc1" presStyleIdx="2" presStyleCnt="4">
        <dgm:presLayoutVars>
          <dgm:bulletEnabled val="1"/>
        </dgm:presLayoutVars>
      </dgm:prSet>
      <dgm:spPr/>
    </dgm:pt>
    <dgm:pt modelId="{30034A18-215F-4F9A-B059-CBCD024D7A6B}" type="pres">
      <dgm:prSet presAssocID="{FFCF4E88-6090-46F8-A7CE-0BB16A3AFBB9}" presName="spaceBetweenRectangles" presStyleCnt="0"/>
      <dgm:spPr/>
    </dgm:pt>
    <dgm:pt modelId="{4B13AFA4-5EDA-4402-B267-1085C4400262}" type="pres">
      <dgm:prSet presAssocID="{575B9816-7DDD-4567-A221-544BEFE5F7F4}" presName="parentLin" presStyleCnt="0"/>
      <dgm:spPr/>
    </dgm:pt>
    <dgm:pt modelId="{BA098B66-4181-40DE-9303-3AFB71328A88}" type="pres">
      <dgm:prSet presAssocID="{575B9816-7DDD-4567-A221-544BEFE5F7F4}" presName="parentLeftMargin" presStyleLbl="node1" presStyleIdx="2" presStyleCnt="4"/>
      <dgm:spPr/>
    </dgm:pt>
    <dgm:pt modelId="{3587DFBE-831C-4D7B-ACC7-4564E66EF33D}" type="pres">
      <dgm:prSet presAssocID="{575B9816-7DDD-4567-A221-544BEFE5F7F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E4FA503-B724-4116-A3A1-A82282740B7F}" type="pres">
      <dgm:prSet presAssocID="{575B9816-7DDD-4567-A221-544BEFE5F7F4}" presName="negativeSpace" presStyleCnt="0"/>
      <dgm:spPr/>
    </dgm:pt>
    <dgm:pt modelId="{05898AF8-E356-4D56-95B8-38C2F2263DFC}" type="pres">
      <dgm:prSet presAssocID="{575B9816-7DDD-4567-A221-544BEFE5F7F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4E44E08-BAFA-4859-B772-300B4F8A88A6}" type="presOf" srcId="{D98FE2F0-8AE2-4565-B656-378B44A09370}" destId="{1698B148-F37C-4887-B82F-2DC9C357F3ED}" srcOrd="0" destOrd="0" presId="urn:microsoft.com/office/officeart/2005/8/layout/list1"/>
    <dgm:cxn modelId="{4A3FEB0C-C9FB-45EA-AA9C-9B2C041AE46D}" srcId="{09085AE6-D9F8-4DFA-9132-9E98C54423F1}" destId="{1B5714C0-0A7C-4478-AF72-23065D7CCCE5}" srcOrd="2" destOrd="0" parTransId="{B454B239-2971-4B68-92BC-08EF4D7651BA}" sibTransId="{FFCF4E88-6090-46F8-A7CE-0BB16A3AFBB9}"/>
    <dgm:cxn modelId="{1FAE434A-37DC-46FD-B412-C0AB52459B22}" srcId="{09085AE6-D9F8-4DFA-9132-9E98C54423F1}" destId="{2191165B-08C9-421B-8830-F40806342B21}" srcOrd="0" destOrd="0" parTransId="{26C05DFC-55D7-4D16-A74D-2432C916FBC0}" sibTransId="{E3C4CFD3-02A6-4806-AC1E-EF8139B6DC92}"/>
    <dgm:cxn modelId="{F4E66B4C-34C6-4584-848E-B3AB532FCF17}" type="presOf" srcId="{2191165B-08C9-421B-8830-F40806342B21}" destId="{F587B4F4-D999-4C82-AE4C-3ADE59F1A391}" srcOrd="1" destOrd="0" presId="urn:microsoft.com/office/officeart/2005/8/layout/list1"/>
    <dgm:cxn modelId="{AA07E450-FDA8-45EA-9DE3-F90153C2CFE3}" type="presOf" srcId="{09085AE6-D9F8-4DFA-9132-9E98C54423F1}" destId="{0A429DE0-6194-487C-9ED4-A1C5348F7DC3}" srcOrd="0" destOrd="0" presId="urn:microsoft.com/office/officeart/2005/8/layout/list1"/>
    <dgm:cxn modelId="{31927254-9750-436C-A5E8-9F6F9A2AD8FE}" type="presOf" srcId="{575B9816-7DDD-4567-A221-544BEFE5F7F4}" destId="{3587DFBE-831C-4D7B-ACC7-4564E66EF33D}" srcOrd="1" destOrd="0" presId="urn:microsoft.com/office/officeart/2005/8/layout/list1"/>
    <dgm:cxn modelId="{75CA1980-D552-4D72-AEF2-8062CB8639DF}" srcId="{09085AE6-D9F8-4DFA-9132-9E98C54423F1}" destId="{575B9816-7DDD-4567-A221-544BEFE5F7F4}" srcOrd="3" destOrd="0" parTransId="{BF132AB8-E123-4F38-82BA-0C0BDF6F8150}" sibTransId="{1E7258F0-6BC0-44D9-A7B7-6284BF62C3D2}"/>
    <dgm:cxn modelId="{9EE5FA87-8620-454C-8408-33BEABBA6647}" type="presOf" srcId="{575B9816-7DDD-4567-A221-544BEFE5F7F4}" destId="{BA098B66-4181-40DE-9303-3AFB71328A88}" srcOrd="0" destOrd="0" presId="urn:microsoft.com/office/officeart/2005/8/layout/list1"/>
    <dgm:cxn modelId="{50DD919A-597E-452A-AD57-2A9BBB0152A6}" type="presOf" srcId="{2191165B-08C9-421B-8830-F40806342B21}" destId="{3DD2A8A5-4588-4F69-8874-F9B083721FEB}" srcOrd="0" destOrd="0" presId="urn:microsoft.com/office/officeart/2005/8/layout/list1"/>
    <dgm:cxn modelId="{430E8B9E-9DE2-4F4F-8F15-55E34BA72A50}" type="presOf" srcId="{1B5714C0-0A7C-4478-AF72-23065D7CCCE5}" destId="{EDCE7B0D-8843-4150-BDFA-5AB319495699}" srcOrd="1" destOrd="0" presId="urn:microsoft.com/office/officeart/2005/8/layout/list1"/>
    <dgm:cxn modelId="{E36BE3AC-1B44-4091-BADB-F69398BBD766}" srcId="{09085AE6-D9F8-4DFA-9132-9E98C54423F1}" destId="{D98FE2F0-8AE2-4565-B656-378B44A09370}" srcOrd="1" destOrd="0" parTransId="{A72F9E61-A104-4D1C-BA25-FB5AB5344A5C}" sibTransId="{3A54E40E-A80C-4188-9B90-D40E41467FA7}"/>
    <dgm:cxn modelId="{5B15A0E4-A1C0-4F55-8C41-67428E5F0955}" type="presOf" srcId="{1B5714C0-0A7C-4478-AF72-23065D7CCCE5}" destId="{FCDEBE04-993C-40C5-8A17-DC951B138751}" srcOrd="0" destOrd="0" presId="urn:microsoft.com/office/officeart/2005/8/layout/list1"/>
    <dgm:cxn modelId="{EA6CBAFD-1F28-41E0-9A50-8B9861D5ED7A}" type="presOf" srcId="{D98FE2F0-8AE2-4565-B656-378B44A09370}" destId="{0A686D0A-1F4A-4DF3-AEC0-312F04ED3887}" srcOrd="1" destOrd="0" presId="urn:microsoft.com/office/officeart/2005/8/layout/list1"/>
    <dgm:cxn modelId="{BDB458E7-D5A2-48BC-8AC0-095A771228E4}" type="presParOf" srcId="{0A429DE0-6194-487C-9ED4-A1C5348F7DC3}" destId="{BA0CF47C-3CA8-4A97-989C-9EC83ACCE878}" srcOrd="0" destOrd="0" presId="urn:microsoft.com/office/officeart/2005/8/layout/list1"/>
    <dgm:cxn modelId="{6E29CB7B-F570-4A4C-8383-93C9D73E84FF}" type="presParOf" srcId="{BA0CF47C-3CA8-4A97-989C-9EC83ACCE878}" destId="{3DD2A8A5-4588-4F69-8874-F9B083721FEB}" srcOrd="0" destOrd="0" presId="urn:microsoft.com/office/officeart/2005/8/layout/list1"/>
    <dgm:cxn modelId="{7A0B129C-5447-433E-949D-F28F6EA110B1}" type="presParOf" srcId="{BA0CF47C-3CA8-4A97-989C-9EC83ACCE878}" destId="{F587B4F4-D999-4C82-AE4C-3ADE59F1A391}" srcOrd="1" destOrd="0" presId="urn:microsoft.com/office/officeart/2005/8/layout/list1"/>
    <dgm:cxn modelId="{08277AAF-9B1D-40BA-8256-19130692E164}" type="presParOf" srcId="{0A429DE0-6194-487C-9ED4-A1C5348F7DC3}" destId="{950C2FA7-F281-4D14-AF2A-A330932A1C1C}" srcOrd="1" destOrd="0" presId="urn:microsoft.com/office/officeart/2005/8/layout/list1"/>
    <dgm:cxn modelId="{FF3BF00E-71A5-44FC-9303-7A52C80DE276}" type="presParOf" srcId="{0A429DE0-6194-487C-9ED4-A1C5348F7DC3}" destId="{BB4A81FE-0D56-45C9-A2B8-F40855A9E60D}" srcOrd="2" destOrd="0" presId="urn:microsoft.com/office/officeart/2005/8/layout/list1"/>
    <dgm:cxn modelId="{071AF263-0C1B-4502-A37F-F7B418D9AAFB}" type="presParOf" srcId="{0A429DE0-6194-487C-9ED4-A1C5348F7DC3}" destId="{999D11F4-B6D3-440F-AE60-8E58936C0316}" srcOrd="3" destOrd="0" presId="urn:microsoft.com/office/officeart/2005/8/layout/list1"/>
    <dgm:cxn modelId="{8C54A8DD-12EE-4F7E-B0C8-3A0D6BF432F6}" type="presParOf" srcId="{0A429DE0-6194-487C-9ED4-A1C5348F7DC3}" destId="{DBE7A258-57B4-4242-8E2F-EFC2A1ED072B}" srcOrd="4" destOrd="0" presId="urn:microsoft.com/office/officeart/2005/8/layout/list1"/>
    <dgm:cxn modelId="{A53295B6-DBC2-4F7C-8CB7-2DB953728806}" type="presParOf" srcId="{DBE7A258-57B4-4242-8E2F-EFC2A1ED072B}" destId="{1698B148-F37C-4887-B82F-2DC9C357F3ED}" srcOrd="0" destOrd="0" presId="urn:microsoft.com/office/officeart/2005/8/layout/list1"/>
    <dgm:cxn modelId="{F9EFBAB7-DCE8-4DFA-850E-9FE4EFD95481}" type="presParOf" srcId="{DBE7A258-57B4-4242-8E2F-EFC2A1ED072B}" destId="{0A686D0A-1F4A-4DF3-AEC0-312F04ED3887}" srcOrd="1" destOrd="0" presId="urn:microsoft.com/office/officeart/2005/8/layout/list1"/>
    <dgm:cxn modelId="{A0E4084C-867C-4A89-9BDA-A1065BDF3F8D}" type="presParOf" srcId="{0A429DE0-6194-487C-9ED4-A1C5348F7DC3}" destId="{6A152BCB-87AD-480A-BE99-D9DC825F1FC2}" srcOrd="5" destOrd="0" presId="urn:microsoft.com/office/officeart/2005/8/layout/list1"/>
    <dgm:cxn modelId="{02A31443-E7C0-40DE-B6D1-25297549D6A1}" type="presParOf" srcId="{0A429DE0-6194-487C-9ED4-A1C5348F7DC3}" destId="{1C6AD614-43B1-4502-AE62-CA488F01D290}" srcOrd="6" destOrd="0" presId="urn:microsoft.com/office/officeart/2005/8/layout/list1"/>
    <dgm:cxn modelId="{EF377F32-E4A3-4B18-A643-C0F04427B447}" type="presParOf" srcId="{0A429DE0-6194-487C-9ED4-A1C5348F7DC3}" destId="{6B01D07B-78E4-413F-9BBF-FD22574143E1}" srcOrd="7" destOrd="0" presId="urn:microsoft.com/office/officeart/2005/8/layout/list1"/>
    <dgm:cxn modelId="{DA33BBF0-4C6D-4DC2-BA75-61A35F3FD215}" type="presParOf" srcId="{0A429DE0-6194-487C-9ED4-A1C5348F7DC3}" destId="{45F50B49-3233-4140-B017-F60DD925539B}" srcOrd="8" destOrd="0" presId="urn:microsoft.com/office/officeart/2005/8/layout/list1"/>
    <dgm:cxn modelId="{1DDBAAE1-5082-48AF-9C0D-C15D11C12977}" type="presParOf" srcId="{45F50B49-3233-4140-B017-F60DD925539B}" destId="{FCDEBE04-993C-40C5-8A17-DC951B138751}" srcOrd="0" destOrd="0" presId="urn:microsoft.com/office/officeart/2005/8/layout/list1"/>
    <dgm:cxn modelId="{DBFAA689-E0C7-4774-B8EA-0E13435B4EB3}" type="presParOf" srcId="{45F50B49-3233-4140-B017-F60DD925539B}" destId="{EDCE7B0D-8843-4150-BDFA-5AB319495699}" srcOrd="1" destOrd="0" presId="urn:microsoft.com/office/officeart/2005/8/layout/list1"/>
    <dgm:cxn modelId="{264E36A2-84A3-4EF7-A39B-90ACC9095DE6}" type="presParOf" srcId="{0A429DE0-6194-487C-9ED4-A1C5348F7DC3}" destId="{9B5105F0-42C3-4C64-9183-0DA274733DC1}" srcOrd="9" destOrd="0" presId="urn:microsoft.com/office/officeart/2005/8/layout/list1"/>
    <dgm:cxn modelId="{0549B5A0-84AD-4481-BDA0-EF07AA76CECF}" type="presParOf" srcId="{0A429DE0-6194-487C-9ED4-A1C5348F7DC3}" destId="{7DEE8878-3645-48F9-B72D-C6238AD4B6AE}" srcOrd="10" destOrd="0" presId="urn:microsoft.com/office/officeart/2005/8/layout/list1"/>
    <dgm:cxn modelId="{BE1C151F-EBFC-40B2-BF62-FED62E754217}" type="presParOf" srcId="{0A429DE0-6194-487C-9ED4-A1C5348F7DC3}" destId="{30034A18-215F-4F9A-B059-CBCD024D7A6B}" srcOrd="11" destOrd="0" presId="urn:microsoft.com/office/officeart/2005/8/layout/list1"/>
    <dgm:cxn modelId="{D8BCCFEE-6665-491A-ACF0-270E4DCC1553}" type="presParOf" srcId="{0A429DE0-6194-487C-9ED4-A1C5348F7DC3}" destId="{4B13AFA4-5EDA-4402-B267-1085C4400262}" srcOrd="12" destOrd="0" presId="urn:microsoft.com/office/officeart/2005/8/layout/list1"/>
    <dgm:cxn modelId="{BF0B2E6F-DAD4-4B9B-90EE-BF20F85EFAE8}" type="presParOf" srcId="{4B13AFA4-5EDA-4402-B267-1085C4400262}" destId="{BA098B66-4181-40DE-9303-3AFB71328A88}" srcOrd="0" destOrd="0" presId="urn:microsoft.com/office/officeart/2005/8/layout/list1"/>
    <dgm:cxn modelId="{6FCD8801-A4A3-4521-AC43-2A70C35D1BE0}" type="presParOf" srcId="{4B13AFA4-5EDA-4402-B267-1085C4400262}" destId="{3587DFBE-831C-4D7B-ACC7-4564E66EF33D}" srcOrd="1" destOrd="0" presId="urn:microsoft.com/office/officeart/2005/8/layout/list1"/>
    <dgm:cxn modelId="{625BA84B-1728-4950-9657-DE0754964E5D}" type="presParOf" srcId="{0A429DE0-6194-487C-9ED4-A1C5348F7DC3}" destId="{AE4FA503-B724-4116-A3A1-A82282740B7F}" srcOrd="13" destOrd="0" presId="urn:microsoft.com/office/officeart/2005/8/layout/list1"/>
    <dgm:cxn modelId="{30D9E5DC-945A-4687-9757-94D42E20A133}" type="presParOf" srcId="{0A429DE0-6194-487C-9ED4-A1C5348F7DC3}" destId="{05898AF8-E356-4D56-95B8-38C2F2263DF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9FD210-173C-448D-90A1-5E33D83F886D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FCCD79-4B14-4723-B61B-2F2DA77F2F38}">
      <dgm:prSet/>
      <dgm:spPr/>
      <dgm:t>
        <a:bodyPr/>
        <a:lstStyle/>
        <a:p>
          <a:r>
            <a:rPr lang="en-US" baseline="0"/>
            <a:t>Unit testing</a:t>
          </a:r>
          <a:endParaRPr lang="en-US"/>
        </a:p>
      </dgm:t>
    </dgm:pt>
    <dgm:pt modelId="{577F82E3-1C76-4E16-B4FC-34A57A6185B8}" type="parTrans" cxnId="{C1F5458E-1088-4A0C-81AC-180C40C019AF}">
      <dgm:prSet/>
      <dgm:spPr/>
      <dgm:t>
        <a:bodyPr/>
        <a:lstStyle/>
        <a:p>
          <a:endParaRPr lang="en-US"/>
        </a:p>
      </dgm:t>
    </dgm:pt>
    <dgm:pt modelId="{64A04BC3-9CF4-4E14-885C-B3150BBB18DD}" type="sibTrans" cxnId="{C1F5458E-1088-4A0C-81AC-180C40C019AF}">
      <dgm:prSet/>
      <dgm:spPr/>
      <dgm:t>
        <a:bodyPr/>
        <a:lstStyle/>
        <a:p>
          <a:endParaRPr lang="en-US"/>
        </a:p>
      </dgm:t>
    </dgm:pt>
    <dgm:pt modelId="{44E691DC-06AA-4239-AD07-1FDB655D6ED1}">
      <dgm:prSet/>
      <dgm:spPr/>
      <dgm:t>
        <a:bodyPr/>
        <a:lstStyle/>
        <a:p>
          <a:r>
            <a:rPr lang="en-US" baseline="0" dirty="0"/>
            <a:t>Black box</a:t>
          </a:r>
          <a:endParaRPr lang="en-US" dirty="0"/>
        </a:p>
      </dgm:t>
    </dgm:pt>
    <dgm:pt modelId="{2D914DA5-A72F-4A86-B815-8F654E2C4A12}" type="parTrans" cxnId="{D623DB07-7B56-4D96-BD07-86AD18F98245}">
      <dgm:prSet/>
      <dgm:spPr/>
      <dgm:t>
        <a:bodyPr/>
        <a:lstStyle/>
        <a:p>
          <a:endParaRPr lang="en-US"/>
        </a:p>
      </dgm:t>
    </dgm:pt>
    <dgm:pt modelId="{243C93ED-DE74-493E-BE3F-074CA1C09662}" type="sibTrans" cxnId="{D623DB07-7B56-4D96-BD07-86AD18F98245}">
      <dgm:prSet/>
      <dgm:spPr/>
      <dgm:t>
        <a:bodyPr/>
        <a:lstStyle/>
        <a:p>
          <a:endParaRPr lang="en-US"/>
        </a:p>
      </dgm:t>
    </dgm:pt>
    <dgm:pt modelId="{B184F8B4-8CF0-4B41-A16C-44A780A303E8}">
      <dgm:prSet/>
      <dgm:spPr/>
      <dgm:t>
        <a:bodyPr/>
        <a:lstStyle/>
        <a:p>
          <a:r>
            <a:rPr lang="en-US" baseline="0"/>
            <a:t>White box</a:t>
          </a:r>
          <a:endParaRPr lang="en-US"/>
        </a:p>
      </dgm:t>
    </dgm:pt>
    <dgm:pt modelId="{C9122CAA-6364-4DF1-A290-8C2E2483DCF2}" type="parTrans" cxnId="{E8EEC560-71E3-44D1-9C28-A0EA0FF0AA6C}">
      <dgm:prSet/>
      <dgm:spPr/>
      <dgm:t>
        <a:bodyPr/>
        <a:lstStyle/>
        <a:p>
          <a:endParaRPr lang="en-US"/>
        </a:p>
      </dgm:t>
    </dgm:pt>
    <dgm:pt modelId="{B978DC37-B3BE-44A7-9EDF-DE95FF8DAB3B}" type="sibTrans" cxnId="{E8EEC560-71E3-44D1-9C28-A0EA0FF0AA6C}">
      <dgm:prSet/>
      <dgm:spPr/>
      <dgm:t>
        <a:bodyPr/>
        <a:lstStyle/>
        <a:p>
          <a:endParaRPr lang="en-US"/>
        </a:p>
      </dgm:t>
    </dgm:pt>
    <dgm:pt modelId="{17C2147C-5452-4EB6-8F04-D59DB94B133C}">
      <dgm:prSet/>
      <dgm:spPr/>
      <dgm:t>
        <a:bodyPr/>
        <a:lstStyle/>
        <a:p>
          <a:r>
            <a:rPr lang="en-US" baseline="0"/>
            <a:t>Integration</a:t>
          </a:r>
          <a:endParaRPr lang="en-US"/>
        </a:p>
      </dgm:t>
    </dgm:pt>
    <dgm:pt modelId="{5D5F0892-5687-4FCA-9D54-AD825C47FB57}" type="parTrans" cxnId="{7F402461-A338-40A1-BCBB-9C7DDFD87E14}">
      <dgm:prSet/>
      <dgm:spPr/>
      <dgm:t>
        <a:bodyPr/>
        <a:lstStyle/>
        <a:p>
          <a:endParaRPr lang="en-US"/>
        </a:p>
      </dgm:t>
    </dgm:pt>
    <dgm:pt modelId="{339AC348-78AC-4B29-8435-E2D34E58A322}" type="sibTrans" cxnId="{7F402461-A338-40A1-BCBB-9C7DDFD87E14}">
      <dgm:prSet/>
      <dgm:spPr/>
      <dgm:t>
        <a:bodyPr/>
        <a:lstStyle/>
        <a:p>
          <a:endParaRPr lang="en-US"/>
        </a:p>
      </dgm:t>
    </dgm:pt>
    <dgm:pt modelId="{E661D857-6D26-465B-8307-331EE35D5AD7}">
      <dgm:prSet/>
      <dgm:spPr/>
      <dgm:t>
        <a:bodyPr/>
        <a:lstStyle/>
        <a:p>
          <a:r>
            <a:rPr lang="en-US" baseline="0"/>
            <a:t>Functional</a:t>
          </a:r>
          <a:endParaRPr lang="en-US"/>
        </a:p>
      </dgm:t>
    </dgm:pt>
    <dgm:pt modelId="{2749D895-D8DC-4E84-85AE-81B3ADA34D5A}" type="parTrans" cxnId="{846A9EC4-055D-4961-AEAE-85FFC09A368F}">
      <dgm:prSet/>
      <dgm:spPr/>
      <dgm:t>
        <a:bodyPr/>
        <a:lstStyle/>
        <a:p>
          <a:endParaRPr lang="en-US"/>
        </a:p>
      </dgm:t>
    </dgm:pt>
    <dgm:pt modelId="{9A5D9C4A-D6B4-4CF3-BC47-15DDDC23514A}" type="sibTrans" cxnId="{846A9EC4-055D-4961-AEAE-85FFC09A368F}">
      <dgm:prSet/>
      <dgm:spPr/>
      <dgm:t>
        <a:bodyPr/>
        <a:lstStyle/>
        <a:p>
          <a:endParaRPr lang="en-US"/>
        </a:p>
      </dgm:t>
    </dgm:pt>
    <dgm:pt modelId="{F74D75E4-B076-454D-9585-B118D1D4E5B9}">
      <dgm:prSet/>
      <dgm:spPr/>
      <dgm:t>
        <a:bodyPr/>
        <a:lstStyle/>
        <a:p>
          <a:r>
            <a:rPr lang="en-US" baseline="0"/>
            <a:t>End-to-end</a:t>
          </a:r>
          <a:endParaRPr lang="en-US"/>
        </a:p>
      </dgm:t>
    </dgm:pt>
    <dgm:pt modelId="{D72BCCBC-87CA-4ABD-97B4-54D12281E941}" type="parTrans" cxnId="{F292B3E3-4951-48E2-B69D-65D3CD820AD6}">
      <dgm:prSet/>
      <dgm:spPr/>
      <dgm:t>
        <a:bodyPr/>
        <a:lstStyle/>
        <a:p>
          <a:endParaRPr lang="en-US"/>
        </a:p>
      </dgm:t>
    </dgm:pt>
    <dgm:pt modelId="{221E342C-165E-42AD-A5BE-FAB4A77DED01}" type="sibTrans" cxnId="{F292B3E3-4951-48E2-B69D-65D3CD820AD6}">
      <dgm:prSet/>
      <dgm:spPr/>
      <dgm:t>
        <a:bodyPr/>
        <a:lstStyle/>
        <a:p>
          <a:endParaRPr lang="en-US"/>
        </a:p>
      </dgm:t>
    </dgm:pt>
    <dgm:pt modelId="{7FB22849-09CE-4E68-AE39-C01336028E85}">
      <dgm:prSet/>
      <dgm:spPr/>
      <dgm:t>
        <a:bodyPr/>
        <a:lstStyle/>
        <a:p>
          <a:r>
            <a:rPr lang="en-US" baseline="0"/>
            <a:t>Load</a:t>
          </a:r>
          <a:endParaRPr lang="en-US"/>
        </a:p>
      </dgm:t>
    </dgm:pt>
    <dgm:pt modelId="{671678B8-8615-424B-9BA8-8BC5BC841F96}" type="parTrans" cxnId="{591D6AF0-0F06-46DC-904A-ABA8BD9ED365}">
      <dgm:prSet/>
      <dgm:spPr/>
      <dgm:t>
        <a:bodyPr/>
        <a:lstStyle/>
        <a:p>
          <a:endParaRPr lang="en-US"/>
        </a:p>
      </dgm:t>
    </dgm:pt>
    <dgm:pt modelId="{06C3C09E-10E5-44B9-B449-44B999FDD8DA}" type="sibTrans" cxnId="{591D6AF0-0F06-46DC-904A-ABA8BD9ED365}">
      <dgm:prSet/>
      <dgm:spPr/>
      <dgm:t>
        <a:bodyPr/>
        <a:lstStyle/>
        <a:p>
          <a:endParaRPr lang="en-US"/>
        </a:p>
      </dgm:t>
    </dgm:pt>
    <dgm:pt modelId="{E2AE9E7E-5250-42FA-A140-40F20E8AB0E7}">
      <dgm:prSet/>
      <dgm:spPr/>
      <dgm:t>
        <a:bodyPr/>
        <a:lstStyle/>
        <a:p>
          <a:r>
            <a:rPr lang="en-US" baseline="0"/>
            <a:t>Security</a:t>
          </a:r>
          <a:endParaRPr lang="en-US"/>
        </a:p>
      </dgm:t>
    </dgm:pt>
    <dgm:pt modelId="{105BB321-1681-43E8-B17E-D0E5F15DCC81}" type="parTrans" cxnId="{E9558630-B2F3-4370-B458-35D698505B3A}">
      <dgm:prSet/>
      <dgm:spPr/>
      <dgm:t>
        <a:bodyPr/>
        <a:lstStyle/>
        <a:p>
          <a:endParaRPr lang="en-US"/>
        </a:p>
      </dgm:t>
    </dgm:pt>
    <dgm:pt modelId="{E0B5B557-38ED-4F7F-904A-C4C8F674914B}" type="sibTrans" cxnId="{E9558630-B2F3-4370-B458-35D698505B3A}">
      <dgm:prSet/>
      <dgm:spPr/>
      <dgm:t>
        <a:bodyPr/>
        <a:lstStyle/>
        <a:p>
          <a:endParaRPr lang="en-US"/>
        </a:p>
      </dgm:t>
    </dgm:pt>
    <dgm:pt modelId="{DEDEF142-D0F4-468C-B922-0C204B595234}">
      <dgm:prSet/>
      <dgm:spPr/>
      <dgm:t>
        <a:bodyPr/>
        <a:lstStyle/>
        <a:p>
          <a:r>
            <a:rPr lang="en-US" baseline="0"/>
            <a:t>Acceptance</a:t>
          </a:r>
          <a:endParaRPr lang="en-US"/>
        </a:p>
      </dgm:t>
    </dgm:pt>
    <dgm:pt modelId="{B61EAAC8-E171-436E-AC35-AC2362EB85B3}" type="parTrans" cxnId="{FBC2E591-5814-4133-8EA4-80B5E1635783}">
      <dgm:prSet/>
      <dgm:spPr/>
      <dgm:t>
        <a:bodyPr/>
        <a:lstStyle/>
        <a:p>
          <a:endParaRPr lang="en-US"/>
        </a:p>
      </dgm:t>
    </dgm:pt>
    <dgm:pt modelId="{C21A8F84-0EE3-44CF-B02C-37C2D178E84A}" type="sibTrans" cxnId="{FBC2E591-5814-4133-8EA4-80B5E1635783}">
      <dgm:prSet/>
      <dgm:spPr/>
      <dgm:t>
        <a:bodyPr/>
        <a:lstStyle/>
        <a:p>
          <a:endParaRPr lang="en-US"/>
        </a:p>
      </dgm:t>
    </dgm:pt>
    <dgm:pt modelId="{D1C49144-103A-45BF-97DD-8527AB7CCBFD}">
      <dgm:prSet/>
      <dgm:spPr/>
      <dgm:t>
        <a:bodyPr/>
        <a:lstStyle/>
        <a:p>
          <a:r>
            <a:rPr lang="en-US" baseline="0" dirty="0"/>
            <a:t>Regression</a:t>
          </a:r>
          <a:endParaRPr lang="en-US" dirty="0"/>
        </a:p>
      </dgm:t>
    </dgm:pt>
    <dgm:pt modelId="{42913EA3-0FE0-44D4-AA30-E5F911D15E4A}" type="parTrans" cxnId="{BFD94E51-94EB-4F57-8398-8D4B01C28A08}">
      <dgm:prSet/>
      <dgm:spPr/>
      <dgm:t>
        <a:bodyPr/>
        <a:lstStyle/>
        <a:p>
          <a:endParaRPr lang="en-US"/>
        </a:p>
      </dgm:t>
    </dgm:pt>
    <dgm:pt modelId="{98374311-05C7-4AA8-BB83-4E60B1EDDC09}" type="sibTrans" cxnId="{BFD94E51-94EB-4F57-8398-8D4B01C28A08}">
      <dgm:prSet/>
      <dgm:spPr/>
      <dgm:t>
        <a:bodyPr/>
        <a:lstStyle/>
        <a:p>
          <a:endParaRPr lang="en-US"/>
        </a:p>
      </dgm:t>
    </dgm:pt>
    <dgm:pt modelId="{6B0AED82-C8A8-446A-9044-59B728805B61}" type="pres">
      <dgm:prSet presAssocID="{D19FD210-173C-448D-90A1-5E33D83F886D}" presName="diagram" presStyleCnt="0">
        <dgm:presLayoutVars>
          <dgm:dir/>
          <dgm:resizeHandles val="exact"/>
        </dgm:presLayoutVars>
      </dgm:prSet>
      <dgm:spPr/>
    </dgm:pt>
    <dgm:pt modelId="{C9DFA297-0097-4199-B88F-10A5F451B2FE}" type="pres">
      <dgm:prSet presAssocID="{CBFCCD79-4B14-4723-B61B-2F2DA77F2F38}" presName="node" presStyleLbl="node1" presStyleIdx="0" presStyleCnt="10">
        <dgm:presLayoutVars>
          <dgm:bulletEnabled val="1"/>
        </dgm:presLayoutVars>
      </dgm:prSet>
      <dgm:spPr/>
    </dgm:pt>
    <dgm:pt modelId="{7D11D1D6-5B3F-43B4-90B7-E96CA5A7BE9C}" type="pres">
      <dgm:prSet presAssocID="{64A04BC3-9CF4-4E14-885C-B3150BBB18DD}" presName="sibTrans" presStyleCnt="0"/>
      <dgm:spPr/>
    </dgm:pt>
    <dgm:pt modelId="{5A67B001-3D33-45AF-AD36-5927C005B3FD}" type="pres">
      <dgm:prSet presAssocID="{44E691DC-06AA-4239-AD07-1FDB655D6ED1}" presName="node" presStyleLbl="node1" presStyleIdx="1" presStyleCnt="10">
        <dgm:presLayoutVars>
          <dgm:bulletEnabled val="1"/>
        </dgm:presLayoutVars>
      </dgm:prSet>
      <dgm:spPr/>
    </dgm:pt>
    <dgm:pt modelId="{8B56F9FD-2641-406E-9E1A-B5FE052988F2}" type="pres">
      <dgm:prSet presAssocID="{243C93ED-DE74-493E-BE3F-074CA1C09662}" presName="sibTrans" presStyleCnt="0"/>
      <dgm:spPr/>
    </dgm:pt>
    <dgm:pt modelId="{78A002B2-928F-4A93-BA14-D51F1C6A0E17}" type="pres">
      <dgm:prSet presAssocID="{B184F8B4-8CF0-4B41-A16C-44A780A303E8}" presName="node" presStyleLbl="node1" presStyleIdx="2" presStyleCnt="10">
        <dgm:presLayoutVars>
          <dgm:bulletEnabled val="1"/>
        </dgm:presLayoutVars>
      </dgm:prSet>
      <dgm:spPr/>
    </dgm:pt>
    <dgm:pt modelId="{E2F1E724-CB40-4081-A55C-DE1D5E89C1CE}" type="pres">
      <dgm:prSet presAssocID="{B978DC37-B3BE-44A7-9EDF-DE95FF8DAB3B}" presName="sibTrans" presStyleCnt="0"/>
      <dgm:spPr/>
    </dgm:pt>
    <dgm:pt modelId="{BB4B2ADC-873D-4466-A42B-F5495F7893FF}" type="pres">
      <dgm:prSet presAssocID="{17C2147C-5452-4EB6-8F04-D59DB94B133C}" presName="node" presStyleLbl="node1" presStyleIdx="3" presStyleCnt="10">
        <dgm:presLayoutVars>
          <dgm:bulletEnabled val="1"/>
        </dgm:presLayoutVars>
      </dgm:prSet>
      <dgm:spPr/>
    </dgm:pt>
    <dgm:pt modelId="{611571A6-2CEE-43F5-95F6-995A2AB0B4DC}" type="pres">
      <dgm:prSet presAssocID="{339AC348-78AC-4B29-8435-E2D34E58A322}" presName="sibTrans" presStyleCnt="0"/>
      <dgm:spPr/>
    </dgm:pt>
    <dgm:pt modelId="{2161D7B8-3EAC-454B-8EB6-3B98243C3036}" type="pres">
      <dgm:prSet presAssocID="{E661D857-6D26-465B-8307-331EE35D5AD7}" presName="node" presStyleLbl="node1" presStyleIdx="4" presStyleCnt="10">
        <dgm:presLayoutVars>
          <dgm:bulletEnabled val="1"/>
        </dgm:presLayoutVars>
      </dgm:prSet>
      <dgm:spPr/>
    </dgm:pt>
    <dgm:pt modelId="{07D1A8E9-CB88-40E1-A210-BD2D7F330F0C}" type="pres">
      <dgm:prSet presAssocID="{9A5D9C4A-D6B4-4CF3-BC47-15DDDC23514A}" presName="sibTrans" presStyleCnt="0"/>
      <dgm:spPr/>
    </dgm:pt>
    <dgm:pt modelId="{08443601-A893-47C1-B984-951728CE65D5}" type="pres">
      <dgm:prSet presAssocID="{F74D75E4-B076-454D-9585-B118D1D4E5B9}" presName="node" presStyleLbl="node1" presStyleIdx="5" presStyleCnt="10">
        <dgm:presLayoutVars>
          <dgm:bulletEnabled val="1"/>
        </dgm:presLayoutVars>
      </dgm:prSet>
      <dgm:spPr/>
    </dgm:pt>
    <dgm:pt modelId="{56D79945-90F0-4066-9E95-0B6D1A612F0C}" type="pres">
      <dgm:prSet presAssocID="{221E342C-165E-42AD-A5BE-FAB4A77DED01}" presName="sibTrans" presStyleCnt="0"/>
      <dgm:spPr/>
    </dgm:pt>
    <dgm:pt modelId="{C2C89509-1811-4A65-922C-59C6D9ECBB8C}" type="pres">
      <dgm:prSet presAssocID="{7FB22849-09CE-4E68-AE39-C01336028E85}" presName="node" presStyleLbl="node1" presStyleIdx="6" presStyleCnt="10">
        <dgm:presLayoutVars>
          <dgm:bulletEnabled val="1"/>
        </dgm:presLayoutVars>
      </dgm:prSet>
      <dgm:spPr/>
    </dgm:pt>
    <dgm:pt modelId="{17D85402-7FBB-43FD-ADB3-949A872F8E57}" type="pres">
      <dgm:prSet presAssocID="{06C3C09E-10E5-44B9-B449-44B999FDD8DA}" presName="sibTrans" presStyleCnt="0"/>
      <dgm:spPr/>
    </dgm:pt>
    <dgm:pt modelId="{86B02A38-E244-493B-9D2C-88AE9EF98D52}" type="pres">
      <dgm:prSet presAssocID="{E2AE9E7E-5250-42FA-A140-40F20E8AB0E7}" presName="node" presStyleLbl="node1" presStyleIdx="7" presStyleCnt="10">
        <dgm:presLayoutVars>
          <dgm:bulletEnabled val="1"/>
        </dgm:presLayoutVars>
      </dgm:prSet>
      <dgm:spPr/>
    </dgm:pt>
    <dgm:pt modelId="{506C45D6-49C8-4F86-813F-B7F3724A7522}" type="pres">
      <dgm:prSet presAssocID="{E0B5B557-38ED-4F7F-904A-C4C8F674914B}" presName="sibTrans" presStyleCnt="0"/>
      <dgm:spPr/>
    </dgm:pt>
    <dgm:pt modelId="{3211AC44-1987-422C-9CCA-90ED12FEADDE}" type="pres">
      <dgm:prSet presAssocID="{DEDEF142-D0F4-468C-B922-0C204B595234}" presName="node" presStyleLbl="node1" presStyleIdx="8" presStyleCnt="10">
        <dgm:presLayoutVars>
          <dgm:bulletEnabled val="1"/>
        </dgm:presLayoutVars>
      </dgm:prSet>
      <dgm:spPr/>
    </dgm:pt>
    <dgm:pt modelId="{E40A11B8-6B77-4D41-8BAC-9132479F09BE}" type="pres">
      <dgm:prSet presAssocID="{C21A8F84-0EE3-44CF-B02C-37C2D178E84A}" presName="sibTrans" presStyleCnt="0"/>
      <dgm:spPr/>
    </dgm:pt>
    <dgm:pt modelId="{3702BA3E-9581-400D-A2E0-5195636361D0}" type="pres">
      <dgm:prSet presAssocID="{D1C49144-103A-45BF-97DD-8527AB7CCBFD}" presName="node" presStyleLbl="node1" presStyleIdx="9" presStyleCnt="10">
        <dgm:presLayoutVars>
          <dgm:bulletEnabled val="1"/>
        </dgm:presLayoutVars>
      </dgm:prSet>
      <dgm:spPr/>
    </dgm:pt>
  </dgm:ptLst>
  <dgm:cxnLst>
    <dgm:cxn modelId="{D623DB07-7B56-4D96-BD07-86AD18F98245}" srcId="{D19FD210-173C-448D-90A1-5E33D83F886D}" destId="{44E691DC-06AA-4239-AD07-1FDB655D6ED1}" srcOrd="1" destOrd="0" parTransId="{2D914DA5-A72F-4A86-B815-8F654E2C4A12}" sibTransId="{243C93ED-DE74-493E-BE3F-074CA1C09662}"/>
    <dgm:cxn modelId="{17DA2409-3556-43BD-87E5-124998ED7480}" type="presOf" srcId="{B184F8B4-8CF0-4B41-A16C-44A780A303E8}" destId="{78A002B2-928F-4A93-BA14-D51F1C6A0E17}" srcOrd="0" destOrd="0" presId="urn:microsoft.com/office/officeart/2005/8/layout/default"/>
    <dgm:cxn modelId="{E9558630-B2F3-4370-B458-35D698505B3A}" srcId="{D19FD210-173C-448D-90A1-5E33D83F886D}" destId="{E2AE9E7E-5250-42FA-A140-40F20E8AB0E7}" srcOrd="7" destOrd="0" parTransId="{105BB321-1681-43E8-B17E-D0E5F15DCC81}" sibTransId="{E0B5B557-38ED-4F7F-904A-C4C8F674914B}"/>
    <dgm:cxn modelId="{101DFF35-D31A-410F-8235-271CF29A4EFF}" type="presOf" srcId="{44E691DC-06AA-4239-AD07-1FDB655D6ED1}" destId="{5A67B001-3D33-45AF-AD36-5927C005B3FD}" srcOrd="0" destOrd="0" presId="urn:microsoft.com/office/officeart/2005/8/layout/default"/>
    <dgm:cxn modelId="{C1F0A836-14B4-4974-916F-9C1ADC6E7F0D}" type="presOf" srcId="{F74D75E4-B076-454D-9585-B118D1D4E5B9}" destId="{08443601-A893-47C1-B984-951728CE65D5}" srcOrd="0" destOrd="0" presId="urn:microsoft.com/office/officeart/2005/8/layout/default"/>
    <dgm:cxn modelId="{E8EEC560-71E3-44D1-9C28-A0EA0FF0AA6C}" srcId="{D19FD210-173C-448D-90A1-5E33D83F886D}" destId="{B184F8B4-8CF0-4B41-A16C-44A780A303E8}" srcOrd="2" destOrd="0" parTransId="{C9122CAA-6364-4DF1-A290-8C2E2483DCF2}" sibTransId="{B978DC37-B3BE-44A7-9EDF-DE95FF8DAB3B}"/>
    <dgm:cxn modelId="{7F402461-A338-40A1-BCBB-9C7DDFD87E14}" srcId="{D19FD210-173C-448D-90A1-5E33D83F886D}" destId="{17C2147C-5452-4EB6-8F04-D59DB94B133C}" srcOrd="3" destOrd="0" parTransId="{5D5F0892-5687-4FCA-9D54-AD825C47FB57}" sibTransId="{339AC348-78AC-4B29-8435-E2D34E58A322}"/>
    <dgm:cxn modelId="{BFD94E51-94EB-4F57-8398-8D4B01C28A08}" srcId="{D19FD210-173C-448D-90A1-5E33D83F886D}" destId="{D1C49144-103A-45BF-97DD-8527AB7CCBFD}" srcOrd="9" destOrd="0" parTransId="{42913EA3-0FE0-44D4-AA30-E5F911D15E4A}" sibTransId="{98374311-05C7-4AA8-BB83-4E60B1EDDC09}"/>
    <dgm:cxn modelId="{E7D68086-6C2A-4BEF-865A-3E2EB919E6F3}" type="presOf" srcId="{DEDEF142-D0F4-468C-B922-0C204B595234}" destId="{3211AC44-1987-422C-9CCA-90ED12FEADDE}" srcOrd="0" destOrd="0" presId="urn:microsoft.com/office/officeart/2005/8/layout/default"/>
    <dgm:cxn modelId="{C1F5458E-1088-4A0C-81AC-180C40C019AF}" srcId="{D19FD210-173C-448D-90A1-5E33D83F886D}" destId="{CBFCCD79-4B14-4723-B61B-2F2DA77F2F38}" srcOrd="0" destOrd="0" parTransId="{577F82E3-1C76-4E16-B4FC-34A57A6185B8}" sibTransId="{64A04BC3-9CF4-4E14-885C-B3150BBB18DD}"/>
    <dgm:cxn modelId="{FBC2E591-5814-4133-8EA4-80B5E1635783}" srcId="{D19FD210-173C-448D-90A1-5E33D83F886D}" destId="{DEDEF142-D0F4-468C-B922-0C204B595234}" srcOrd="8" destOrd="0" parTransId="{B61EAAC8-E171-436E-AC35-AC2362EB85B3}" sibTransId="{C21A8F84-0EE3-44CF-B02C-37C2D178E84A}"/>
    <dgm:cxn modelId="{210CE0A7-D97F-4D05-94E8-AA5EF1E82956}" type="presOf" srcId="{CBFCCD79-4B14-4723-B61B-2F2DA77F2F38}" destId="{C9DFA297-0097-4199-B88F-10A5F451B2FE}" srcOrd="0" destOrd="0" presId="urn:microsoft.com/office/officeart/2005/8/layout/default"/>
    <dgm:cxn modelId="{5D3168AB-4FC2-416C-A2EF-14ACD9235399}" type="presOf" srcId="{17C2147C-5452-4EB6-8F04-D59DB94B133C}" destId="{BB4B2ADC-873D-4466-A42B-F5495F7893FF}" srcOrd="0" destOrd="0" presId="urn:microsoft.com/office/officeart/2005/8/layout/default"/>
    <dgm:cxn modelId="{B39787B1-A404-40B6-B3E4-56CEEFE488CC}" type="presOf" srcId="{D19FD210-173C-448D-90A1-5E33D83F886D}" destId="{6B0AED82-C8A8-446A-9044-59B728805B61}" srcOrd="0" destOrd="0" presId="urn:microsoft.com/office/officeart/2005/8/layout/default"/>
    <dgm:cxn modelId="{846A9EC4-055D-4961-AEAE-85FFC09A368F}" srcId="{D19FD210-173C-448D-90A1-5E33D83F886D}" destId="{E661D857-6D26-465B-8307-331EE35D5AD7}" srcOrd="4" destOrd="0" parTransId="{2749D895-D8DC-4E84-85AE-81B3ADA34D5A}" sibTransId="{9A5D9C4A-D6B4-4CF3-BC47-15DDDC23514A}"/>
    <dgm:cxn modelId="{DC720CC8-1932-4440-9FA3-041463C7AF05}" type="presOf" srcId="{E661D857-6D26-465B-8307-331EE35D5AD7}" destId="{2161D7B8-3EAC-454B-8EB6-3B98243C3036}" srcOrd="0" destOrd="0" presId="urn:microsoft.com/office/officeart/2005/8/layout/default"/>
    <dgm:cxn modelId="{462138D1-ED85-4F34-AA2E-52DEB11B825B}" type="presOf" srcId="{E2AE9E7E-5250-42FA-A140-40F20E8AB0E7}" destId="{86B02A38-E244-493B-9D2C-88AE9EF98D52}" srcOrd="0" destOrd="0" presId="urn:microsoft.com/office/officeart/2005/8/layout/default"/>
    <dgm:cxn modelId="{790113E2-F881-440B-A7F6-66C95635B330}" type="presOf" srcId="{D1C49144-103A-45BF-97DD-8527AB7CCBFD}" destId="{3702BA3E-9581-400D-A2E0-5195636361D0}" srcOrd="0" destOrd="0" presId="urn:microsoft.com/office/officeart/2005/8/layout/default"/>
    <dgm:cxn modelId="{F292B3E3-4951-48E2-B69D-65D3CD820AD6}" srcId="{D19FD210-173C-448D-90A1-5E33D83F886D}" destId="{F74D75E4-B076-454D-9585-B118D1D4E5B9}" srcOrd="5" destOrd="0" parTransId="{D72BCCBC-87CA-4ABD-97B4-54D12281E941}" sibTransId="{221E342C-165E-42AD-A5BE-FAB4A77DED01}"/>
    <dgm:cxn modelId="{4B8AD4E6-D65A-411F-9BBB-7F6642570392}" type="presOf" srcId="{7FB22849-09CE-4E68-AE39-C01336028E85}" destId="{C2C89509-1811-4A65-922C-59C6D9ECBB8C}" srcOrd="0" destOrd="0" presId="urn:microsoft.com/office/officeart/2005/8/layout/default"/>
    <dgm:cxn modelId="{591D6AF0-0F06-46DC-904A-ABA8BD9ED365}" srcId="{D19FD210-173C-448D-90A1-5E33D83F886D}" destId="{7FB22849-09CE-4E68-AE39-C01336028E85}" srcOrd="6" destOrd="0" parTransId="{671678B8-8615-424B-9BA8-8BC5BC841F96}" sibTransId="{06C3C09E-10E5-44B9-B449-44B999FDD8DA}"/>
    <dgm:cxn modelId="{3F05D3B3-F88F-4E66-960C-0DF9CE52E36F}" type="presParOf" srcId="{6B0AED82-C8A8-446A-9044-59B728805B61}" destId="{C9DFA297-0097-4199-B88F-10A5F451B2FE}" srcOrd="0" destOrd="0" presId="urn:microsoft.com/office/officeart/2005/8/layout/default"/>
    <dgm:cxn modelId="{0191AE5E-71FE-4D28-9BE8-B49BFD6E63F3}" type="presParOf" srcId="{6B0AED82-C8A8-446A-9044-59B728805B61}" destId="{7D11D1D6-5B3F-43B4-90B7-E96CA5A7BE9C}" srcOrd="1" destOrd="0" presId="urn:microsoft.com/office/officeart/2005/8/layout/default"/>
    <dgm:cxn modelId="{B5B4B3AD-9711-4BA0-8B6F-FF33595B8AFC}" type="presParOf" srcId="{6B0AED82-C8A8-446A-9044-59B728805B61}" destId="{5A67B001-3D33-45AF-AD36-5927C005B3FD}" srcOrd="2" destOrd="0" presId="urn:microsoft.com/office/officeart/2005/8/layout/default"/>
    <dgm:cxn modelId="{E4F36414-663D-422E-B6E0-1CF81F54ADBE}" type="presParOf" srcId="{6B0AED82-C8A8-446A-9044-59B728805B61}" destId="{8B56F9FD-2641-406E-9E1A-B5FE052988F2}" srcOrd="3" destOrd="0" presId="urn:microsoft.com/office/officeart/2005/8/layout/default"/>
    <dgm:cxn modelId="{334178CC-C708-4E55-9267-3CFE0FB6AF74}" type="presParOf" srcId="{6B0AED82-C8A8-446A-9044-59B728805B61}" destId="{78A002B2-928F-4A93-BA14-D51F1C6A0E17}" srcOrd="4" destOrd="0" presId="urn:microsoft.com/office/officeart/2005/8/layout/default"/>
    <dgm:cxn modelId="{29F76F43-C686-4194-AC1D-93CD869270EF}" type="presParOf" srcId="{6B0AED82-C8A8-446A-9044-59B728805B61}" destId="{E2F1E724-CB40-4081-A55C-DE1D5E89C1CE}" srcOrd="5" destOrd="0" presId="urn:microsoft.com/office/officeart/2005/8/layout/default"/>
    <dgm:cxn modelId="{7EBEE824-42FD-4E93-A987-F3BB01970307}" type="presParOf" srcId="{6B0AED82-C8A8-446A-9044-59B728805B61}" destId="{BB4B2ADC-873D-4466-A42B-F5495F7893FF}" srcOrd="6" destOrd="0" presId="urn:microsoft.com/office/officeart/2005/8/layout/default"/>
    <dgm:cxn modelId="{0C399D00-8C62-43FB-80E0-9D16C689759B}" type="presParOf" srcId="{6B0AED82-C8A8-446A-9044-59B728805B61}" destId="{611571A6-2CEE-43F5-95F6-995A2AB0B4DC}" srcOrd="7" destOrd="0" presId="urn:microsoft.com/office/officeart/2005/8/layout/default"/>
    <dgm:cxn modelId="{C1F08C37-DA09-4357-BFB4-63DA13E04F66}" type="presParOf" srcId="{6B0AED82-C8A8-446A-9044-59B728805B61}" destId="{2161D7B8-3EAC-454B-8EB6-3B98243C3036}" srcOrd="8" destOrd="0" presId="urn:microsoft.com/office/officeart/2005/8/layout/default"/>
    <dgm:cxn modelId="{72CE55E5-D260-4F91-B4D3-59B6973ACFD4}" type="presParOf" srcId="{6B0AED82-C8A8-446A-9044-59B728805B61}" destId="{07D1A8E9-CB88-40E1-A210-BD2D7F330F0C}" srcOrd="9" destOrd="0" presId="urn:microsoft.com/office/officeart/2005/8/layout/default"/>
    <dgm:cxn modelId="{73FFD2B6-F6DD-4559-803F-CD2097EC9676}" type="presParOf" srcId="{6B0AED82-C8A8-446A-9044-59B728805B61}" destId="{08443601-A893-47C1-B984-951728CE65D5}" srcOrd="10" destOrd="0" presId="urn:microsoft.com/office/officeart/2005/8/layout/default"/>
    <dgm:cxn modelId="{8777E332-54D7-4BF2-9BA0-9DEA3814185E}" type="presParOf" srcId="{6B0AED82-C8A8-446A-9044-59B728805B61}" destId="{56D79945-90F0-4066-9E95-0B6D1A612F0C}" srcOrd="11" destOrd="0" presId="urn:microsoft.com/office/officeart/2005/8/layout/default"/>
    <dgm:cxn modelId="{D68636E4-354A-4214-AA6D-291F8AE40B85}" type="presParOf" srcId="{6B0AED82-C8A8-446A-9044-59B728805B61}" destId="{C2C89509-1811-4A65-922C-59C6D9ECBB8C}" srcOrd="12" destOrd="0" presId="urn:microsoft.com/office/officeart/2005/8/layout/default"/>
    <dgm:cxn modelId="{98D845BB-C5A1-45B3-AAC4-5C7D6155B4D1}" type="presParOf" srcId="{6B0AED82-C8A8-446A-9044-59B728805B61}" destId="{17D85402-7FBB-43FD-ADB3-949A872F8E57}" srcOrd="13" destOrd="0" presId="urn:microsoft.com/office/officeart/2005/8/layout/default"/>
    <dgm:cxn modelId="{88CA29BF-6223-425F-89DE-E10912075E8E}" type="presParOf" srcId="{6B0AED82-C8A8-446A-9044-59B728805B61}" destId="{86B02A38-E244-493B-9D2C-88AE9EF98D52}" srcOrd="14" destOrd="0" presId="urn:microsoft.com/office/officeart/2005/8/layout/default"/>
    <dgm:cxn modelId="{9442FFAA-A958-4F31-8A33-6C76D9F4E2FE}" type="presParOf" srcId="{6B0AED82-C8A8-446A-9044-59B728805B61}" destId="{506C45D6-49C8-4F86-813F-B7F3724A7522}" srcOrd="15" destOrd="0" presId="urn:microsoft.com/office/officeart/2005/8/layout/default"/>
    <dgm:cxn modelId="{02F03375-F91B-4B38-BFFF-56496540E60E}" type="presParOf" srcId="{6B0AED82-C8A8-446A-9044-59B728805B61}" destId="{3211AC44-1987-422C-9CCA-90ED12FEADDE}" srcOrd="16" destOrd="0" presId="urn:microsoft.com/office/officeart/2005/8/layout/default"/>
    <dgm:cxn modelId="{50EFFB26-49F6-4FAF-B613-CF598B471B70}" type="presParOf" srcId="{6B0AED82-C8A8-446A-9044-59B728805B61}" destId="{E40A11B8-6B77-4D41-8BAC-9132479F09BE}" srcOrd="17" destOrd="0" presId="urn:microsoft.com/office/officeart/2005/8/layout/default"/>
    <dgm:cxn modelId="{55975693-C770-47E8-8E67-4333B15314C9}" type="presParOf" srcId="{6B0AED82-C8A8-446A-9044-59B728805B61}" destId="{3702BA3E-9581-400D-A2E0-5195636361D0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133FA-1895-4CC5-89F6-CAD851401A6C}">
      <dsp:nvSpPr>
        <dsp:cNvPr id="0" name=""/>
        <dsp:cNvSpPr/>
      </dsp:nvSpPr>
      <dsp:spPr>
        <a:xfrm rot="10800000">
          <a:off x="1450167" y="1749"/>
          <a:ext cx="4949051" cy="81440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131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Introduction to testing</a:t>
          </a:r>
          <a:endParaRPr lang="en-US" sz="3100" kern="1200" dirty="0"/>
        </a:p>
      </dsp:txBody>
      <dsp:txXfrm rot="10800000">
        <a:off x="1653768" y="1749"/>
        <a:ext cx="4745450" cy="814406"/>
      </dsp:txXfrm>
    </dsp:sp>
    <dsp:sp modelId="{BFB55B9D-A0A8-46E6-A672-5699308E964A}">
      <dsp:nvSpPr>
        <dsp:cNvPr id="0" name=""/>
        <dsp:cNvSpPr/>
      </dsp:nvSpPr>
      <dsp:spPr>
        <a:xfrm>
          <a:off x="1042963" y="1749"/>
          <a:ext cx="814406" cy="81440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88F1B-E0FD-48B6-AC84-9B3189359746}">
      <dsp:nvSpPr>
        <dsp:cNvPr id="0" name=""/>
        <dsp:cNvSpPr/>
      </dsp:nvSpPr>
      <dsp:spPr>
        <a:xfrm rot="10800000">
          <a:off x="1450167" y="1054974"/>
          <a:ext cx="4949051" cy="814406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131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Importance of testing</a:t>
          </a:r>
          <a:endParaRPr lang="en-US" sz="3100" kern="1200"/>
        </a:p>
      </dsp:txBody>
      <dsp:txXfrm rot="10800000">
        <a:off x="1653768" y="1054974"/>
        <a:ext cx="4745450" cy="814406"/>
      </dsp:txXfrm>
    </dsp:sp>
    <dsp:sp modelId="{8ADABDAE-4636-4128-8B54-2014B9ADF9B8}">
      <dsp:nvSpPr>
        <dsp:cNvPr id="0" name=""/>
        <dsp:cNvSpPr/>
      </dsp:nvSpPr>
      <dsp:spPr>
        <a:xfrm>
          <a:off x="1042963" y="1054974"/>
          <a:ext cx="814406" cy="814406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4EC09-AC25-42DF-94FB-CF4B4B7B9B6B}">
      <dsp:nvSpPr>
        <dsp:cNvPr id="0" name=""/>
        <dsp:cNvSpPr/>
      </dsp:nvSpPr>
      <dsp:spPr>
        <a:xfrm rot="10800000">
          <a:off x="1450167" y="2108198"/>
          <a:ext cx="4949051" cy="814406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131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Types of testing</a:t>
          </a:r>
          <a:endParaRPr lang="en-US" sz="3100" kern="1200"/>
        </a:p>
      </dsp:txBody>
      <dsp:txXfrm rot="10800000">
        <a:off x="1653768" y="2108198"/>
        <a:ext cx="4745450" cy="814406"/>
      </dsp:txXfrm>
    </dsp:sp>
    <dsp:sp modelId="{D4AEA678-D42D-432F-9C7F-13A2419934D1}">
      <dsp:nvSpPr>
        <dsp:cNvPr id="0" name=""/>
        <dsp:cNvSpPr/>
      </dsp:nvSpPr>
      <dsp:spPr>
        <a:xfrm>
          <a:off x="1042963" y="2108198"/>
          <a:ext cx="814406" cy="814406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D6E49-17F6-4D41-B2E4-9CDC59AEA67A}">
      <dsp:nvSpPr>
        <dsp:cNvPr id="0" name=""/>
        <dsp:cNvSpPr/>
      </dsp:nvSpPr>
      <dsp:spPr>
        <a:xfrm>
          <a:off x="171" y="858713"/>
          <a:ext cx="2070043" cy="24840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4" tIns="0" rIns="20447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Testing proves that the tests you ran work correctly. 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71" y="1852334"/>
        <a:ext cx="2070043" cy="1490431"/>
      </dsp:txXfrm>
    </dsp:sp>
    <dsp:sp modelId="{7DF3E6D6-E139-4604-A856-EDB77E17B68A}">
      <dsp:nvSpPr>
        <dsp:cNvPr id="0" name=""/>
        <dsp:cNvSpPr/>
      </dsp:nvSpPr>
      <dsp:spPr>
        <a:xfrm>
          <a:off x="171" y="858713"/>
          <a:ext cx="2070043" cy="993621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4" tIns="165100" rIns="204474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01</a:t>
          </a:r>
        </a:p>
      </dsp:txBody>
      <dsp:txXfrm>
        <a:off x="171" y="858713"/>
        <a:ext cx="2070043" cy="993621"/>
      </dsp:txXfrm>
    </dsp:sp>
    <dsp:sp modelId="{AAB700ED-FDD0-4F6E-8D13-9AED07CA9E6A}">
      <dsp:nvSpPr>
        <dsp:cNvPr id="0" name=""/>
        <dsp:cNvSpPr/>
      </dsp:nvSpPr>
      <dsp:spPr>
        <a:xfrm>
          <a:off x="2235818" y="858713"/>
          <a:ext cx="2070043" cy="2484052"/>
        </a:xfrm>
        <a:prstGeom prst="rect">
          <a:avLst/>
        </a:prstGeom>
        <a:solidFill>
          <a:schemeClr val="accent5">
            <a:hueOff val="-6356385"/>
            <a:satOff val="1676"/>
            <a:lumOff val="850"/>
            <a:alphaOff val="0"/>
          </a:schemeClr>
        </a:solidFill>
        <a:ln w="13970" cap="flat" cmpd="sng" algn="ctr">
          <a:solidFill>
            <a:schemeClr val="accent5">
              <a:hueOff val="-6356385"/>
              <a:satOff val="1676"/>
              <a:lumOff val="8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4" tIns="0" rIns="20447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Passing the tests does not ensure that your software is correct. 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235818" y="1852334"/>
        <a:ext cx="2070043" cy="1490431"/>
      </dsp:txXfrm>
    </dsp:sp>
    <dsp:sp modelId="{D647F594-0663-4507-831A-E875278C49EB}">
      <dsp:nvSpPr>
        <dsp:cNvPr id="0" name=""/>
        <dsp:cNvSpPr/>
      </dsp:nvSpPr>
      <dsp:spPr>
        <a:xfrm>
          <a:off x="2235818" y="858713"/>
          <a:ext cx="2070043" cy="993621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4" tIns="165100" rIns="204474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02</a:t>
          </a:r>
        </a:p>
      </dsp:txBody>
      <dsp:txXfrm>
        <a:off x="2235818" y="858713"/>
        <a:ext cx="2070043" cy="993621"/>
      </dsp:txXfrm>
    </dsp:sp>
    <dsp:sp modelId="{894FFD4C-F7C0-40AD-B70A-ACDFD2686BCE}">
      <dsp:nvSpPr>
        <dsp:cNvPr id="0" name=""/>
        <dsp:cNvSpPr/>
      </dsp:nvSpPr>
      <dsp:spPr>
        <a:xfrm>
          <a:off x="4471466" y="858713"/>
          <a:ext cx="2070043" cy="2484052"/>
        </a:xfrm>
        <a:prstGeom prst="rect">
          <a:avLst/>
        </a:prstGeom>
        <a:solidFill>
          <a:schemeClr val="accent5">
            <a:hueOff val="-12712771"/>
            <a:satOff val="3353"/>
            <a:lumOff val="1699"/>
            <a:alphaOff val="0"/>
          </a:schemeClr>
        </a:solidFill>
        <a:ln w="13970" cap="flat" cmpd="sng" algn="ctr">
          <a:solidFill>
            <a:schemeClr val="accent5">
              <a:hueOff val="-12712771"/>
              <a:satOff val="3353"/>
              <a:lumOff val="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4" tIns="0" rIns="20447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 software could pass all tests with flying colors, yet still have undiscovered bugs.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471466" y="1852334"/>
        <a:ext cx="2070043" cy="1490431"/>
      </dsp:txXfrm>
    </dsp:sp>
    <dsp:sp modelId="{A6813206-22FE-426E-930C-ACD914D00A71}">
      <dsp:nvSpPr>
        <dsp:cNvPr id="0" name=""/>
        <dsp:cNvSpPr/>
      </dsp:nvSpPr>
      <dsp:spPr>
        <a:xfrm>
          <a:off x="4471466" y="858713"/>
          <a:ext cx="2070043" cy="993621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4" tIns="165100" rIns="204474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03</a:t>
          </a:r>
        </a:p>
      </dsp:txBody>
      <dsp:txXfrm>
        <a:off x="4471466" y="858713"/>
        <a:ext cx="2070043" cy="993621"/>
      </dsp:txXfrm>
    </dsp:sp>
    <dsp:sp modelId="{439D62D7-9E3E-41E2-AD69-6E836E0101F2}">
      <dsp:nvSpPr>
        <dsp:cNvPr id="0" name=""/>
        <dsp:cNvSpPr/>
      </dsp:nvSpPr>
      <dsp:spPr>
        <a:xfrm>
          <a:off x="6707113" y="858713"/>
          <a:ext cx="2070043" cy="2484052"/>
        </a:xfrm>
        <a:prstGeom prst="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accent5">
              <a:hueOff val="-19069156"/>
              <a:satOff val="5029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4" tIns="0" rIns="20447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number of bugs discovered is proportional to the amount of time spent debugging.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707113" y="1852334"/>
        <a:ext cx="2070043" cy="1490431"/>
      </dsp:txXfrm>
    </dsp:sp>
    <dsp:sp modelId="{921A6B61-1EFF-4EED-83B6-AAFC443D7BDF}">
      <dsp:nvSpPr>
        <dsp:cNvPr id="0" name=""/>
        <dsp:cNvSpPr/>
      </dsp:nvSpPr>
      <dsp:spPr>
        <a:xfrm>
          <a:off x="6707113" y="858713"/>
          <a:ext cx="2070043" cy="993621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4" tIns="165100" rIns="204474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04</a:t>
          </a:r>
        </a:p>
      </dsp:txBody>
      <dsp:txXfrm>
        <a:off x="6707113" y="858713"/>
        <a:ext cx="2070043" cy="993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5D21D-252D-457A-AE98-7C629EED0E0D}">
      <dsp:nvSpPr>
        <dsp:cNvPr id="0" name=""/>
        <dsp:cNvSpPr/>
      </dsp:nvSpPr>
      <dsp:spPr>
        <a:xfrm>
          <a:off x="0" y="1174981"/>
          <a:ext cx="2148840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Testing</a:t>
          </a:r>
        </a:p>
      </dsp:txBody>
      <dsp:txXfrm>
        <a:off x="0" y="1174981"/>
        <a:ext cx="2148840" cy="594000"/>
      </dsp:txXfrm>
    </dsp:sp>
    <dsp:sp modelId="{41A45A94-BAD6-4E3A-A621-AD37EE61DAC1}">
      <dsp:nvSpPr>
        <dsp:cNvPr id="0" name=""/>
        <dsp:cNvSpPr/>
      </dsp:nvSpPr>
      <dsp:spPr>
        <a:xfrm>
          <a:off x="2148839" y="822293"/>
          <a:ext cx="429768" cy="1299375"/>
        </a:xfrm>
        <a:prstGeom prst="leftBrace">
          <a:avLst>
            <a:gd name="adj1" fmla="val 35000"/>
            <a:gd name="adj2" fmla="val 50000"/>
          </a:avLst>
        </a:prstGeom>
        <a:noFill/>
        <a:ln w="1397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41138-129B-4BEC-9961-D84079F9FFA1}">
      <dsp:nvSpPr>
        <dsp:cNvPr id="0" name=""/>
        <dsp:cNvSpPr/>
      </dsp:nvSpPr>
      <dsp:spPr>
        <a:xfrm>
          <a:off x="2750515" y="822293"/>
          <a:ext cx="5844844" cy="1299375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Process of running the Software.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Determining the results.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Check to match expected outcome.</a:t>
          </a:r>
        </a:p>
      </dsp:txBody>
      <dsp:txXfrm>
        <a:off x="2750515" y="822293"/>
        <a:ext cx="5844844" cy="1299375"/>
      </dsp:txXfrm>
    </dsp:sp>
    <dsp:sp modelId="{102D84FC-1867-4E89-BEFE-735FDB2A1A98}">
      <dsp:nvSpPr>
        <dsp:cNvPr id="0" name=""/>
        <dsp:cNvSpPr/>
      </dsp:nvSpPr>
      <dsp:spPr>
        <a:xfrm>
          <a:off x="0" y="2582356"/>
          <a:ext cx="2148840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Debugging</a:t>
          </a:r>
        </a:p>
      </dsp:txBody>
      <dsp:txXfrm>
        <a:off x="0" y="2582356"/>
        <a:ext cx="2148840" cy="594000"/>
      </dsp:txXfrm>
    </dsp:sp>
    <dsp:sp modelId="{50EC27AA-11F0-4267-B6D5-E39C7E2D8320}">
      <dsp:nvSpPr>
        <dsp:cNvPr id="0" name=""/>
        <dsp:cNvSpPr/>
      </dsp:nvSpPr>
      <dsp:spPr>
        <a:xfrm>
          <a:off x="2148839" y="2229668"/>
          <a:ext cx="429768" cy="1299375"/>
        </a:xfrm>
        <a:prstGeom prst="leftBrace">
          <a:avLst>
            <a:gd name="adj1" fmla="val 35000"/>
            <a:gd name="adj2" fmla="val 50000"/>
          </a:avLst>
        </a:prstGeom>
        <a:noFill/>
        <a:ln w="1397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9C4EB-68D0-487E-910B-073017B93B18}">
      <dsp:nvSpPr>
        <dsp:cNvPr id="0" name=""/>
        <dsp:cNvSpPr/>
      </dsp:nvSpPr>
      <dsp:spPr>
        <a:xfrm>
          <a:off x="2750515" y="2229668"/>
          <a:ext cx="5844844" cy="1299375"/>
        </a:xfrm>
        <a:prstGeom prst="rect">
          <a:avLst/>
        </a:prstGeom>
        <a:solidFill>
          <a:schemeClr val="accent5">
            <a:shade val="80000"/>
            <a:hueOff val="133211"/>
            <a:satOff val="-6253"/>
            <a:lumOff val="2670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Process of trying to locate bug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Fix located problem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Deploy solution</a:t>
          </a:r>
        </a:p>
      </dsp:txBody>
      <dsp:txXfrm>
        <a:off x="2750515" y="2229668"/>
        <a:ext cx="5844844" cy="12993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A81FE-0D56-45C9-A2B8-F40855A9E60D}">
      <dsp:nvSpPr>
        <dsp:cNvPr id="0" name=""/>
        <dsp:cNvSpPr/>
      </dsp:nvSpPr>
      <dsp:spPr>
        <a:xfrm>
          <a:off x="0" y="417428"/>
          <a:ext cx="859536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7B4F4-D999-4C82-AE4C-3ADE59F1A391}">
      <dsp:nvSpPr>
        <dsp:cNvPr id="0" name=""/>
        <dsp:cNvSpPr/>
      </dsp:nvSpPr>
      <dsp:spPr>
        <a:xfrm>
          <a:off x="429768" y="63188"/>
          <a:ext cx="6016752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19" tIns="0" rIns="22741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The First Bug</a:t>
          </a:r>
          <a:endParaRPr lang="en-US" sz="2400" kern="1200"/>
        </a:p>
      </dsp:txBody>
      <dsp:txXfrm>
        <a:off x="464353" y="97773"/>
        <a:ext cx="5947582" cy="639310"/>
      </dsp:txXfrm>
    </dsp:sp>
    <dsp:sp modelId="{1C6AD614-43B1-4502-AE62-CA488F01D290}">
      <dsp:nvSpPr>
        <dsp:cNvPr id="0" name=""/>
        <dsp:cNvSpPr/>
      </dsp:nvSpPr>
      <dsp:spPr>
        <a:xfrm>
          <a:off x="0" y="1506068"/>
          <a:ext cx="859536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-6356385"/>
              <a:satOff val="1676"/>
              <a:lumOff val="8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86D0A-1F4A-4DF3-AEC0-312F04ED3887}">
      <dsp:nvSpPr>
        <dsp:cNvPr id="0" name=""/>
        <dsp:cNvSpPr/>
      </dsp:nvSpPr>
      <dsp:spPr>
        <a:xfrm>
          <a:off x="429768" y="1151828"/>
          <a:ext cx="6016752" cy="708480"/>
        </a:xfrm>
        <a:prstGeom prst="roundRect">
          <a:avLst/>
        </a:prstGeom>
        <a:solidFill>
          <a:schemeClr val="accent5">
            <a:hueOff val="-6356385"/>
            <a:satOff val="1676"/>
            <a:lumOff val="85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19" tIns="0" rIns="22741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Therac-25</a:t>
          </a:r>
          <a:endParaRPr lang="en-US" sz="2400" kern="1200"/>
        </a:p>
      </dsp:txBody>
      <dsp:txXfrm>
        <a:off x="464353" y="1186413"/>
        <a:ext cx="5947582" cy="639310"/>
      </dsp:txXfrm>
    </dsp:sp>
    <dsp:sp modelId="{7DEE8878-3645-48F9-B72D-C6238AD4B6AE}">
      <dsp:nvSpPr>
        <dsp:cNvPr id="0" name=""/>
        <dsp:cNvSpPr/>
      </dsp:nvSpPr>
      <dsp:spPr>
        <a:xfrm>
          <a:off x="0" y="2594708"/>
          <a:ext cx="859536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-12712771"/>
              <a:satOff val="3353"/>
              <a:lumOff val="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E7B0D-8843-4150-BDFA-5AB319495699}">
      <dsp:nvSpPr>
        <dsp:cNvPr id="0" name=""/>
        <dsp:cNvSpPr/>
      </dsp:nvSpPr>
      <dsp:spPr>
        <a:xfrm>
          <a:off x="429768" y="2240468"/>
          <a:ext cx="6016752" cy="708480"/>
        </a:xfrm>
        <a:prstGeom prst="roundRect">
          <a:avLst/>
        </a:prstGeom>
        <a:solidFill>
          <a:schemeClr val="accent5">
            <a:hueOff val="-12712771"/>
            <a:satOff val="3353"/>
            <a:lumOff val="169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19" tIns="0" rIns="22741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Ariane 5 disaster</a:t>
          </a:r>
          <a:endParaRPr lang="en-US" sz="2400" kern="1200"/>
        </a:p>
      </dsp:txBody>
      <dsp:txXfrm>
        <a:off x="464353" y="2275053"/>
        <a:ext cx="5947582" cy="639310"/>
      </dsp:txXfrm>
    </dsp:sp>
    <dsp:sp modelId="{05898AF8-E356-4D56-95B8-38C2F2263DFC}">
      <dsp:nvSpPr>
        <dsp:cNvPr id="0" name=""/>
        <dsp:cNvSpPr/>
      </dsp:nvSpPr>
      <dsp:spPr>
        <a:xfrm>
          <a:off x="0" y="3683348"/>
          <a:ext cx="859536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-19069156"/>
              <a:satOff val="5029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7DFBE-831C-4D7B-ACC7-4564E66EF33D}">
      <dsp:nvSpPr>
        <dsp:cNvPr id="0" name=""/>
        <dsp:cNvSpPr/>
      </dsp:nvSpPr>
      <dsp:spPr>
        <a:xfrm>
          <a:off x="429768" y="3329108"/>
          <a:ext cx="6016752" cy="708480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19" tIns="0" rIns="22741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Mars Climate Orbiter</a:t>
          </a:r>
          <a:endParaRPr lang="en-US" sz="2400" kern="1200"/>
        </a:p>
      </dsp:txBody>
      <dsp:txXfrm>
        <a:off x="464353" y="3363693"/>
        <a:ext cx="5947582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FA297-0097-4199-B88F-10A5F451B2FE}">
      <dsp:nvSpPr>
        <dsp:cNvPr id="0" name=""/>
        <dsp:cNvSpPr/>
      </dsp:nvSpPr>
      <dsp:spPr>
        <a:xfrm>
          <a:off x="2937" y="210096"/>
          <a:ext cx="1590645" cy="9543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Unit testing</a:t>
          </a:r>
          <a:endParaRPr lang="en-US" sz="2100" kern="1200"/>
        </a:p>
      </dsp:txBody>
      <dsp:txXfrm>
        <a:off x="2937" y="210096"/>
        <a:ext cx="1590645" cy="954387"/>
      </dsp:txXfrm>
    </dsp:sp>
    <dsp:sp modelId="{5A67B001-3D33-45AF-AD36-5927C005B3FD}">
      <dsp:nvSpPr>
        <dsp:cNvPr id="0" name=""/>
        <dsp:cNvSpPr/>
      </dsp:nvSpPr>
      <dsp:spPr>
        <a:xfrm>
          <a:off x="1752647" y="210096"/>
          <a:ext cx="1590645" cy="954387"/>
        </a:xfrm>
        <a:prstGeom prst="rect">
          <a:avLst/>
        </a:prstGeom>
        <a:solidFill>
          <a:schemeClr val="accent5">
            <a:hueOff val="-2118795"/>
            <a:satOff val="559"/>
            <a:lumOff val="283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Black box</a:t>
          </a:r>
          <a:endParaRPr lang="en-US" sz="2100" kern="1200" dirty="0"/>
        </a:p>
      </dsp:txBody>
      <dsp:txXfrm>
        <a:off x="1752647" y="210096"/>
        <a:ext cx="1590645" cy="954387"/>
      </dsp:txXfrm>
    </dsp:sp>
    <dsp:sp modelId="{78A002B2-928F-4A93-BA14-D51F1C6A0E17}">
      <dsp:nvSpPr>
        <dsp:cNvPr id="0" name=""/>
        <dsp:cNvSpPr/>
      </dsp:nvSpPr>
      <dsp:spPr>
        <a:xfrm>
          <a:off x="3502357" y="210096"/>
          <a:ext cx="1590645" cy="954387"/>
        </a:xfrm>
        <a:prstGeom prst="rect">
          <a:avLst/>
        </a:prstGeom>
        <a:solidFill>
          <a:schemeClr val="accent5">
            <a:hueOff val="-4237590"/>
            <a:satOff val="1118"/>
            <a:lumOff val="566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White box</a:t>
          </a:r>
          <a:endParaRPr lang="en-US" sz="2100" kern="1200"/>
        </a:p>
      </dsp:txBody>
      <dsp:txXfrm>
        <a:off x="3502357" y="210096"/>
        <a:ext cx="1590645" cy="954387"/>
      </dsp:txXfrm>
    </dsp:sp>
    <dsp:sp modelId="{BB4B2ADC-873D-4466-A42B-F5495F7893FF}">
      <dsp:nvSpPr>
        <dsp:cNvPr id="0" name=""/>
        <dsp:cNvSpPr/>
      </dsp:nvSpPr>
      <dsp:spPr>
        <a:xfrm>
          <a:off x="5252067" y="210096"/>
          <a:ext cx="1590645" cy="954387"/>
        </a:xfrm>
        <a:prstGeom prst="rect">
          <a:avLst/>
        </a:prstGeom>
        <a:solidFill>
          <a:schemeClr val="accent5">
            <a:hueOff val="-6356385"/>
            <a:satOff val="1676"/>
            <a:lumOff val="85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Integration</a:t>
          </a:r>
          <a:endParaRPr lang="en-US" sz="2100" kern="1200"/>
        </a:p>
      </dsp:txBody>
      <dsp:txXfrm>
        <a:off x="5252067" y="210096"/>
        <a:ext cx="1590645" cy="954387"/>
      </dsp:txXfrm>
    </dsp:sp>
    <dsp:sp modelId="{2161D7B8-3EAC-454B-8EB6-3B98243C3036}">
      <dsp:nvSpPr>
        <dsp:cNvPr id="0" name=""/>
        <dsp:cNvSpPr/>
      </dsp:nvSpPr>
      <dsp:spPr>
        <a:xfrm>
          <a:off x="7001776" y="210096"/>
          <a:ext cx="1590645" cy="954387"/>
        </a:xfrm>
        <a:prstGeom prst="rect">
          <a:avLst/>
        </a:prstGeom>
        <a:solidFill>
          <a:schemeClr val="accent5">
            <a:hueOff val="-8475180"/>
            <a:satOff val="2235"/>
            <a:lumOff val="1133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Functional</a:t>
          </a:r>
          <a:endParaRPr lang="en-US" sz="2100" kern="1200"/>
        </a:p>
      </dsp:txBody>
      <dsp:txXfrm>
        <a:off x="7001776" y="210096"/>
        <a:ext cx="1590645" cy="954387"/>
      </dsp:txXfrm>
    </dsp:sp>
    <dsp:sp modelId="{08443601-A893-47C1-B984-951728CE65D5}">
      <dsp:nvSpPr>
        <dsp:cNvPr id="0" name=""/>
        <dsp:cNvSpPr/>
      </dsp:nvSpPr>
      <dsp:spPr>
        <a:xfrm>
          <a:off x="2937" y="1323547"/>
          <a:ext cx="1590645" cy="954387"/>
        </a:xfrm>
        <a:prstGeom prst="rect">
          <a:avLst/>
        </a:prstGeom>
        <a:solidFill>
          <a:schemeClr val="accent5">
            <a:hueOff val="-10593976"/>
            <a:satOff val="2794"/>
            <a:lumOff val="1416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End-to-end</a:t>
          </a:r>
          <a:endParaRPr lang="en-US" sz="2100" kern="1200"/>
        </a:p>
      </dsp:txBody>
      <dsp:txXfrm>
        <a:off x="2937" y="1323547"/>
        <a:ext cx="1590645" cy="954387"/>
      </dsp:txXfrm>
    </dsp:sp>
    <dsp:sp modelId="{C2C89509-1811-4A65-922C-59C6D9ECBB8C}">
      <dsp:nvSpPr>
        <dsp:cNvPr id="0" name=""/>
        <dsp:cNvSpPr/>
      </dsp:nvSpPr>
      <dsp:spPr>
        <a:xfrm>
          <a:off x="1752647" y="1323547"/>
          <a:ext cx="1590645" cy="954387"/>
        </a:xfrm>
        <a:prstGeom prst="rect">
          <a:avLst/>
        </a:prstGeom>
        <a:solidFill>
          <a:schemeClr val="accent5">
            <a:hueOff val="-12712771"/>
            <a:satOff val="3353"/>
            <a:lumOff val="169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Load</a:t>
          </a:r>
          <a:endParaRPr lang="en-US" sz="2100" kern="1200"/>
        </a:p>
      </dsp:txBody>
      <dsp:txXfrm>
        <a:off x="1752647" y="1323547"/>
        <a:ext cx="1590645" cy="954387"/>
      </dsp:txXfrm>
    </dsp:sp>
    <dsp:sp modelId="{86B02A38-E244-493B-9D2C-88AE9EF98D52}">
      <dsp:nvSpPr>
        <dsp:cNvPr id="0" name=""/>
        <dsp:cNvSpPr/>
      </dsp:nvSpPr>
      <dsp:spPr>
        <a:xfrm>
          <a:off x="3502357" y="1323547"/>
          <a:ext cx="1590645" cy="954387"/>
        </a:xfrm>
        <a:prstGeom prst="rect">
          <a:avLst/>
        </a:prstGeom>
        <a:solidFill>
          <a:schemeClr val="accent5">
            <a:hueOff val="-14831567"/>
            <a:satOff val="3911"/>
            <a:lumOff val="1983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Security</a:t>
          </a:r>
          <a:endParaRPr lang="en-US" sz="2100" kern="1200"/>
        </a:p>
      </dsp:txBody>
      <dsp:txXfrm>
        <a:off x="3502357" y="1323547"/>
        <a:ext cx="1590645" cy="954387"/>
      </dsp:txXfrm>
    </dsp:sp>
    <dsp:sp modelId="{3211AC44-1987-422C-9CCA-90ED12FEADDE}">
      <dsp:nvSpPr>
        <dsp:cNvPr id="0" name=""/>
        <dsp:cNvSpPr/>
      </dsp:nvSpPr>
      <dsp:spPr>
        <a:xfrm>
          <a:off x="5252067" y="1323547"/>
          <a:ext cx="1590645" cy="954387"/>
        </a:xfrm>
        <a:prstGeom prst="rect">
          <a:avLst/>
        </a:prstGeom>
        <a:solidFill>
          <a:schemeClr val="accent5">
            <a:hueOff val="-16950361"/>
            <a:satOff val="4470"/>
            <a:lumOff val="2266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Acceptance</a:t>
          </a:r>
          <a:endParaRPr lang="en-US" sz="2100" kern="1200"/>
        </a:p>
      </dsp:txBody>
      <dsp:txXfrm>
        <a:off x="5252067" y="1323547"/>
        <a:ext cx="1590645" cy="954387"/>
      </dsp:txXfrm>
    </dsp:sp>
    <dsp:sp modelId="{3702BA3E-9581-400D-A2E0-5195636361D0}">
      <dsp:nvSpPr>
        <dsp:cNvPr id="0" name=""/>
        <dsp:cNvSpPr/>
      </dsp:nvSpPr>
      <dsp:spPr>
        <a:xfrm>
          <a:off x="7001776" y="1323547"/>
          <a:ext cx="1590645" cy="954387"/>
        </a:xfrm>
        <a:prstGeom prst="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Regression</a:t>
          </a:r>
          <a:endParaRPr lang="en-US" sz="2100" kern="1200" dirty="0"/>
        </a:p>
      </dsp:txBody>
      <dsp:txXfrm>
        <a:off x="7001776" y="1323547"/>
        <a:ext cx="1590645" cy="954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2023-05-11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2023-05-11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2023-05-11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2023-05-11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2023-05-11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2023-05-11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2023-05-11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2023-05-11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2023-05-11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2023-05-11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2023-05-11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2023-05-11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66C88B-B170-4C69-85D3-FD6AD975F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0FE256-DF37-4639-8CB7-2E2F1897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36DB7-B858-A615-E611-CDB480642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8039" y="2925097"/>
            <a:ext cx="6462923" cy="88490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7D20B-9E96-BC48-EFC4-B8CC6A6ED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3750" y="3932901"/>
            <a:ext cx="5157592" cy="31079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9D9D9"/>
                </a:solidFill>
              </a:rPr>
              <a:t>Introduction</a:t>
            </a:r>
          </a:p>
          <a:p>
            <a:endParaRPr lang="en-US" dirty="0">
              <a:solidFill>
                <a:srgbClr val="D9D9D9"/>
              </a:solidFill>
            </a:endParaRPr>
          </a:p>
          <a:p>
            <a:endParaRPr lang="en-US" dirty="0">
              <a:solidFill>
                <a:srgbClr val="D9D9D9"/>
              </a:solidFill>
            </a:endParaRPr>
          </a:p>
          <a:p>
            <a:endParaRPr lang="en-US" dirty="0">
              <a:solidFill>
                <a:srgbClr val="D9D9D9"/>
              </a:solidFill>
            </a:endParaRPr>
          </a:p>
          <a:p>
            <a:r>
              <a:rPr lang="en-US" sz="1800" b="1" dirty="0">
                <a:solidFill>
                  <a:srgbClr val="D9D9D9"/>
                </a:solidFill>
              </a:rPr>
              <a:t>Instructor: </a:t>
            </a:r>
            <a:r>
              <a:rPr lang="en-US" sz="1800" dirty="0">
                <a:solidFill>
                  <a:srgbClr val="D9D9D9"/>
                </a:solidFill>
              </a:rPr>
              <a:t>Kaveh Eshraghian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DD1039A-772C-4213-A092-0D8A9EF4A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6D594A32-EB51-1014-D5BC-6C81E0771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87" y="1566474"/>
            <a:ext cx="3718563" cy="37185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B39728D-66CA-4175-956D-FE26F322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21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9624-F009-5D01-4D21-7E86F4C9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Century Schoolbook (Headings)"/>
              </a:rPr>
              <a:t>Therac-25</a:t>
            </a:r>
            <a:endParaRPr lang="en-US" dirty="0">
              <a:latin typeface="Century Schoolbook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B59E-F956-941D-2917-8D013A6E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5864806" cy="385497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History: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machine to treat cancer with radiation.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original version used hardware stops to prevent errors.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revised version used software to prevent errors.</a:t>
            </a: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Provided patient with lethal dose of radiation.</a:t>
            </a: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was a bug in parallel programming.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programmer did not understand how to do parallel programming.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 condition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F0C9A130-E767-6D6A-090A-C046074E8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560573"/>
            <a:ext cx="4768645" cy="286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45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9624-F009-5D01-4D21-7E86F4C9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5377126" cy="1325562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Century Schoolbook (Headings)"/>
              </a:rPr>
              <a:t>Ariane 5 Disaster</a:t>
            </a:r>
            <a:endParaRPr lang="en-US" dirty="0">
              <a:latin typeface="Century Schoolbook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B59E-F956-941D-2917-8D013A6E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5864806" cy="385497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History: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June of 1996 the very first Ariane 5 rocket was launched.</a:t>
            </a:r>
          </a:p>
          <a:p>
            <a:pPr lvl="1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Issue: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37 seconds after launch, the rocket rotated 90 degrees, in the wrong direction.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 than two seconds later started to break up due to aerodynamic forces. 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triggered the Rockets self-destruction mechanism causing it to explode in midair.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disaster cost approximately $370 million.</a:t>
            </a:r>
          </a:p>
          <a:p>
            <a:pPr lvl="1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Cause: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64-bit floating-point value was used to track a guidance variable.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some point in the calculation the value was assigned to a 16-bit integer. 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then sent incorrect values to the guidance system.</a:t>
            </a:r>
          </a:p>
        </p:txBody>
      </p:sp>
      <p:pic>
        <p:nvPicPr>
          <p:cNvPr id="4" name="Picture 2" descr="Explosion of first Ariane 5 flight, June 4, 1996">
            <a:extLst>
              <a:ext uri="{FF2B5EF4-FFF2-40B4-BE49-F238E27FC236}">
                <a16:creationId xmlns:a16="http://schemas.microsoft.com/office/drawing/2014/main" id="{284EC5EE-1ADC-8B9B-E576-D55D3C8E32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" r="39530" b="1"/>
          <a:stretch/>
        </p:blipFill>
        <p:spPr bwMode="auto">
          <a:xfrm>
            <a:off x="6847314" y="1933575"/>
            <a:ext cx="3304656" cy="363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83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9624-F009-5D01-4D21-7E86F4C9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6128440" cy="1325562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Century Schoolbook (Headings)"/>
              </a:rPr>
              <a:t>Mars Climate Orbiter</a:t>
            </a:r>
            <a:endParaRPr lang="en-US" dirty="0">
              <a:latin typeface="Century Schoolbook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B59E-F956-941D-2917-8D013A6E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5864806" cy="385497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History: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robotic space probe launched by NASA on December 11, 1998.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 as the communications relay in the Mars Surveyor '98 program for Mars Polar Lander.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$235 million weather satellite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Issue: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September 23, 1999, communication with the spacecraft was permanently lost as it went into orbital insertion.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Either destroyed in the atmosphere or escaped the planet's vicinity and entered an orbit around the Sun.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Cause: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of several different problems occurring at the same time.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Bug in the ground control software. Convert Imperial unit to metric unit.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communication between various parts of the teams.</a:t>
            </a:r>
          </a:p>
        </p:txBody>
      </p:sp>
      <p:pic>
        <p:nvPicPr>
          <p:cNvPr id="1026" name="Picture 2" descr="Spacecraft in orbit over Mars.">
            <a:extLst>
              <a:ext uri="{FF2B5EF4-FFF2-40B4-BE49-F238E27FC236}">
                <a16:creationId xmlns:a16="http://schemas.microsoft.com/office/drawing/2014/main" id="{F58C287C-71EF-691A-C6E2-4C7404EED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455" y="2325158"/>
            <a:ext cx="3626723" cy="329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8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D780-BB81-7EF1-19EA-CC1A15D8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48A4B0-C4FF-11C8-6C4A-F1930F75E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679929"/>
              </p:ext>
            </p:extLst>
          </p:nvPr>
        </p:nvGraphicFramePr>
        <p:xfrm>
          <a:off x="1261872" y="2725947"/>
          <a:ext cx="8595360" cy="2488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78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D4B7-6971-EF41-FBC4-F0E52162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BEC715-C395-B6C6-882F-C64017702E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706225"/>
              </p:ext>
            </p:extLst>
          </p:nvPr>
        </p:nvGraphicFramePr>
        <p:xfrm>
          <a:off x="1261872" y="2286000"/>
          <a:ext cx="7442183" cy="292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106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FB2A-6EEC-E5F5-DF39-D5564455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 (Headings)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F36A981-602F-9434-9BDA-230D31D96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is one of the most complex things built by humans.</a:t>
            </a:r>
          </a:p>
          <a:p>
            <a:r>
              <a:rPr lang="en-US" dirty="0">
                <a:latin typeface="system-ui"/>
              </a:rPr>
              <a:t>C</a:t>
            </a:r>
            <a:r>
              <a:rPr lang="en-US" b="0" i="0" dirty="0">
                <a:effectLst/>
                <a:latin typeface="system-ui"/>
              </a:rPr>
              <a:t>omplexity of modern software is such that it stretches the mental capabilities</a:t>
            </a: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 outcomes: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Producing correct results.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edge cases.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required efficiency.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Maintaining high loads.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Sensible feedback when receiving bad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Error-free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Recovery from error.</a:t>
            </a: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" name="Graphic 32" descr="Light Bulb and Gear">
            <a:extLst>
              <a:ext uri="{FF2B5EF4-FFF2-40B4-BE49-F238E27FC236}">
                <a16:creationId xmlns:a16="http://schemas.microsoft.com/office/drawing/2014/main" id="{7F36AA46-5D08-1E21-79AD-044E5B9FB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9706" y="1933575"/>
            <a:ext cx="3639872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3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C876-DD5B-E4E3-EB14-B0DA8A40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994" y="365760"/>
            <a:ext cx="6977857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 (Headings)"/>
                <a:ea typeface="Calibri" panose="020F0502020204030204" pitchFamily="34" charset="0"/>
                <a:cs typeface="Calibri" panose="020F0502020204030204" pitchFamily="34" charset="0"/>
              </a:rPr>
              <a:t>Software Testing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92242AF-4EA7-932B-7490-A11604DFE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2" r="52584" b="-1"/>
          <a:stretch/>
        </p:blipFill>
        <p:spPr>
          <a:xfrm>
            <a:off x="20" y="10"/>
            <a:ext cx="355518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48C0-F8D6-F021-2455-BACBCF8C6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994" y="2005738"/>
            <a:ext cx="6977857" cy="4486501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Definition:</a:t>
            </a:r>
          </a:p>
          <a:p>
            <a:pPr marL="274320" lvl="1" indent="0">
              <a:buNone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per </a:t>
            </a: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ANSI/IEEE 1059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“Testing in Software Engineering is a process of evaluating a software product to find whether the current software product meets the required conditions”, such as:</a:t>
            </a:r>
          </a:p>
          <a:p>
            <a:pPr marL="548640" lvl="2" indent="0">
              <a:buNone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requirements </a:t>
            </a:r>
          </a:p>
          <a:p>
            <a:pPr marL="548640" lvl="2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</a:p>
          <a:p>
            <a:pPr marL="548640" lvl="2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requirements</a:t>
            </a:r>
          </a:p>
          <a:p>
            <a:pPr marL="548640" lvl="2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Bug-free functionality</a:t>
            </a:r>
          </a:p>
          <a:p>
            <a:pPr marL="548640" lvl="2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Outcome: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missing requirement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presence of bug/errors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security/reliability issues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performance issues</a:t>
            </a:r>
          </a:p>
          <a:p>
            <a:pPr marL="274320" lvl="1" indent="0">
              <a:buNone/>
            </a:pPr>
            <a:endParaRPr lang="en-US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617220" lvl="1" indent="-342900">
              <a:buFont typeface="+mj-lt"/>
              <a:buAutoNum type="arabicPeriod"/>
            </a:pPr>
            <a:endParaRPr lang="en-US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61442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5165-A32F-B422-E999-1B664982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Century Schoolbook (Headings)"/>
                <a:ea typeface="Calibri" panose="020F0502020204030204" pitchFamily="34" charset="0"/>
                <a:cs typeface="Calibri" panose="020F0502020204030204" pitchFamily="34" charset="0"/>
              </a:rPr>
              <a:t>Testing Takeaway</a:t>
            </a:r>
            <a:endParaRPr lang="en-US" dirty="0">
              <a:latin typeface="Century Schoolbook (Headings)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DDDDAD2D-157E-A1EF-9BC9-0EA9CFD83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200512"/>
              </p:ext>
            </p:extLst>
          </p:nvPr>
        </p:nvGraphicFramePr>
        <p:xfrm>
          <a:off x="1262063" y="2013054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54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DBEB-AD29-E8A8-55E4-595CC404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1C1E21"/>
                </a:solidFill>
                <a:effectLst/>
                <a:latin typeface="Century Schoolbook (Headings)"/>
              </a:rPr>
              <a:t>Debugging</a:t>
            </a:r>
            <a:endParaRPr lang="en-US" dirty="0">
              <a:latin typeface="Century Schoolbook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945C7-1AF4-9B57-8A90-12AEFE3E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113713" cy="4351337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1C1E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</a:t>
            </a:r>
            <a:r>
              <a:rPr lang="en-US" sz="2000" b="1" dirty="0">
                <a:solidFill>
                  <a:srgbClr val="1C1E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000" b="1" i="0" dirty="0">
              <a:solidFill>
                <a:srgbClr val="1C1E2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1" indent="0">
              <a:buNone/>
            </a:pPr>
            <a:r>
              <a:rPr lang="en-US" sz="2000" dirty="0">
                <a:solidFill>
                  <a:srgbClr val="1C1E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Debugging is the process of finding and fixing errors or bugs in the source code of any software. </a:t>
            </a:r>
          </a:p>
          <a:p>
            <a:pPr marL="274320" lvl="1" indent="0">
              <a:buNone/>
            </a:pPr>
            <a:endParaRPr lang="en-US" sz="2000" dirty="0">
              <a:solidFill>
                <a:srgbClr val="1C1E2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i="0" dirty="0">
                <a:solidFill>
                  <a:srgbClr val="1C1E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1C1E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 identification (locating the source of the bug)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0" i="0" dirty="0">
                <a:solidFill>
                  <a:srgbClr val="1C1E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 Analysis (determining how to fix the bug)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1C1E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 and validation (implementing solution)</a:t>
            </a:r>
            <a:endParaRPr lang="en-US" sz="2000" b="0" i="0" dirty="0">
              <a:solidFill>
                <a:srgbClr val="1C1E2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Ladybug on a white background">
            <a:extLst>
              <a:ext uri="{FF2B5EF4-FFF2-40B4-BE49-F238E27FC236}">
                <a16:creationId xmlns:a16="http://schemas.microsoft.com/office/drawing/2014/main" id="{6055D44F-00A1-5DD6-50CD-59657F7D1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45" r="50322" b="2"/>
          <a:stretch/>
        </p:blipFill>
        <p:spPr>
          <a:xfrm>
            <a:off x="7737169" y="10"/>
            <a:ext cx="35552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882F-EB68-EBA0-F315-7D800C85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vs. Debugging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B98DDF-32EE-DADC-CF67-80F4D98CA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100548"/>
              </p:ext>
            </p:extLst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98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8924-29CD-DF66-743A-8BE864A7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1C1E21"/>
                </a:solidFill>
                <a:effectLst/>
                <a:latin typeface="Century Schoolbook (Headings)"/>
              </a:rPr>
              <a:t>Famous Software Bugs</a:t>
            </a:r>
            <a:endParaRPr lang="en-US" dirty="0">
              <a:latin typeface="Century Schoolbook (Headings)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54EBD5-7950-86A0-4F3B-35F5BBAE3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657622"/>
              </p:ext>
            </p:extLst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449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5921-493F-C7B2-DB2E-CF3A6B3A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 dirty="0"/>
              <a:t>The First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0E8F-F619-8F69-4968-290D93756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History:</a:t>
            </a:r>
          </a:p>
          <a:p>
            <a:pPr lvl="1"/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Discovered in 1947 by Grace Hopper, who was the developer of the COBOL language. </a:t>
            </a:r>
          </a:p>
          <a:p>
            <a:pPr lvl="1"/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using the Harvard Mark II</a:t>
            </a:r>
          </a:p>
          <a:p>
            <a:pPr marL="274320" lvl="1" indent="0">
              <a:buNone/>
            </a:pP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Issue:</a:t>
            </a:r>
          </a:p>
          <a:p>
            <a:pPr marL="274320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alculation was not being performed correctly.</a:t>
            </a:r>
          </a:p>
          <a:p>
            <a:pPr marL="274320" lvl="1" indent="0">
              <a:buNone/>
            </a:pP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Cause:</a:t>
            </a:r>
          </a:p>
          <a:p>
            <a:pPr marL="274320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 which was stuck between relays inside the computer.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4178913-565C-085A-7397-B235F6811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3157" y="1260342"/>
            <a:ext cx="5209989" cy="433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49613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8B9DB3898E1840A1985BE38A336A09" ma:contentTypeVersion="12" ma:contentTypeDescription="Create a new document." ma:contentTypeScope="" ma:versionID="2e7fe1ede33cf1dc680f0e4a7db54bb2">
  <xsd:schema xmlns:xsd="http://www.w3.org/2001/XMLSchema" xmlns:xs="http://www.w3.org/2001/XMLSchema" xmlns:p="http://schemas.microsoft.com/office/2006/metadata/properties" xmlns:ns2="7e7c8aa9-4be2-48a6-a0f7-80013db2e73b" xmlns:ns3="7db3b190-d1cf-4882-bee6-3064ce691739" targetNamespace="http://schemas.microsoft.com/office/2006/metadata/properties" ma:root="true" ma:fieldsID="c518a831eea8f0d02cef310fd2c9fe1b" ns2:_="" ns3:_="">
    <xsd:import namespace="7e7c8aa9-4be2-48a6-a0f7-80013db2e73b"/>
    <xsd:import namespace="7db3b190-d1cf-4882-bee6-3064ce6917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7c8aa9-4be2-48a6-a0f7-80013db2e7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68e675e-7f51-40c4-b007-fcb928a1bb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3b190-d1cf-4882-bee6-3064ce69173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1053aee-29de-48c2-82f4-3c5d5ff217c1}" ma:internalName="TaxCatchAll" ma:showField="CatchAllData" ma:web="7db3b190-d1cf-4882-bee6-3064ce6917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b3b190-d1cf-4882-bee6-3064ce691739" xsi:nil="true"/>
    <lcf76f155ced4ddcb4097134ff3c332f xmlns="7e7c8aa9-4be2-48a6-a0f7-80013db2e7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AF897B0-56FC-49E2-BF79-C2AC6CF121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7c8aa9-4be2-48a6-a0f7-80013db2e73b"/>
    <ds:schemaRef ds:uri="7db3b190-d1cf-4882-bee6-3064ce6917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70ABEF-58D8-4346-BF5E-9EDF7655A7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8FA893-8A37-4DFA-BD3D-303A57B20D30}">
  <ds:schemaRefs>
    <ds:schemaRef ds:uri="http://schemas.microsoft.com/office/2006/metadata/properties"/>
    <ds:schemaRef ds:uri="http://schemas.microsoft.com/office/infopath/2007/PartnerControls"/>
    <ds:schemaRef ds:uri="7db3b190-d1cf-4882-bee6-3064ce691739"/>
    <ds:schemaRef ds:uri="7e7c8aa9-4be2-48a6-a0f7-80013db2e7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398</TotalTime>
  <Words>648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Schoolbook</vt:lpstr>
      <vt:lpstr>Century Schoolbook (Headings)</vt:lpstr>
      <vt:lpstr>Source Sans Pro</vt:lpstr>
      <vt:lpstr>system-ui</vt:lpstr>
      <vt:lpstr>Wingdings 2</vt:lpstr>
      <vt:lpstr>View</vt:lpstr>
      <vt:lpstr>Software Testing</vt:lpstr>
      <vt:lpstr>Overview</vt:lpstr>
      <vt:lpstr>Introduction</vt:lpstr>
      <vt:lpstr>Software Testing</vt:lpstr>
      <vt:lpstr>Testing Takeaway</vt:lpstr>
      <vt:lpstr>Debugging</vt:lpstr>
      <vt:lpstr>Testing vs. Debugging</vt:lpstr>
      <vt:lpstr>Famous Software Bugs</vt:lpstr>
      <vt:lpstr>The First Bug</vt:lpstr>
      <vt:lpstr>Therac-25</vt:lpstr>
      <vt:lpstr>Ariane 5 Disaster</vt:lpstr>
      <vt:lpstr>Mars Climate Orbiter</vt:lpstr>
      <vt:lpstr>Types of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Robert Robson</dc:creator>
  <cp:lastModifiedBy>Kaveh Eshraghian</cp:lastModifiedBy>
  <cp:revision>1</cp:revision>
  <dcterms:created xsi:type="dcterms:W3CDTF">2022-05-22T15:33:53Z</dcterms:created>
  <dcterms:modified xsi:type="dcterms:W3CDTF">2023-05-11T12:54:33Z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0x010100068B9DB3898E1840A1985BE38A336A09</vt:lpwstr>
  </property>
</Properties>
</file>