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  <p:sldId id="261" r:id="rId12"/>
    <p:sldId id="263" r:id="rId13"/>
    <p:sldId id="277" r:id="rId14"/>
    <p:sldId id="264" r:id="rId15"/>
    <p:sldId id="278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9F28A-DE8D-42BB-B0D5-1EE8490921A6}" v="470" dt="2023-05-18T14:26:40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eh Eshraghian" userId="45481263d5e56625" providerId="LiveId" clId="{0DB9F28A-DE8D-42BB-B0D5-1EE8490921A6}"/>
    <pc:docChg chg="undo redo custSel addSld delSld modSld sldOrd">
      <pc:chgData name="Kaveh Eshraghian" userId="45481263d5e56625" providerId="LiveId" clId="{0DB9F28A-DE8D-42BB-B0D5-1EE8490921A6}" dt="2023-05-18T14:27:00.640" v="2558" actId="47"/>
      <pc:docMkLst>
        <pc:docMk/>
      </pc:docMkLst>
      <pc:sldChg chg="del">
        <pc:chgData name="Kaveh Eshraghian" userId="45481263d5e56625" providerId="LiveId" clId="{0DB9F28A-DE8D-42BB-B0D5-1EE8490921A6}" dt="2023-05-18T01:33:25.589" v="2" actId="47"/>
        <pc:sldMkLst>
          <pc:docMk/>
          <pc:sldMk cId="3226703850" sldId="256"/>
        </pc:sldMkLst>
      </pc:sldChg>
      <pc:sldChg chg="del">
        <pc:chgData name="Kaveh Eshraghian" userId="45481263d5e56625" providerId="LiveId" clId="{0DB9F28A-DE8D-42BB-B0D5-1EE8490921A6}" dt="2023-05-18T02:40:52.078" v="737" actId="47"/>
        <pc:sldMkLst>
          <pc:docMk/>
          <pc:sldMk cId="2291906455" sldId="257"/>
        </pc:sldMkLst>
      </pc:sldChg>
      <pc:sldChg chg="del">
        <pc:chgData name="Kaveh Eshraghian" userId="45481263d5e56625" providerId="LiveId" clId="{0DB9F28A-DE8D-42BB-B0D5-1EE8490921A6}" dt="2023-05-18T03:05:40.190" v="1025" actId="47"/>
        <pc:sldMkLst>
          <pc:docMk/>
          <pc:sldMk cId="2738538844" sldId="258"/>
        </pc:sldMkLst>
      </pc:sldChg>
      <pc:sldChg chg="del">
        <pc:chgData name="Kaveh Eshraghian" userId="45481263d5e56625" providerId="LiveId" clId="{0DB9F28A-DE8D-42BB-B0D5-1EE8490921A6}" dt="2023-05-18T03:47:15.903" v="1393" actId="47"/>
        <pc:sldMkLst>
          <pc:docMk/>
          <pc:sldMk cId="2692109017" sldId="259"/>
        </pc:sldMkLst>
      </pc:sldChg>
      <pc:sldChg chg="del">
        <pc:chgData name="Kaveh Eshraghian" userId="45481263d5e56625" providerId="LiveId" clId="{0DB9F28A-DE8D-42BB-B0D5-1EE8490921A6}" dt="2023-05-18T03:47:15.903" v="1393" actId="47"/>
        <pc:sldMkLst>
          <pc:docMk/>
          <pc:sldMk cId="3347270986" sldId="260"/>
        </pc:sldMkLst>
      </pc:sldChg>
      <pc:sldChg chg="addSp delSp modSp mod">
        <pc:chgData name="Kaveh Eshraghian" userId="45481263d5e56625" providerId="LiveId" clId="{0DB9F28A-DE8D-42BB-B0D5-1EE8490921A6}" dt="2023-05-18T04:51:02.937" v="1977" actId="20577"/>
        <pc:sldMkLst>
          <pc:docMk/>
          <pc:sldMk cId="2076848700" sldId="261"/>
        </pc:sldMkLst>
        <pc:spChg chg="mod">
          <ac:chgData name="Kaveh Eshraghian" userId="45481263d5e56625" providerId="LiveId" clId="{0DB9F28A-DE8D-42BB-B0D5-1EE8490921A6}" dt="2023-05-18T04:51:02.937" v="1977" actId="20577"/>
          <ac:spMkLst>
            <pc:docMk/>
            <pc:sldMk cId="2076848700" sldId="261"/>
            <ac:spMk id="2" creationId="{DBF50753-0743-F50C-D098-813B501A2ABE}"/>
          </ac:spMkLst>
        </pc:spChg>
        <pc:spChg chg="add del mod">
          <ac:chgData name="Kaveh Eshraghian" userId="45481263d5e56625" providerId="LiveId" clId="{0DB9F28A-DE8D-42BB-B0D5-1EE8490921A6}" dt="2023-05-18T03:53:11.930" v="1441" actId="12084"/>
          <ac:spMkLst>
            <pc:docMk/>
            <pc:sldMk cId="2076848700" sldId="261"/>
            <ac:spMk id="3" creationId="{E30BBBF9-153C-B4B3-BE1A-9B12D413C023}"/>
          </ac:spMkLst>
        </pc:spChg>
        <pc:graphicFrameChg chg="add del mod">
          <ac:chgData name="Kaveh Eshraghian" userId="45481263d5e56625" providerId="LiveId" clId="{0DB9F28A-DE8D-42BB-B0D5-1EE8490921A6}" dt="2023-05-18T03:52:43.575" v="1419" actId="12084"/>
          <ac:graphicFrameMkLst>
            <pc:docMk/>
            <pc:sldMk cId="2076848700" sldId="261"/>
            <ac:graphicFrameMk id="4" creationId="{8A7884D8-A956-D027-CE90-3827ADB40763}"/>
          </ac:graphicFrameMkLst>
        </pc:graphicFrameChg>
        <pc:graphicFrameChg chg="add mod modGraphic">
          <ac:chgData name="Kaveh Eshraghian" userId="45481263d5e56625" providerId="LiveId" clId="{0DB9F28A-DE8D-42BB-B0D5-1EE8490921A6}" dt="2023-05-18T04:00:29.057" v="1547" actId="12100"/>
          <ac:graphicFrameMkLst>
            <pc:docMk/>
            <pc:sldMk cId="2076848700" sldId="261"/>
            <ac:graphicFrameMk id="5" creationId="{2B88B0AC-9AC1-0A18-14AF-17C5AA19F2BC}"/>
          </ac:graphicFrameMkLst>
        </pc:graphicFrameChg>
      </pc:sldChg>
      <pc:sldChg chg="del">
        <pc:chgData name="Kaveh Eshraghian" userId="45481263d5e56625" providerId="LiveId" clId="{0DB9F28A-DE8D-42BB-B0D5-1EE8490921A6}" dt="2023-05-18T04:00:44.557" v="1548" actId="47"/>
        <pc:sldMkLst>
          <pc:docMk/>
          <pc:sldMk cId="951770585" sldId="262"/>
        </pc:sldMkLst>
      </pc:sldChg>
      <pc:sldChg chg="modSp mod">
        <pc:chgData name="Kaveh Eshraghian" userId="45481263d5e56625" providerId="LiveId" clId="{0DB9F28A-DE8D-42BB-B0D5-1EE8490921A6}" dt="2023-05-18T04:50:30.965" v="1957" actId="20577"/>
        <pc:sldMkLst>
          <pc:docMk/>
          <pc:sldMk cId="1649256563" sldId="263"/>
        </pc:sldMkLst>
        <pc:spChg chg="mod">
          <ac:chgData name="Kaveh Eshraghian" userId="45481263d5e56625" providerId="LiveId" clId="{0DB9F28A-DE8D-42BB-B0D5-1EE8490921A6}" dt="2023-05-18T04:50:30.965" v="1957" actId="20577"/>
          <ac:spMkLst>
            <pc:docMk/>
            <pc:sldMk cId="1649256563" sldId="263"/>
            <ac:spMk id="2" creationId="{7F41A030-6969-6DFC-7505-7EC9ECFA2915}"/>
          </ac:spMkLst>
        </pc:spChg>
        <pc:spChg chg="mod">
          <ac:chgData name="Kaveh Eshraghian" userId="45481263d5e56625" providerId="LiveId" clId="{0DB9F28A-DE8D-42BB-B0D5-1EE8490921A6}" dt="2023-05-18T04:24:52.416" v="1740" actId="12"/>
          <ac:spMkLst>
            <pc:docMk/>
            <pc:sldMk cId="1649256563" sldId="263"/>
            <ac:spMk id="3" creationId="{3A26FAA9-4AE8-C6A1-1183-854405D0C79C}"/>
          </ac:spMkLst>
        </pc:spChg>
      </pc:sldChg>
      <pc:sldChg chg="modSp mod modAnim">
        <pc:chgData name="Kaveh Eshraghian" userId="45481263d5e56625" providerId="LiveId" clId="{0DB9F28A-DE8D-42BB-B0D5-1EE8490921A6}" dt="2023-05-18T05:01:52.564" v="2190"/>
        <pc:sldMkLst>
          <pc:docMk/>
          <pc:sldMk cId="1353516803" sldId="264"/>
        </pc:sldMkLst>
        <pc:spChg chg="mod">
          <ac:chgData name="Kaveh Eshraghian" userId="45481263d5e56625" providerId="LiveId" clId="{0DB9F28A-DE8D-42BB-B0D5-1EE8490921A6}" dt="2023-05-18T04:50:42.707" v="1959"/>
          <ac:spMkLst>
            <pc:docMk/>
            <pc:sldMk cId="1353516803" sldId="264"/>
            <ac:spMk id="2" creationId="{EEE58660-8703-2D3C-3A63-11DA74B2E68C}"/>
          </ac:spMkLst>
        </pc:spChg>
        <pc:spChg chg="mod">
          <ac:chgData name="Kaveh Eshraghian" userId="45481263d5e56625" providerId="LiveId" clId="{0DB9F28A-DE8D-42BB-B0D5-1EE8490921A6}" dt="2023-05-18T04:35:36.800" v="1898" actId="2710"/>
          <ac:spMkLst>
            <pc:docMk/>
            <pc:sldMk cId="1353516803" sldId="264"/>
            <ac:spMk id="3" creationId="{311A1F10-7C35-30B7-0B41-F2393CD5F53F}"/>
          </ac:spMkLst>
        </pc:spChg>
      </pc:sldChg>
      <pc:sldChg chg="del">
        <pc:chgData name="Kaveh Eshraghian" userId="45481263d5e56625" providerId="LiveId" clId="{0DB9F28A-DE8D-42BB-B0D5-1EE8490921A6}" dt="2023-05-18T05:02:21.867" v="2191" actId="47"/>
        <pc:sldMkLst>
          <pc:docMk/>
          <pc:sldMk cId="3319547472" sldId="265"/>
        </pc:sldMkLst>
      </pc:sldChg>
      <pc:sldChg chg="modSp mod">
        <pc:chgData name="Kaveh Eshraghian" userId="45481263d5e56625" providerId="LiveId" clId="{0DB9F28A-DE8D-42BB-B0D5-1EE8490921A6}" dt="2023-05-18T13:50:09.942" v="2397" actId="20578"/>
        <pc:sldMkLst>
          <pc:docMk/>
          <pc:sldMk cId="2823352102" sldId="266"/>
        </pc:sldMkLst>
        <pc:spChg chg="mod">
          <ac:chgData name="Kaveh Eshraghian" userId="45481263d5e56625" providerId="LiveId" clId="{0DB9F28A-DE8D-42BB-B0D5-1EE8490921A6}" dt="2023-05-18T13:23:55.125" v="2360" actId="20577"/>
          <ac:spMkLst>
            <pc:docMk/>
            <pc:sldMk cId="2823352102" sldId="266"/>
            <ac:spMk id="2" creationId="{34506792-284B-2615-363F-FD6CB7E4A345}"/>
          </ac:spMkLst>
        </pc:spChg>
        <pc:spChg chg="mod">
          <ac:chgData name="Kaveh Eshraghian" userId="45481263d5e56625" providerId="LiveId" clId="{0DB9F28A-DE8D-42BB-B0D5-1EE8490921A6}" dt="2023-05-18T13:50:09.942" v="2397" actId="20578"/>
          <ac:spMkLst>
            <pc:docMk/>
            <pc:sldMk cId="2823352102" sldId="266"/>
            <ac:spMk id="3" creationId="{0FD4BFBC-1A6C-B669-C60F-8E623FC71371}"/>
          </ac:spMkLst>
        </pc:spChg>
      </pc:sldChg>
      <pc:sldChg chg="modSp mod ord modAnim">
        <pc:chgData name="Kaveh Eshraghian" userId="45481263d5e56625" providerId="LiveId" clId="{0DB9F28A-DE8D-42BB-B0D5-1EE8490921A6}" dt="2023-05-18T13:48:21.235" v="2396"/>
        <pc:sldMkLst>
          <pc:docMk/>
          <pc:sldMk cId="1543859150" sldId="267"/>
        </pc:sldMkLst>
        <pc:spChg chg="mod">
          <ac:chgData name="Kaveh Eshraghian" userId="45481263d5e56625" providerId="LiveId" clId="{0DB9F28A-DE8D-42BB-B0D5-1EE8490921A6}" dt="2023-05-18T13:47:49.579" v="2392" actId="113"/>
          <ac:spMkLst>
            <pc:docMk/>
            <pc:sldMk cId="1543859150" sldId="267"/>
            <ac:spMk id="3" creationId="{F2025C50-0C02-5BC8-0896-98ACE1E4AA64}"/>
          </ac:spMkLst>
        </pc:spChg>
      </pc:sldChg>
      <pc:sldChg chg="addSp delSp modSp del mod">
        <pc:chgData name="Kaveh Eshraghian" userId="45481263d5e56625" providerId="LiveId" clId="{0DB9F28A-DE8D-42BB-B0D5-1EE8490921A6}" dt="2023-05-18T14:27:00.640" v="2558" actId="47"/>
        <pc:sldMkLst>
          <pc:docMk/>
          <pc:sldMk cId="2121757796" sldId="268"/>
        </pc:sldMkLst>
        <pc:spChg chg="mod">
          <ac:chgData name="Kaveh Eshraghian" userId="45481263d5e56625" providerId="LiveId" clId="{0DB9F28A-DE8D-42BB-B0D5-1EE8490921A6}" dt="2023-05-18T14:25:07.781" v="2545" actId="20577"/>
          <ac:spMkLst>
            <pc:docMk/>
            <pc:sldMk cId="2121757796" sldId="268"/>
            <ac:spMk id="3" creationId="{DD2C5DD9-6FB1-5CE1-2641-689D923D2F5B}"/>
          </ac:spMkLst>
        </pc:spChg>
        <pc:graphicFrameChg chg="add del mod modGraphic">
          <ac:chgData name="Kaveh Eshraghian" userId="45481263d5e56625" providerId="LiveId" clId="{0DB9F28A-DE8D-42BB-B0D5-1EE8490921A6}" dt="2023-05-18T14:24:04.459" v="2509" actId="1032"/>
          <ac:graphicFrameMkLst>
            <pc:docMk/>
            <pc:sldMk cId="2121757796" sldId="268"/>
            <ac:graphicFrameMk id="4" creationId="{589A33FD-EFDF-FAF2-25AA-337DA26CD7FC}"/>
          </ac:graphicFrameMkLst>
        </pc:graphicFrameChg>
      </pc:sldChg>
      <pc:sldChg chg="del">
        <pc:chgData name="Kaveh Eshraghian" userId="45481263d5e56625" providerId="LiveId" clId="{0DB9F28A-DE8D-42BB-B0D5-1EE8490921A6}" dt="2023-05-18T14:22:19.037" v="2494" actId="47"/>
        <pc:sldMkLst>
          <pc:docMk/>
          <pc:sldMk cId="3561827249" sldId="269"/>
        </pc:sldMkLst>
      </pc:sldChg>
      <pc:sldChg chg="delSp modSp add mod setBg delDesignElem">
        <pc:chgData name="Kaveh Eshraghian" userId="45481263d5e56625" providerId="LiveId" clId="{0DB9F28A-DE8D-42BB-B0D5-1EE8490921A6}" dt="2023-05-18T01:43:35.929" v="21" actId="20577"/>
        <pc:sldMkLst>
          <pc:docMk/>
          <pc:sldMk cId="4050321231" sldId="270"/>
        </pc:sldMkLst>
        <pc:spChg chg="mod">
          <ac:chgData name="Kaveh Eshraghian" userId="45481263d5e56625" providerId="LiveId" clId="{0DB9F28A-DE8D-42BB-B0D5-1EE8490921A6}" dt="2023-05-18T01:43:35.929" v="21" actId="20577"/>
          <ac:spMkLst>
            <pc:docMk/>
            <pc:sldMk cId="4050321231" sldId="270"/>
            <ac:spMk id="3" creationId="{43D7D20B-9E96-BC48-EFC4-B8CC6A6ED094}"/>
          </ac:spMkLst>
        </pc:spChg>
        <pc:spChg chg="del">
          <ac:chgData name="Kaveh Eshraghian" userId="45481263d5e56625" providerId="LiveId" clId="{0DB9F28A-DE8D-42BB-B0D5-1EE8490921A6}" dt="2023-05-18T01:33:23.219" v="1"/>
          <ac:spMkLst>
            <pc:docMk/>
            <pc:sldMk cId="4050321231" sldId="270"/>
            <ac:spMk id="10" creationId="{7466C88B-B170-4C69-85D3-FD6AD975F9A0}"/>
          </ac:spMkLst>
        </pc:spChg>
        <pc:spChg chg="del">
          <ac:chgData name="Kaveh Eshraghian" userId="45481263d5e56625" providerId="LiveId" clId="{0DB9F28A-DE8D-42BB-B0D5-1EE8490921A6}" dt="2023-05-18T01:33:23.219" v="1"/>
          <ac:spMkLst>
            <pc:docMk/>
            <pc:sldMk cId="4050321231" sldId="270"/>
            <ac:spMk id="12" creationId="{080FE256-DF37-4639-8CB7-2E2F1897AD0F}"/>
          </ac:spMkLst>
        </pc:spChg>
        <pc:spChg chg="del">
          <ac:chgData name="Kaveh Eshraghian" userId="45481263d5e56625" providerId="LiveId" clId="{0DB9F28A-DE8D-42BB-B0D5-1EE8490921A6}" dt="2023-05-18T01:33:23.219" v="1"/>
          <ac:spMkLst>
            <pc:docMk/>
            <pc:sldMk cId="4050321231" sldId="270"/>
            <ac:spMk id="14" creationId="{FDD1039A-772C-4213-A092-0D8A9EF4ACAB}"/>
          </ac:spMkLst>
        </pc:spChg>
        <pc:spChg chg="del">
          <ac:chgData name="Kaveh Eshraghian" userId="45481263d5e56625" providerId="LiveId" clId="{0DB9F28A-DE8D-42BB-B0D5-1EE8490921A6}" dt="2023-05-18T01:33:23.219" v="1"/>
          <ac:spMkLst>
            <pc:docMk/>
            <pc:sldMk cId="4050321231" sldId="270"/>
            <ac:spMk id="16" creationId="{0B39728D-66CA-4175-956D-FE26F3225678}"/>
          </ac:spMkLst>
        </pc:spChg>
      </pc:sldChg>
      <pc:sldChg chg="modSp add mod">
        <pc:chgData name="Kaveh Eshraghian" userId="45481263d5e56625" providerId="LiveId" clId="{0DB9F28A-DE8D-42BB-B0D5-1EE8490921A6}" dt="2023-05-18T04:10:41.189" v="1575" actId="404"/>
        <pc:sldMkLst>
          <pc:docMk/>
          <pc:sldMk cId="2721061995" sldId="271"/>
        </pc:sldMkLst>
        <pc:graphicFrameChg chg="mod modGraphic">
          <ac:chgData name="Kaveh Eshraghian" userId="45481263d5e56625" providerId="LiveId" clId="{0DB9F28A-DE8D-42BB-B0D5-1EE8490921A6}" dt="2023-05-18T04:10:41.189" v="1575" actId="404"/>
          <ac:graphicFrameMkLst>
            <pc:docMk/>
            <pc:sldMk cId="2721061995" sldId="271"/>
            <ac:graphicFrameMk id="4" creationId="{45BEC715-C395-B6C6-882F-C64017702E3E}"/>
          </ac:graphicFrameMkLst>
        </pc:graphicFrameChg>
      </pc:sldChg>
      <pc:sldChg chg="addSp delSp modSp new mod modAnim">
        <pc:chgData name="Kaveh Eshraghian" userId="45481263d5e56625" providerId="LiveId" clId="{0DB9F28A-DE8D-42BB-B0D5-1EE8490921A6}" dt="2023-05-18T02:00:04.489" v="227" actId="20577"/>
        <pc:sldMkLst>
          <pc:docMk/>
          <pc:sldMk cId="4032607694" sldId="272"/>
        </pc:sldMkLst>
        <pc:spChg chg="mod">
          <ac:chgData name="Kaveh Eshraghian" userId="45481263d5e56625" providerId="LiveId" clId="{0DB9F28A-DE8D-42BB-B0D5-1EE8490921A6}" dt="2023-05-18T01:58:44.766" v="221" actId="20577"/>
          <ac:spMkLst>
            <pc:docMk/>
            <pc:sldMk cId="4032607694" sldId="272"/>
            <ac:spMk id="2" creationId="{49B1E93E-3C55-7FCC-BD02-61CF3E972079}"/>
          </ac:spMkLst>
        </pc:spChg>
        <pc:spChg chg="del mod">
          <ac:chgData name="Kaveh Eshraghian" userId="45481263d5e56625" providerId="LiveId" clId="{0DB9F28A-DE8D-42BB-B0D5-1EE8490921A6}" dt="2023-05-18T01:52:25.347" v="52" actId="12084"/>
          <ac:spMkLst>
            <pc:docMk/>
            <pc:sldMk cId="4032607694" sldId="272"/>
            <ac:spMk id="3" creationId="{9CFF43CB-77DE-F7BE-CF64-AB610BA3AF70}"/>
          </ac:spMkLst>
        </pc:spChg>
        <pc:graphicFrameChg chg="add mod">
          <ac:chgData name="Kaveh Eshraghian" userId="45481263d5e56625" providerId="LiveId" clId="{0DB9F28A-DE8D-42BB-B0D5-1EE8490921A6}" dt="2023-05-18T02:00:04.489" v="227" actId="20577"/>
          <ac:graphicFrameMkLst>
            <pc:docMk/>
            <pc:sldMk cId="4032607694" sldId="272"/>
            <ac:graphicFrameMk id="4" creationId="{F2F0BF9B-5E13-B8B8-5EE5-64205B4D06C7}"/>
          </ac:graphicFrameMkLst>
        </pc:graphicFrameChg>
      </pc:sldChg>
      <pc:sldChg chg="addSp delSp modSp new mod">
        <pc:chgData name="Kaveh Eshraghian" userId="45481263d5e56625" providerId="LiveId" clId="{0DB9F28A-DE8D-42BB-B0D5-1EE8490921A6}" dt="2023-05-18T02:50:05.705" v="808" actId="27636"/>
        <pc:sldMkLst>
          <pc:docMk/>
          <pc:sldMk cId="2863944623" sldId="273"/>
        </pc:sldMkLst>
        <pc:spChg chg="mod">
          <ac:chgData name="Kaveh Eshraghian" userId="45481263d5e56625" providerId="LiveId" clId="{0DB9F28A-DE8D-42BB-B0D5-1EE8490921A6}" dt="2023-05-18T02:02:30.020" v="252" actId="20577"/>
          <ac:spMkLst>
            <pc:docMk/>
            <pc:sldMk cId="2863944623" sldId="273"/>
            <ac:spMk id="2" creationId="{D627548E-72FF-5FE4-2E6A-DD21814CABD4}"/>
          </ac:spMkLst>
        </pc:spChg>
        <pc:spChg chg="mod">
          <ac:chgData name="Kaveh Eshraghian" userId="45481263d5e56625" providerId="LiveId" clId="{0DB9F28A-DE8D-42BB-B0D5-1EE8490921A6}" dt="2023-05-18T02:50:05.705" v="808" actId="27636"/>
          <ac:spMkLst>
            <pc:docMk/>
            <pc:sldMk cId="2863944623" sldId="273"/>
            <ac:spMk id="3" creationId="{4361C7EE-3B88-9927-CD07-929FF8520B80}"/>
          </ac:spMkLst>
        </pc:spChg>
        <pc:graphicFrameChg chg="add del modGraphic">
          <ac:chgData name="Kaveh Eshraghian" userId="45481263d5e56625" providerId="LiveId" clId="{0DB9F28A-DE8D-42BB-B0D5-1EE8490921A6}" dt="2023-05-18T02:15:09.591" v="455" actId="1032"/>
          <ac:graphicFrameMkLst>
            <pc:docMk/>
            <pc:sldMk cId="2863944623" sldId="273"/>
            <ac:graphicFrameMk id="4" creationId="{015813D8-D314-C635-7312-FFCB8537C954}"/>
          </ac:graphicFrameMkLst>
        </pc:graphicFrameChg>
        <pc:graphicFrameChg chg="add del mod modGraphic">
          <ac:chgData name="Kaveh Eshraghian" userId="45481263d5e56625" providerId="LiveId" clId="{0DB9F28A-DE8D-42BB-B0D5-1EE8490921A6}" dt="2023-05-18T02:22:03.504" v="597" actId="478"/>
          <ac:graphicFrameMkLst>
            <pc:docMk/>
            <pc:sldMk cId="2863944623" sldId="273"/>
            <ac:graphicFrameMk id="5" creationId="{BFC65524-61B6-66A4-64DA-DAC7DC5FFB9F}"/>
          </ac:graphicFrameMkLst>
        </pc:graphicFrameChg>
      </pc:sldChg>
      <pc:sldChg chg="addSp modSp add mod setBg">
        <pc:chgData name="Kaveh Eshraghian" userId="45481263d5e56625" providerId="LiveId" clId="{0DB9F28A-DE8D-42BB-B0D5-1EE8490921A6}" dt="2023-05-18T02:39:09.600" v="736" actId="113"/>
        <pc:sldMkLst>
          <pc:docMk/>
          <pc:sldMk cId="2569063104" sldId="274"/>
        </pc:sldMkLst>
        <pc:spChg chg="mod">
          <ac:chgData name="Kaveh Eshraghian" userId="45481263d5e56625" providerId="LiveId" clId="{0DB9F28A-DE8D-42BB-B0D5-1EE8490921A6}" dt="2023-05-18T02:37:25.726" v="620" actId="26606"/>
          <ac:spMkLst>
            <pc:docMk/>
            <pc:sldMk cId="2569063104" sldId="274"/>
            <ac:spMk id="2" creationId="{D627548E-72FF-5FE4-2E6A-DD21814CABD4}"/>
          </ac:spMkLst>
        </pc:spChg>
        <pc:spChg chg="mod">
          <ac:chgData name="Kaveh Eshraghian" userId="45481263d5e56625" providerId="LiveId" clId="{0DB9F28A-DE8D-42BB-B0D5-1EE8490921A6}" dt="2023-05-18T02:39:09.600" v="736" actId="113"/>
          <ac:spMkLst>
            <pc:docMk/>
            <pc:sldMk cId="2569063104" sldId="274"/>
            <ac:spMk id="3" creationId="{4361C7EE-3B88-9927-CD07-929FF8520B80}"/>
          </ac:spMkLst>
        </pc:spChg>
        <pc:picChg chg="add mod">
          <ac:chgData name="Kaveh Eshraghian" userId="45481263d5e56625" providerId="LiveId" clId="{0DB9F28A-DE8D-42BB-B0D5-1EE8490921A6}" dt="2023-05-18T02:37:25.726" v="620" actId="26606"/>
          <ac:picMkLst>
            <pc:docMk/>
            <pc:sldMk cId="2569063104" sldId="274"/>
            <ac:picMk id="1026" creationId="{A5E4D2C9-D130-8DD5-C201-60DF3E8566B7}"/>
          </ac:picMkLst>
        </pc:picChg>
      </pc:sldChg>
      <pc:sldChg chg="addSp modSp add mod ord">
        <pc:chgData name="Kaveh Eshraghian" userId="45481263d5e56625" providerId="LiveId" clId="{0DB9F28A-DE8D-42BB-B0D5-1EE8490921A6}" dt="2023-05-18T03:05:24.658" v="1024" actId="12100"/>
        <pc:sldMkLst>
          <pc:docMk/>
          <pc:sldMk cId="357057845" sldId="275"/>
        </pc:sldMkLst>
        <pc:spChg chg="mod">
          <ac:chgData name="Kaveh Eshraghian" userId="45481263d5e56625" providerId="LiveId" clId="{0DB9F28A-DE8D-42BB-B0D5-1EE8490921A6}" dt="2023-05-18T02:50:53.158" v="816" actId="20577"/>
          <ac:spMkLst>
            <pc:docMk/>
            <pc:sldMk cId="357057845" sldId="275"/>
            <ac:spMk id="2" creationId="{D627548E-72FF-5FE4-2E6A-DD21814CABD4}"/>
          </ac:spMkLst>
        </pc:spChg>
        <pc:spChg chg="mod">
          <ac:chgData name="Kaveh Eshraghian" userId="45481263d5e56625" providerId="LiveId" clId="{0DB9F28A-DE8D-42BB-B0D5-1EE8490921A6}" dt="2023-05-18T03:02:59.604" v="974" actId="20577"/>
          <ac:spMkLst>
            <pc:docMk/>
            <pc:sldMk cId="357057845" sldId="275"/>
            <ac:spMk id="3" creationId="{4361C7EE-3B88-9927-CD07-929FF8520B80}"/>
          </ac:spMkLst>
        </pc:spChg>
        <pc:graphicFrameChg chg="add mod modGraphic">
          <ac:chgData name="Kaveh Eshraghian" userId="45481263d5e56625" providerId="LiveId" clId="{0DB9F28A-DE8D-42BB-B0D5-1EE8490921A6}" dt="2023-05-18T03:05:24.658" v="1024" actId="12100"/>
          <ac:graphicFrameMkLst>
            <pc:docMk/>
            <pc:sldMk cId="357057845" sldId="275"/>
            <ac:graphicFrameMk id="4" creationId="{FF11323F-7CCD-5E75-A137-58B090CAE085}"/>
          </ac:graphicFrameMkLst>
        </pc:graphicFrameChg>
      </pc:sldChg>
      <pc:sldChg chg="addSp delSp modSp add mod ord">
        <pc:chgData name="Kaveh Eshraghian" userId="45481263d5e56625" providerId="LiveId" clId="{0DB9F28A-DE8D-42BB-B0D5-1EE8490921A6}" dt="2023-05-18T04:50:55.457" v="1968" actId="20577"/>
        <pc:sldMkLst>
          <pc:docMk/>
          <pc:sldMk cId="2123040112" sldId="276"/>
        </pc:sldMkLst>
        <pc:spChg chg="mod">
          <ac:chgData name="Kaveh Eshraghian" userId="45481263d5e56625" providerId="LiveId" clId="{0DB9F28A-DE8D-42BB-B0D5-1EE8490921A6}" dt="2023-05-18T04:50:55.457" v="1968" actId="20577"/>
          <ac:spMkLst>
            <pc:docMk/>
            <pc:sldMk cId="2123040112" sldId="276"/>
            <ac:spMk id="2" creationId="{D627548E-72FF-5FE4-2E6A-DD21814CABD4}"/>
          </ac:spMkLst>
        </pc:spChg>
        <pc:spChg chg="add del mod">
          <ac:chgData name="Kaveh Eshraghian" userId="45481263d5e56625" providerId="LiveId" clId="{0DB9F28A-DE8D-42BB-B0D5-1EE8490921A6}" dt="2023-05-18T03:34:54.133" v="1364" actId="12084"/>
          <ac:spMkLst>
            <pc:docMk/>
            <pc:sldMk cId="2123040112" sldId="276"/>
            <ac:spMk id="3" creationId="{4361C7EE-3B88-9927-CD07-929FF8520B80}"/>
          </ac:spMkLst>
        </pc:spChg>
        <pc:graphicFrameChg chg="add del mod">
          <ac:chgData name="Kaveh Eshraghian" userId="45481263d5e56625" providerId="LiveId" clId="{0DB9F28A-DE8D-42BB-B0D5-1EE8490921A6}" dt="2023-05-18T03:34:46.138" v="1363" actId="12084"/>
          <ac:graphicFrameMkLst>
            <pc:docMk/>
            <pc:sldMk cId="2123040112" sldId="276"/>
            <ac:graphicFrameMk id="4" creationId="{CB662860-7A12-C9D7-0DA9-362A9302C541}"/>
          </ac:graphicFrameMkLst>
        </pc:graphicFrameChg>
        <pc:graphicFrameChg chg="add mod">
          <ac:chgData name="Kaveh Eshraghian" userId="45481263d5e56625" providerId="LiveId" clId="{0DB9F28A-DE8D-42BB-B0D5-1EE8490921A6}" dt="2023-05-18T04:00:15.330" v="1546" actId="12100"/>
          <ac:graphicFrameMkLst>
            <pc:docMk/>
            <pc:sldMk cId="2123040112" sldId="276"/>
            <ac:graphicFrameMk id="5" creationId="{608A3C3B-8336-7E48-3BF5-9EA3CADCDCDF}"/>
          </ac:graphicFrameMkLst>
        </pc:graphicFrameChg>
      </pc:sldChg>
      <pc:sldChg chg="modSp add del mod ord">
        <pc:chgData name="Kaveh Eshraghian" userId="45481263d5e56625" providerId="LiveId" clId="{0DB9F28A-DE8D-42BB-B0D5-1EE8490921A6}" dt="2023-05-18T03:59:59.464" v="1545" actId="47"/>
        <pc:sldMkLst>
          <pc:docMk/>
          <pc:sldMk cId="2433576658" sldId="277"/>
        </pc:sldMkLst>
        <pc:spChg chg="mod">
          <ac:chgData name="Kaveh Eshraghian" userId="45481263d5e56625" providerId="LiveId" clId="{0DB9F28A-DE8D-42BB-B0D5-1EE8490921A6}" dt="2023-05-18T03:47:45.064" v="1397"/>
          <ac:spMkLst>
            <pc:docMk/>
            <pc:sldMk cId="2433576658" sldId="277"/>
            <ac:spMk id="2" creationId="{D627548E-72FF-5FE4-2E6A-DD21814CABD4}"/>
          </ac:spMkLst>
        </pc:spChg>
        <pc:spChg chg="mod">
          <ac:chgData name="Kaveh Eshraghian" userId="45481263d5e56625" providerId="LiveId" clId="{0DB9F28A-DE8D-42BB-B0D5-1EE8490921A6}" dt="2023-05-18T03:50:39.819" v="1414" actId="20577"/>
          <ac:spMkLst>
            <pc:docMk/>
            <pc:sldMk cId="2433576658" sldId="277"/>
            <ac:spMk id="3" creationId="{4361C7EE-3B88-9927-CD07-929FF8520B80}"/>
          </ac:spMkLst>
        </pc:spChg>
      </pc:sldChg>
      <pc:sldChg chg="modSp add mod">
        <pc:chgData name="Kaveh Eshraghian" userId="45481263d5e56625" providerId="LiveId" clId="{0DB9F28A-DE8D-42BB-B0D5-1EE8490921A6}" dt="2023-05-18T04:50:38.777" v="1958"/>
        <pc:sldMkLst>
          <pc:docMk/>
          <pc:sldMk cId="3603393943" sldId="277"/>
        </pc:sldMkLst>
        <pc:spChg chg="mod">
          <ac:chgData name="Kaveh Eshraghian" userId="45481263d5e56625" providerId="LiveId" clId="{0DB9F28A-DE8D-42BB-B0D5-1EE8490921A6}" dt="2023-05-18T04:50:38.777" v="1958"/>
          <ac:spMkLst>
            <pc:docMk/>
            <pc:sldMk cId="3603393943" sldId="277"/>
            <ac:spMk id="2" creationId="{7F41A030-6969-6DFC-7505-7EC9ECFA2915}"/>
          </ac:spMkLst>
        </pc:spChg>
        <pc:spChg chg="mod">
          <ac:chgData name="Kaveh Eshraghian" userId="45481263d5e56625" providerId="LiveId" clId="{0DB9F28A-DE8D-42BB-B0D5-1EE8490921A6}" dt="2023-05-18T04:28:20.881" v="1784" actId="113"/>
          <ac:spMkLst>
            <pc:docMk/>
            <pc:sldMk cId="3603393943" sldId="277"/>
            <ac:spMk id="3" creationId="{3A26FAA9-4AE8-C6A1-1183-854405D0C79C}"/>
          </ac:spMkLst>
        </pc:spChg>
      </pc:sldChg>
      <pc:sldChg chg="addSp modSp add mod modAnim">
        <pc:chgData name="Kaveh Eshraghian" userId="45481263d5e56625" providerId="LiveId" clId="{0DB9F28A-DE8D-42BB-B0D5-1EE8490921A6}" dt="2023-05-18T05:01:35.291" v="2189"/>
        <pc:sldMkLst>
          <pc:docMk/>
          <pc:sldMk cId="3216209718" sldId="278"/>
        </pc:sldMkLst>
        <pc:spChg chg="mod">
          <ac:chgData name="Kaveh Eshraghian" userId="45481263d5e56625" providerId="LiveId" clId="{0DB9F28A-DE8D-42BB-B0D5-1EE8490921A6}" dt="2023-05-18T04:57:59.120" v="2156" actId="313"/>
          <ac:spMkLst>
            <pc:docMk/>
            <pc:sldMk cId="3216209718" sldId="278"/>
            <ac:spMk id="2" creationId="{EEE58660-8703-2D3C-3A63-11DA74B2E68C}"/>
          </ac:spMkLst>
        </pc:spChg>
        <pc:spChg chg="mod">
          <ac:chgData name="Kaveh Eshraghian" userId="45481263d5e56625" providerId="LiveId" clId="{0DB9F28A-DE8D-42BB-B0D5-1EE8490921A6}" dt="2023-05-18T04:58:57.654" v="2172" actId="20577"/>
          <ac:spMkLst>
            <pc:docMk/>
            <pc:sldMk cId="3216209718" sldId="278"/>
            <ac:spMk id="3" creationId="{311A1F10-7C35-30B7-0B41-F2393CD5F53F}"/>
          </ac:spMkLst>
        </pc:spChg>
        <pc:graphicFrameChg chg="add mod modGraphic">
          <ac:chgData name="Kaveh Eshraghian" userId="45481263d5e56625" providerId="LiveId" clId="{0DB9F28A-DE8D-42BB-B0D5-1EE8490921A6}" dt="2023-05-18T05:00:31.636" v="2188" actId="1076"/>
          <ac:graphicFrameMkLst>
            <pc:docMk/>
            <pc:sldMk cId="3216209718" sldId="278"/>
            <ac:graphicFrameMk id="4" creationId="{C1814ED3-B0F8-2D8A-A8ED-33BB44FD9727}"/>
          </ac:graphicFrameMkLst>
        </pc:graphicFrameChg>
      </pc:sldChg>
      <pc:sldChg chg="addSp delSp modSp new mod">
        <pc:chgData name="Kaveh Eshraghian" userId="45481263d5e56625" providerId="LiveId" clId="{0DB9F28A-DE8D-42BB-B0D5-1EE8490921A6}" dt="2023-05-18T14:26:48.814" v="2557"/>
        <pc:sldMkLst>
          <pc:docMk/>
          <pc:sldMk cId="620588761" sldId="279"/>
        </pc:sldMkLst>
        <pc:spChg chg="mod">
          <ac:chgData name="Kaveh Eshraghian" userId="45481263d5e56625" providerId="LiveId" clId="{0DB9F28A-DE8D-42BB-B0D5-1EE8490921A6}" dt="2023-05-18T14:26:48.814" v="2557"/>
          <ac:spMkLst>
            <pc:docMk/>
            <pc:sldMk cId="620588761" sldId="279"/>
            <ac:spMk id="2" creationId="{2FFC87EB-E52B-48A5-C092-71B3239B5E69}"/>
          </ac:spMkLst>
        </pc:spChg>
        <pc:spChg chg="del">
          <ac:chgData name="Kaveh Eshraghian" userId="45481263d5e56625" providerId="LiveId" clId="{0DB9F28A-DE8D-42BB-B0D5-1EE8490921A6}" dt="2023-05-18T14:24:17.045" v="2511" actId="12084"/>
          <ac:spMkLst>
            <pc:docMk/>
            <pc:sldMk cId="620588761" sldId="279"/>
            <ac:spMk id="3" creationId="{39DA36EA-036B-A986-95A6-4BB6882ACBA1}"/>
          </ac:spMkLst>
        </pc:spChg>
        <pc:graphicFrameChg chg="add mod modGraphic">
          <ac:chgData name="Kaveh Eshraghian" userId="45481263d5e56625" providerId="LiveId" clId="{0DB9F28A-DE8D-42BB-B0D5-1EE8490921A6}" dt="2023-05-18T14:26:40.755" v="2556" actId="12100"/>
          <ac:graphicFrameMkLst>
            <pc:docMk/>
            <pc:sldMk cId="620588761" sldId="279"/>
            <ac:graphicFrameMk id="4" creationId="{3C4878C7-16B7-1FB9-198E-43D7B0D1D2BC}"/>
          </ac:graphicFrameMkLst>
        </pc:graphicFrameChg>
      </pc:sldChg>
    </pc:docChg>
  </pc:docChgLst>
  <pc:docChgLst>
    <pc:chgData name="Robert Robson" userId="0611a22c-4a37-471b-80f5-a608aa559a12" providerId="ADAL" clId="{1C552B7C-EEF6-4991-AF07-BA21CDE883A9}"/>
    <pc:docChg chg="custSel addSld modSld">
      <pc:chgData name="Robert Robson" userId="0611a22c-4a37-471b-80f5-a608aa559a12" providerId="ADAL" clId="{1C552B7C-EEF6-4991-AF07-BA21CDE883A9}" dt="2022-05-28T19:41:34.663" v="394" actId="20577"/>
      <pc:docMkLst>
        <pc:docMk/>
      </pc:docMkLst>
      <pc:sldChg chg="modSp mod">
        <pc:chgData name="Robert Robson" userId="0611a22c-4a37-471b-80f5-a608aa559a12" providerId="ADAL" clId="{1C552B7C-EEF6-4991-AF07-BA21CDE883A9}" dt="2022-05-28T19:10:57.380" v="37" actId="113"/>
        <pc:sldMkLst>
          <pc:docMk/>
          <pc:sldMk cId="2291906455" sldId="257"/>
        </pc:sldMkLst>
        <pc:spChg chg="mod">
          <ac:chgData name="Robert Robson" userId="0611a22c-4a37-471b-80f5-a608aa559a12" providerId="ADAL" clId="{1C552B7C-EEF6-4991-AF07-BA21CDE883A9}" dt="2022-05-28T19:10:17.590" v="31" actId="20577"/>
          <ac:spMkLst>
            <pc:docMk/>
            <pc:sldMk cId="2291906455" sldId="257"/>
            <ac:spMk id="2" creationId="{5BF06C41-E2CF-CE1F-14B2-6DAC674AA99D}"/>
          </ac:spMkLst>
        </pc:spChg>
        <pc:spChg chg="mod">
          <ac:chgData name="Robert Robson" userId="0611a22c-4a37-471b-80f5-a608aa559a12" providerId="ADAL" clId="{1C552B7C-EEF6-4991-AF07-BA21CDE883A9}" dt="2022-05-28T19:10:57.380" v="37" actId="113"/>
          <ac:spMkLst>
            <pc:docMk/>
            <pc:sldMk cId="2291906455" sldId="257"/>
            <ac:spMk id="3" creationId="{96FF617F-77C0-45FF-EC29-D17C63403C17}"/>
          </ac:spMkLst>
        </pc:spChg>
      </pc:sldChg>
      <pc:sldChg chg="modSp new mod">
        <pc:chgData name="Robert Robson" userId="0611a22c-4a37-471b-80f5-a608aa559a12" providerId="ADAL" clId="{1C552B7C-EEF6-4991-AF07-BA21CDE883A9}" dt="2022-05-28T19:12:34.847" v="64" actId="20577"/>
        <pc:sldMkLst>
          <pc:docMk/>
          <pc:sldMk cId="2738538844" sldId="258"/>
        </pc:sldMkLst>
        <pc:spChg chg="mod">
          <ac:chgData name="Robert Robson" userId="0611a22c-4a37-471b-80f5-a608aa559a12" providerId="ADAL" clId="{1C552B7C-EEF6-4991-AF07-BA21CDE883A9}" dt="2022-05-28T19:11:10.110" v="51" actId="20577"/>
          <ac:spMkLst>
            <pc:docMk/>
            <pc:sldMk cId="2738538844" sldId="258"/>
            <ac:spMk id="2" creationId="{B818B0A3-F003-13A7-109C-44D32A7FA275}"/>
          </ac:spMkLst>
        </pc:spChg>
        <pc:spChg chg="mod">
          <ac:chgData name="Robert Robson" userId="0611a22c-4a37-471b-80f5-a608aa559a12" providerId="ADAL" clId="{1C552B7C-EEF6-4991-AF07-BA21CDE883A9}" dt="2022-05-28T19:12:34.847" v="64" actId="20577"/>
          <ac:spMkLst>
            <pc:docMk/>
            <pc:sldMk cId="2738538844" sldId="258"/>
            <ac:spMk id="3" creationId="{CE41EEA6-A2B9-B745-8262-B7F3FF5F1DAE}"/>
          </ac:spMkLst>
        </pc:spChg>
      </pc:sldChg>
      <pc:sldChg chg="modSp new mod">
        <pc:chgData name="Robert Robson" userId="0611a22c-4a37-471b-80f5-a608aa559a12" providerId="ADAL" clId="{1C552B7C-EEF6-4991-AF07-BA21CDE883A9}" dt="2022-05-28T19:14:55.838" v="99" actId="15"/>
        <pc:sldMkLst>
          <pc:docMk/>
          <pc:sldMk cId="2692109017" sldId="259"/>
        </pc:sldMkLst>
        <pc:spChg chg="mod">
          <ac:chgData name="Robert Robson" userId="0611a22c-4a37-471b-80f5-a608aa559a12" providerId="ADAL" clId="{1C552B7C-EEF6-4991-AF07-BA21CDE883A9}" dt="2022-05-28T19:13:11.806" v="88" actId="20577"/>
          <ac:spMkLst>
            <pc:docMk/>
            <pc:sldMk cId="2692109017" sldId="259"/>
            <ac:spMk id="2" creationId="{CBC5C5E3-9108-624D-BC23-C6E6199375F9}"/>
          </ac:spMkLst>
        </pc:spChg>
        <pc:spChg chg="mod">
          <ac:chgData name="Robert Robson" userId="0611a22c-4a37-471b-80f5-a608aa559a12" providerId="ADAL" clId="{1C552B7C-EEF6-4991-AF07-BA21CDE883A9}" dt="2022-05-28T19:14:55.838" v="99" actId="15"/>
          <ac:spMkLst>
            <pc:docMk/>
            <pc:sldMk cId="2692109017" sldId="259"/>
            <ac:spMk id="3" creationId="{CB0134AA-E55E-C533-83C0-D3446459C2C3}"/>
          </ac:spMkLst>
        </pc:spChg>
      </pc:sldChg>
      <pc:sldChg chg="modSp new mod">
        <pc:chgData name="Robert Robson" userId="0611a22c-4a37-471b-80f5-a608aa559a12" providerId="ADAL" clId="{1C552B7C-EEF6-4991-AF07-BA21CDE883A9}" dt="2022-05-28T19:16:32.133" v="146" actId="15"/>
        <pc:sldMkLst>
          <pc:docMk/>
          <pc:sldMk cId="3347270986" sldId="260"/>
        </pc:sldMkLst>
        <pc:spChg chg="mod">
          <ac:chgData name="Robert Robson" userId="0611a22c-4a37-471b-80f5-a608aa559a12" providerId="ADAL" clId="{1C552B7C-EEF6-4991-AF07-BA21CDE883A9}" dt="2022-05-28T19:15:32.037" v="101"/>
          <ac:spMkLst>
            <pc:docMk/>
            <pc:sldMk cId="3347270986" sldId="260"/>
            <ac:spMk id="2" creationId="{9EFE3424-1ABD-774B-DE55-2F085AC0DFCF}"/>
          </ac:spMkLst>
        </pc:spChg>
        <pc:spChg chg="mod">
          <ac:chgData name="Robert Robson" userId="0611a22c-4a37-471b-80f5-a608aa559a12" providerId="ADAL" clId="{1C552B7C-EEF6-4991-AF07-BA21CDE883A9}" dt="2022-05-28T19:16:32.133" v="146" actId="15"/>
          <ac:spMkLst>
            <pc:docMk/>
            <pc:sldMk cId="3347270986" sldId="260"/>
            <ac:spMk id="3" creationId="{FFEF1446-A821-C004-F2AB-120423D7E077}"/>
          </ac:spMkLst>
        </pc:spChg>
      </pc:sldChg>
      <pc:sldChg chg="modSp new mod">
        <pc:chgData name="Robert Robson" userId="0611a22c-4a37-471b-80f5-a608aa559a12" providerId="ADAL" clId="{1C552B7C-EEF6-4991-AF07-BA21CDE883A9}" dt="2022-05-28T19:17:27.606" v="156" actId="15"/>
        <pc:sldMkLst>
          <pc:docMk/>
          <pc:sldMk cId="2076848700" sldId="261"/>
        </pc:sldMkLst>
        <pc:spChg chg="mod">
          <ac:chgData name="Robert Robson" userId="0611a22c-4a37-471b-80f5-a608aa559a12" providerId="ADAL" clId="{1C552B7C-EEF6-4991-AF07-BA21CDE883A9}" dt="2022-05-28T19:16:46.121" v="148"/>
          <ac:spMkLst>
            <pc:docMk/>
            <pc:sldMk cId="2076848700" sldId="261"/>
            <ac:spMk id="2" creationId="{DBF50753-0743-F50C-D098-813B501A2ABE}"/>
          </ac:spMkLst>
        </pc:spChg>
        <pc:spChg chg="mod">
          <ac:chgData name="Robert Robson" userId="0611a22c-4a37-471b-80f5-a608aa559a12" providerId="ADAL" clId="{1C552B7C-EEF6-4991-AF07-BA21CDE883A9}" dt="2022-05-28T19:17:27.606" v="156" actId="15"/>
          <ac:spMkLst>
            <pc:docMk/>
            <pc:sldMk cId="2076848700" sldId="261"/>
            <ac:spMk id="3" creationId="{E30BBBF9-153C-B4B3-BE1A-9B12D413C023}"/>
          </ac:spMkLst>
        </pc:spChg>
      </pc:sldChg>
      <pc:sldChg chg="modSp new mod">
        <pc:chgData name="Robert Robson" userId="0611a22c-4a37-471b-80f5-a608aa559a12" providerId="ADAL" clId="{1C552B7C-EEF6-4991-AF07-BA21CDE883A9}" dt="2022-05-28T19:18:36.321" v="162" actId="20577"/>
        <pc:sldMkLst>
          <pc:docMk/>
          <pc:sldMk cId="951770585" sldId="262"/>
        </pc:sldMkLst>
        <pc:spChg chg="mod">
          <ac:chgData name="Robert Robson" userId="0611a22c-4a37-471b-80f5-a608aa559a12" providerId="ADAL" clId="{1C552B7C-EEF6-4991-AF07-BA21CDE883A9}" dt="2022-05-28T19:17:42.822" v="158"/>
          <ac:spMkLst>
            <pc:docMk/>
            <pc:sldMk cId="951770585" sldId="262"/>
            <ac:spMk id="2" creationId="{F0444A76-0D48-C20B-6D19-C6667FF4B1AE}"/>
          </ac:spMkLst>
        </pc:spChg>
        <pc:spChg chg="mod">
          <ac:chgData name="Robert Robson" userId="0611a22c-4a37-471b-80f5-a608aa559a12" providerId="ADAL" clId="{1C552B7C-EEF6-4991-AF07-BA21CDE883A9}" dt="2022-05-28T19:18:36.321" v="162" actId="20577"/>
          <ac:spMkLst>
            <pc:docMk/>
            <pc:sldMk cId="951770585" sldId="262"/>
            <ac:spMk id="3" creationId="{03DAD2C3-EA65-517E-1A46-2B97E71628AC}"/>
          </ac:spMkLst>
        </pc:spChg>
      </pc:sldChg>
      <pc:sldChg chg="modSp new mod">
        <pc:chgData name="Robert Robson" userId="0611a22c-4a37-471b-80f5-a608aa559a12" providerId="ADAL" clId="{1C552B7C-EEF6-4991-AF07-BA21CDE883A9}" dt="2022-05-28T19:29:55.287" v="190" actId="27636"/>
        <pc:sldMkLst>
          <pc:docMk/>
          <pc:sldMk cId="1649256563" sldId="263"/>
        </pc:sldMkLst>
        <pc:spChg chg="mod">
          <ac:chgData name="Robert Robson" userId="0611a22c-4a37-471b-80f5-a608aa559a12" providerId="ADAL" clId="{1C552B7C-EEF6-4991-AF07-BA21CDE883A9}" dt="2022-05-28T19:20:10.862" v="185" actId="20577"/>
          <ac:spMkLst>
            <pc:docMk/>
            <pc:sldMk cId="1649256563" sldId="263"/>
            <ac:spMk id="2" creationId="{7F41A030-6969-6DFC-7505-7EC9ECFA2915}"/>
          </ac:spMkLst>
        </pc:spChg>
        <pc:spChg chg="mod">
          <ac:chgData name="Robert Robson" userId="0611a22c-4a37-471b-80f5-a608aa559a12" providerId="ADAL" clId="{1C552B7C-EEF6-4991-AF07-BA21CDE883A9}" dt="2022-05-28T19:29:55.287" v="190" actId="27636"/>
          <ac:spMkLst>
            <pc:docMk/>
            <pc:sldMk cId="1649256563" sldId="263"/>
            <ac:spMk id="3" creationId="{3A26FAA9-4AE8-C6A1-1183-854405D0C79C}"/>
          </ac:spMkLst>
        </pc:spChg>
      </pc:sldChg>
      <pc:sldChg chg="modSp new mod">
        <pc:chgData name="Robert Robson" userId="0611a22c-4a37-471b-80f5-a608aa559a12" providerId="ADAL" clId="{1C552B7C-EEF6-4991-AF07-BA21CDE883A9}" dt="2022-05-28T19:30:13.665" v="193"/>
        <pc:sldMkLst>
          <pc:docMk/>
          <pc:sldMk cId="1353516803" sldId="264"/>
        </pc:sldMkLst>
        <pc:spChg chg="mod">
          <ac:chgData name="Robert Robson" userId="0611a22c-4a37-471b-80f5-a608aa559a12" providerId="ADAL" clId="{1C552B7C-EEF6-4991-AF07-BA21CDE883A9}" dt="2022-05-28T19:30:13.665" v="193"/>
          <ac:spMkLst>
            <pc:docMk/>
            <pc:sldMk cId="1353516803" sldId="264"/>
            <ac:spMk id="2" creationId="{EEE58660-8703-2D3C-3A63-11DA74B2E68C}"/>
          </ac:spMkLst>
        </pc:spChg>
        <pc:spChg chg="mod">
          <ac:chgData name="Robert Robson" userId="0611a22c-4a37-471b-80f5-a608aa559a12" providerId="ADAL" clId="{1C552B7C-EEF6-4991-AF07-BA21CDE883A9}" dt="2022-05-28T19:29:59.673" v="192"/>
          <ac:spMkLst>
            <pc:docMk/>
            <pc:sldMk cId="1353516803" sldId="264"/>
            <ac:spMk id="3" creationId="{311A1F10-7C35-30B7-0B41-F2393CD5F53F}"/>
          </ac:spMkLst>
        </pc:spChg>
      </pc:sldChg>
      <pc:sldChg chg="modSp new mod">
        <pc:chgData name="Robert Robson" userId="0611a22c-4a37-471b-80f5-a608aa559a12" providerId="ADAL" clId="{1C552B7C-EEF6-4991-AF07-BA21CDE883A9}" dt="2022-05-28T19:32:52.053" v="241"/>
        <pc:sldMkLst>
          <pc:docMk/>
          <pc:sldMk cId="3319547472" sldId="265"/>
        </pc:sldMkLst>
        <pc:spChg chg="mod">
          <ac:chgData name="Robert Robson" userId="0611a22c-4a37-471b-80f5-a608aa559a12" providerId="ADAL" clId="{1C552B7C-EEF6-4991-AF07-BA21CDE883A9}" dt="2022-05-28T19:30:44.535" v="196" actId="20577"/>
          <ac:spMkLst>
            <pc:docMk/>
            <pc:sldMk cId="3319547472" sldId="265"/>
            <ac:spMk id="2" creationId="{1F35F70B-CF97-CB76-8911-CD5EA2A57C82}"/>
          </ac:spMkLst>
        </pc:spChg>
        <pc:spChg chg="mod">
          <ac:chgData name="Robert Robson" userId="0611a22c-4a37-471b-80f5-a608aa559a12" providerId="ADAL" clId="{1C552B7C-EEF6-4991-AF07-BA21CDE883A9}" dt="2022-05-28T19:32:52.053" v="241"/>
          <ac:spMkLst>
            <pc:docMk/>
            <pc:sldMk cId="3319547472" sldId="265"/>
            <ac:spMk id="3" creationId="{26CA9AEF-A2AF-925B-626C-D41A779BBB09}"/>
          </ac:spMkLst>
        </pc:spChg>
      </pc:sldChg>
      <pc:sldChg chg="modSp new mod">
        <pc:chgData name="Robert Robson" userId="0611a22c-4a37-471b-80f5-a608aa559a12" providerId="ADAL" clId="{1C552B7C-EEF6-4991-AF07-BA21CDE883A9}" dt="2022-05-28T19:35:39.701" v="347" actId="20577"/>
        <pc:sldMkLst>
          <pc:docMk/>
          <pc:sldMk cId="2823352102" sldId="266"/>
        </pc:sldMkLst>
        <pc:spChg chg="mod">
          <ac:chgData name="Robert Robson" userId="0611a22c-4a37-471b-80f5-a608aa559a12" providerId="ADAL" clId="{1C552B7C-EEF6-4991-AF07-BA21CDE883A9}" dt="2022-05-28T19:33:52.541" v="281" actId="20577"/>
          <ac:spMkLst>
            <pc:docMk/>
            <pc:sldMk cId="2823352102" sldId="266"/>
            <ac:spMk id="2" creationId="{34506792-284B-2615-363F-FD6CB7E4A345}"/>
          </ac:spMkLst>
        </pc:spChg>
        <pc:spChg chg="mod">
          <ac:chgData name="Robert Robson" userId="0611a22c-4a37-471b-80f5-a608aa559a12" providerId="ADAL" clId="{1C552B7C-EEF6-4991-AF07-BA21CDE883A9}" dt="2022-05-28T19:35:39.701" v="347" actId="20577"/>
          <ac:spMkLst>
            <pc:docMk/>
            <pc:sldMk cId="2823352102" sldId="266"/>
            <ac:spMk id="3" creationId="{0FD4BFBC-1A6C-B669-C60F-8E623FC71371}"/>
          </ac:spMkLst>
        </pc:spChg>
      </pc:sldChg>
      <pc:sldChg chg="modSp new mod">
        <pc:chgData name="Robert Robson" userId="0611a22c-4a37-471b-80f5-a608aa559a12" providerId="ADAL" clId="{1C552B7C-EEF6-4991-AF07-BA21CDE883A9}" dt="2022-05-28T19:39:02.771" v="378" actId="20577"/>
        <pc:sldMkLst>
          <pc:docMk/>
          <pc:sldMk cId="1543859150" sldId="267"/>
        </pc:sldMkLst>
        <pc:spChg chg="mod">
          <ac:chgData name="Robert Robson" userId="0611a22c-4a37-471b-80f5-a608aa559a12" providerId="ADAL" clId="{1C552B7C-EEF6-4991-AF07-BA21CDE883A9}" dt="2022-05-28T19:36:22.093" v="349"/>
          <ac:spMkLst>
            <pc:docMk/>
            <pc:sldMk cId="1543859150" sldId="267"/>
            <ac:spMk id="2" creationId="{5151898B-C4DD-F779-496A-24C1197BBCBF}"/>
          </ac:spMkLst>
        </pc:spChg>
        <pc:spChg chg="mod">
          <ac:chgData name="Robert Robson" userId="0611a22c-4a37-471b-80f5-a608aa559a12" providerId="ADAL" clId="{1C552B7C-EEF6-4991-AF07-BA21CDE883A9}" dt="2022-05-28T19:39:02.771" v="378" actId="20577"/>
          <ac:spMkLst>
            <pc:docMk/>
            <pc:sldMk cId="1543859150" sldId="267"/>
            <ac:spMk id="3" creationId="{F2025C50-0C02-5BC8-0896-98ACE1E4AA64}"/>
          </ac:spMkLst>
        </pc:spChg>
      </pc:sldChg>
      <pc:sldChg chg="modSp new mod">
        <pc:chgData name="Robert Robson" userId="0611a22c-4a37-471b-80f5-a608aa559a12" providerId="ADAL" clId="{1C552B7C-EEF6-4991-AF07-BA21CDE883A9}" dt="2022-05-28T19:40:39.269" v="385" actId="20577"/>
        <pc:sldMkLst>
          <pc:docMk/>
          <pc:sldMk cId="2121757796" sldId="268"/>
        </pc:sldMkLst>
        <pc:spChg chg="mod">
          <ac:chgData name="Robert Robson" userId="0611a22c-4a37-471b-80f5-a608aa559a12" providerId="ADAL" clId="{1C552B7C-EEF6-4991-AF07-BA21CDE883A9}" dt="2022-05-28T19:39:12.946" v="380"/>
          <ac:spMkLst>
            <pc:docMk/>
            <pc:sldMk cId="2121757796" sldId="268"/>
            <ac:spMk id="2" creationId="{6946428A-0234-3DF0-1815-DC7AE7817377}"/>
          </ac:spMkLst>
        </pc:spChg>
        <pc:spChg chg="mod">
          <ac:chgData name="Robert Robson" userId="0611a22c-4a37-471b-80f5-a608aa559a12" providerId="ADAL" clId="{1C552B7C-EEF6-4991-AF07-BA21CDE883A9}" dt="2022-05-28T19:40:39.269" v="385" actId="20577"/>
          <ac:spMkLst>
            <pc:docMk/>
            <pc:sldMk cId="2121757796" sldId="268"/>
            <ac:spMk id="3" creationId="{DD2C5DD9-6FB1-5CE1-2641-689D923D2F5B}"/>
          </ac:spMkLst>
        </pc:spChg>
      </pc:sldChg>
      <pc:sldChg chg="modSp new mod">
        <pc:chgData name="Robert Robson" userId="0611a22c-4a37-471b-80f5-a608aa559a12" providerId="ADAL" clId="{1C552B7C-EEF6-4991-AF07-BA21CDE883A9}" dt="2022-05-28T19:41:34.663" v="394" actId="20577"/>
        <pc:sldMkLst>
          <pc:docMk/>
          <pc:sldMk cId="3561827249" sldId="269"/>
        </pc:sldMkLst>
        <pc:spChg chg="mod">
          <ac:chgData name="Robert Robson" userId="0611a22c-4a37-471b-80f5-a608aa559a12" providerId="ADAL" clId="{1C552B7C-EEF6-4991-AF07-BA21CDE883A9}" dt="2022-05-28T19:40:51.492" v="387"/>
          <ac:spMkLst>
            <pc:docMk/>
            <pc:sldMk cId="3561827249" sldId="269"/>
            <ac:spMk id="2" creationId="{CF75A8EF-F1A9-245C-570E-0B8A24F4910D}"/>
          </ac:spMkLst>
        </pc:spChg>
        <pc:spChg chg="mod">
          <ac:chgData name="Robert Robson" userId="0611a22c-4a37-471b-80f5-a608aa559a12" providerId="ADAL" clId="{1C552B7C-EEF6-4991-AF07-BA21CDE883A9}" dt="2022-05-28T19:41:34.663" v="394" actId="20577"/>
          <ac:spMkLst>
            <pc:docMk/>
            <pc:sldMk cId="3561827249" sldId="269"/>
            <ac:spMk id="3" creationId="{2B0EA677-22D7-1DCE-EAF3-294B852C328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C8956-659E-48DB-A3D5-AD81F1FDE1C5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9C6D54-A7A5-4322-B2F4-6A993295F604}">
      <dgm:prSet custT="1"/>
      <dgm:spPr/>
      <dgm:t>
        <a:bodyPr/>
        <a:lstStyle/>
        <a:p>
          <a:r>
            <a:rPr lang="en-US" sz="2400" baseline="0" dirty="0"/>
            <a:t>Black Box Test Data Selection</a:t>
          </a:r>
          <a:endParaRPr lang="en-US" sz="2400" dirty="0"/>
        </a:p>
      </dgm:t>
    </dgm:pt>
    <dgm:pt modelId="{3ABB81FB-EA26-4DC7-9BE4-242C6FEF4677}" type="parTrans" cxnId="{00B1456F-0AC0-4B0B-B056-2A997C8DDA3E}">
      <dgm:prSet/>
      <dgm:spPr/>
      <dgm:t>
        <a:bodyPr/>
        <a:lstStyle/>
        <a:p>
          <a:endParaRPr lang="en-US"/>
        </a:p>
      </dgm:t>
    </dgm:pt>
    <dgm:pt modelId="{CE17B13D-7D48-46E3-9060-9B98E09CB1B4}" type="sibTrans" cxnId="{00B1456F-0AC0-4B0B-B056-2A997C8DDA3E}">
      <dgm:prSet/>
      <dgm:spPr/>
      <dgm:t>
        <a:bodyPr/>
        <a:lstStyle/>
        <a:p>
          <a:endParaRPr lang="en-US"/>
        </a:p>
      </dgm:t>
    </dgm:pt>
    <dgm:pt modelId="{CA6E61E6-91B1-4813-8256-ADC3666FF041}">
      <dgm:prSet custT="1"/>
      <dgm:spPr/>
      <dgm:t>
        <a:bodyPr/>
        <a:lstStyle/>
        <a:p>
          <a:r>
            <a:rPr lang="en-US" sz="2400" baseline="0" dirty="0"/>
            <a:t>White Box Test Data Selection</a:t>
          </a:r>
          <a:endParaRPr lang="en-US" sz="2400" dirty="0"/>
        </a:p>
      </dgm:t>
    </dgm:pt>
    <dgm:pt modelId="{6CF8EF3E-8FB7-4FB4-974F-8CC7003244A9}" type="parTrans" cxnId="{7D72152F-4A37-4C0C-9AD1-37876855C037}">
      <dgm:prSet/>
      <dgm:spPr/>
      <dgm:t>
        <a:bodyPr/>
        <a:lstStyle/>
        <a:p>
          <a:endParaRPr lang="en-US"/>
        </a:p>
      </dgm:t>
    </dgm:pt>
    <dgm:pt modelId="{FAC6E4A2-2DF2-4127-976D-467F5D3BE27A}" type="sibTrans" cxnId="{7D72152F-4A37-4C0C-9AD1-37876855C037}">
      <dgm:prSet/>
      <dgm:spPr/>
      <dgm:t>
        <a:bodyPr/>
        <a:lstStyle/>
        <a:p>
          <a:endParaRPr lang="en-US"/>
        </a:p>
      </dgm:t>
    </dgm:pt>
    <dgm:pt modelId="{754D8EAF-E4A1-4669-9101-5BF21CC1CAE4}" type="pres">
      <dgm:prSet presAssocID="{A83C8956-659E-48DB-A3D5-AD81F1FDE1C5}" presName="linearFlow" presStyleCnt="0">
        <dgm:presLayoutVars>
          <dgm:dir/>
          <dgm:resizeHandles val="exact"/>
        </dgm:presLayoutVars>
      </dgm:prSet>
      <dgm:spPr/>
    </dgm:pt>
    <dgm:pt modelId="{BD7E0424-2983-42D2-B23D-181E17F9061F}" type="pres">
      <dgm:prSet presAssocID="{F79C6D54-A7A5-4322-B2F4-6A993295F604}" presName="composite" presStyleCnt="0"/>
      <dgm:spPr/>
    </dgm:pt>
    <dgm:pt modelId="{BFB55B9D-A0A8-46E6-A672-5699308E964A}" type="pres">
      <dgm:prSet presAssocID="{F79C6D54-A7A5-4322-B2F4-6A993295F604}" presName="imgShp" presStyleLbl="fgImgPlace1" presStyleIdx="0" presStyleCnt="2"/>
      <dgm:spPr/>
    </dgm:pt>
    <dgm:pt modelId="{CB1133FA-1895-4CC5-89F6-CAD851401A6C}" type="pres">
      <dgm:prSet presAssocID="{F79C6D54-A7A5-4322-B2F4-6A993295F604}" presName="txShp" presStyleLbl="node1" presStyleIdx="0" presStyleCnt="2">
        <dgm:presLayoutVars>
          <dgm:bulletEnabled val="1"/>
        </dgm:presLayoutVars>
      </dgm:prSet>
      <dgm:spPr/>
    </dgm:pt>
    <dgm:pt modelId="{30AA5E5D-DC15-4E53-9AE4-99A86DD16B49}" type="pres">
      <dgm:prSet presAssocID="{CE17B13D-7D48-46E3-9060-9B98E09CB1B4}" presName="spacing" presStyleCnt="0"/>
      <dgm:spPr/>
    </dgm:pt>
    <dgm:pt modelId="{0EA03229-AA0F-49D3-A954-7DE61E0DE384}" type="pres">
      <dgm:prSet presAssocID="{CA6E61E6-91B1-4813-8256-ADC3666FF041}" presName="composite" presStyleCnt="0"/>
      <dgm:spPr/>
    </dgm:pt>
    <dgm:pt modelId="{8ADABDAE-4636-4128-8B54-2014B9ADF9B8}" type="pres">
      <dgm:prSet presAssocID="{CA6E61E6-91B1-4813-8256-ADC3666FF041}" presName="imgShp" presStyleLbl="fgImgPlace1" presStyleIdx="1" presStyleCnt="2"/>
      <dgm:spPr/>
    </dgm:pt>
    <dgm:pt modelId="{0F988F1B-E0FD-48B6-AC84-9B3189359746}" type="pres">
      <dgm:prSet presAssocID="{CA6E61E6-91B1-4813-8256-ADC3666FF041}" presName="txShp" presStyleLbl="node1" presStyleIdx="1" presStyleCnt="2">
        <dgm:presLayoutVars>
          <dgm:bulletEnabled val="1"/>
        </dgm:presLayoutVars>
      </dgm:prSet>
      <dgm:spPr/>
    </dgm:pt>
  </dgm:ptLst>
  <dgm:cxnLst>
    <dgm:cxn modelId="{7D72152F-4A37-4C0C-9AD1-37876855C037}" srcId="{A83C8956-659E-48DB-A3D5-AD81F1FDE1C5}" destId="{CA6E61E6-91B1-4813-8256-ADC3666FF041}" srcOrd="1" destOrd="0" parTransId="{6CF8EF3E-8FB7-4FB4-974F-8CC7003244A9}" sibTransId="{FAC6E4A2-2DF2-4127-976D-467F5D3BE27A}"/>
    <dgm:cxn modelId="{4BEF4C5B-EBE8-4148-A935-CB633D57DF22}" type="presOf" srcId="{CA6E61E6-91B1-4813-8256-ADC3666FF041}" destId="{0F988F1B-E0FD-48B6-AC84-9B3189359746}" srcOrd="0" destOrd="0" presId="urn:microsoft.com/office/officeart/2005/8/layout/vList3"/>
    <dgm:cxn modelId="{00B1456F-0AC0-4B0B-B056-2A997C8DDA3E}" srcId="{A83C8956-659E-48DB-A3D5-AD81F1FDE1C5}" destId="{F79C6D54-A7A5-4322-B2F4-6A993295F604}" srcOrd="0" destOrd="0" parTransId="{3ABB81FB-EA26-4DC7-9BE4-242C6FEF4677}" sibTransId="{CE17B13D-7D48-46E3-9060-9B98E09CB1B4}"/>
    <dgm:cxn modelId="{AD80F9D1-B3F1-446A-A463-75C4713EA178}" type="presOf" srcId="{A83C8956-659E-48DB-A3D5-AD81F1FDE1C5}" destId="{754D8EAF-E4A1-4669-9101-5BF21CC1CAE4}" srcOrd="0" destOrd="0" presId="urn:microsoft.com/office/officeart/2005/8/layout/vList3"/>
    <dgm:cxn modelId="{95814AE0-1A93-422C-824A-E5E01EF50968}" type="presOf" srcId="{F79C6D54-A7A5-4322-B2F4-6A993295F604}" destId="{CB1133FA-1895-4CC5-89F6-CAD851401A6C}" srcOrd="0" destOrd="0" presId="urn:microsoft.com/office/officeart/2005/8/layout/vList3"/>
    <dgm:cxn modelId="{6F1AE9AB-A88A-43A8-B793-FA5848D8BB1D}" type="presParOf" srcId="{754D8EAF-E4A1-4669-9101-5BF21CC1CAE4}" destId="{BD7E0424-2983-42D2-B23D-181E17F9061F}" srcOrd="0" destOrd="0" presId="urn:microsoft.com/office/officeart/2005/8/layout/vList3"/>
    <dgm:cxn modelId="{45FB05CA-A9C8-4F9C-8E46-95B7FDC01F83}" type="presParOf" srcId="{BD7E0424-2983-42D2-B23D-181E17F9061F}" destId="{BFB55B9D-A0A8-46E6-A672-5699308E964A}" srcOrd="0" destOrd="0" presId="urn:microsoft.com/office/officeart/2005/8/layout/vList3"/>
    <dgm:cxn modelId="{18A948D9-E7D6-4D7B-9520-63323CD35CF5}" type="presParOf" srcId="{BD7E0424-2983-42D2-B23D-181E17F9061F}" destId="{CB1133FA-1895-4CC5-89F6-CAD851401A6C}" srcOrd="1" destOrd="0" presId="urn:microsoft.com/office/officeart/2005/8/layout/vList3"/>
    <dgm:cxn modelId="{8691E424-6AE5-4B50-B4EB-6A35FF01D890}" type="presParOf" srcId="{754D8EAF-E4A1-4669-9101-5BF21CC1CAE4}" destId="{30AA5E5D-DC15-4E53-9AE4-99A86DD16B49}" srcOrd="1" destOrd="0" presId="urn:microsoft.com/office/officeart/2005/8/layout/vList3"/>
    <dgm:cxn modelId="{77D88B08-479C-41E1-BB5F-77AF18BB10AC}" type="presParOf" srcId="{754D8EAF-E4A1-4669-9101-5BF21CC1CAE4}" destId="{0EA03229-AA0F-49D3-A954-7DE61E0DE384}" srcOrd="2" destOrd="0" presId="urn:microsoft.com/office/officeart/2005/8/layout/vList3"/>
    <dgm:cxn modelId="{6CA22FE4-351E-4AA6-ABC8-CF016E3FC990}" type="presParOf" srcId="{0EA03229-AA0F-49D3-A954-7DE61E0DE384}" destId="{8ADABDAE-4636-4128-8B54-2014B9ADF9B8}" srcOrd="0" destOrd="0" presId="urn:microsoft.com/office/officeart/2005/8/layout/vList3"/>
    <dgm:cxn modelId="{A8BED145-2243-4409-95DE-9E3B3AC7E7DA}" type="presParOf" srcId="{0EA03229-AA0F-49D3-A954-7DE61E0DE384}" destId="{0F988F1B-E0FD-48B6-AC84-9B318935974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10D47C-01F2-4B81-B310-E136EC1B575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F6E68FB-35ED-4F91-908F-B9CBF3EF62C7}">
      <dgm:prSet/>
      <dgm:spPr/>
      <dgm:t>
        <a:bodyPr/>
        <a:lstStyle/>
        <a:p>
          <a:r>
            <a:rPr lang="en-US" baseline="0"/>
            <a:t>Testing </a:t>
          </a:r>
          <a:endParaRPr lang="en-US"/>
        </a:p>
      </dgm:t>
    </dgm:pt>
    <dgm:pt modelId="{8FBA0FE0-03E3-4178-8B55-9AC8AB8D1C03}" type="parTrans" cxnId="{59764B09-AFA8-428D-9EE7-B97FD07578BC}">
      <dgm:prSet/>
      <dgm:spPr/>
      <dgm:t>
        <a:bodyPr/>
        <a:lstStyle/>
        <a:p>
          <a:endParaRPr lang="en-US"/>
        </a:p>
      </dgm:t>
    </dgm:pt>
    <dgm:pt modelId="{E166DA8F-238A-4C79-8B78-8894B6F96C24}" type="sibTrans" cxnId="{59764B09-AFA8-428D-9EE7-B97FD07578BC}">
      <dgm:prSet/>
      <dgm:spPr/>
      <dgm:t>
        <a:bodyPr/>
        <a:lstStyle/>
        <a:p>
          <a:endParaRPr lang="en-US"/>
        </a:p>
      </dgm:t>
    </dgm:pt>
    <dgm:pt modelId="{D71B0F72-E938-40E6-9343-276DF1DC5B84}">
      <dgm:prSet/>
      <dgm:spPr/>
      <dgm:t>
        <a:bodyPr/>
        <a:lstStyle/>
        <a:p>
          <a:r>
            <a:rPr lang="en-US" dirty="0"/>
            <a:t>Exhaustive</a:t>
          </a:r>
        </a:p>
      </dgm:t>
    </dgm:pt>
    <dgm:pt modelId="{D1C119CA-702E-4B79-AF30-CB71A1C29544}" type="parTrans" cxnId="{D61924F9-E7C0-4823-9AD0-1FE1E15BB190}">
      <dgm:prSet/>
      <dgm:spPr/>
      <dgm:t>
        <a:bodyPr/>
        <a:lstStyle/>
        <a:p>
          <a:endParaRPr lang="en-US"/>
        </a:p>
      </dgm:t>
    </dgm:pt>
    <dgm:pt modelId="{4FA6B633-8F55-4FD5-A887-A7AF7099C827}" type="sibTrans" cxnId="{D61924F9-E7C0-4823-9AD0-1FE1E15BB190}">
      <dgm:prSet/>
      <dgm:spPr/>
      <dgm:t>
        <a:bodyPr/>
        <a:lstStyle/>
        <a:p>
          <a:endParaRPr lang="en-US"/>
        </a:p>
      </dgm:t>
    </dgm:pt>
    <dgm:pt modelId="{C7A48633-9087-4AB5-B2EF-004C643870A3}">
      <dgm:prSet/>
      <dgm:spPr/>
      <dgm:t>
        <a:bodyPr/>
        <a:lstStyle/>
        <a:p>
          <a:r>
            <a:rPr lang="en-US" dirty="0"/>
            <a:t>Smart</a:t>
          </a:r>
        </a:p>
      </dgm:t>
    </dgm:pt>
    <dgm:pt modelId="{525A5B1E-6EA3-4D9D-9F8F-6A5D5B2DD21C}" type="parTrans" cxnId="{258849D1-5BB8-41B3-8FB7-B47F76E4DCE1}">
      <dgm:prSet/>
      <dgm:spPr/>
      <dgm:t>
        <a:bodyPr/>
        <a:lstStyle/>
        <a:p>
          <a:endParaRPr lang="en-US"/>
        </a:p>
      </dgm:t>
    </dgm:pt>
    <dgm:pt modelId="{B4DB8E2C-A82C-4DA8-8336-9EE95314CF81}" type="sibTrans" cxnId="{258849D1-5BB8-41B3-8FB7-B47F76E4DCE1}">
      <dgm:prSet/>
      <dgm:spPr/>
      <dgm:t>
        <a:bodyPr/>
        <a:lstStyle/>
        <a:p>
          <a:endParaRPr lang="en-US"/>
        </a:p>
      </dgm:t>
    </dgm:pt>
    <dgm:pt modelId="{1C0752E0-0ED8-4B65-BC1A-39D45D5A4543}">
      <dgm:prSet/>
      <dgm:spPr/>
      <dgm:t>
        <a:bodyPr/>
        <a:lstStyle/>
        <a:p>
          <a:r>
            <a:rPr lang="en-US" dirty="0"/>
            <a:t>Black Box</a:t>
          </a:r>
        </a:p>
      </dgm:t>
    </dgm:pt>
    <dgm:pt modelId="{02A5CA8A-C1CE-4BC2-88D3-6F8CB492D7BE}" type="parTrans" cxnId="{1626D6E2-39E9-4DED-A8FA-8A75D575E131}">
      <dgm:prSet/>
      <dgm:spPr/>
      <dgm:t>
        <a:bodyPr/>
        <a:lstStyle/>
        <a:p>
          <a:endParaRPr lang="en-US"/>
        </a:p>
      </dgm:t>
    </dgm:pt>
    <dgm:pt modelId="{BB466E65-E69A-479D-AEC0-586FD74ABB18}" type="sibTrans" cxnId="{1626D6E2-39E9-4DED-A8FA-8A75D575E131}">
      <dgm:prSet/>
      <dgm:spPr/>
      <dgm:t>
        <a:bodyPr/>
        <a:lstStyle/>
        <a:p>
          <a:endParaRPr lang="en-US"/>
        </a:p>
      </dgm:t>
    </dgm:pt>
    <dgm:pt modelId="{13961B05-9C29-49E6-B1C0-05354DF7E06E}">
      <dgm:prSet/>
      <dgm:spPr/>
      <dgm:t>
        <a:bodyPr/>
        <a:lstStyle/>
        <a:p>
          <a:r>
            <a:rPr lang="en-US" dirty="0"/>
            <a:t>White Box </a:t>
          </a:r>
        </a:p>
      </dgm:t>
    </dgm:pt>
    <dgm:pt modelId="{2D5BAEB1-D1D3-4A72-91AF-904D52EE4FFF}" type="parTrans" cxnId="{A157AA9B-4F39-4896-A5A2-10692898A8AE}">
      <dgm:prSet/>
      <dgm:spPr/>
      <dgm:t>
        <a:bodyPr/>
        <a:lstStyle/>
        <a:p>
          <a:endParaRPr lang="en-US"/>
        </a:p>
      </dgm:t>
    </dgm:pt>
    <dgm:pt modelId="{5F4BB1E4-AD31-40D9-B705-32F01CD61D05}" type="sibTrans" cxnId="{A157AA9B-4F39-4896-A5A2-10692898A8AE}">
      <dgm:prSet/>
      <dgm:spPr/>
      <dgm:t>
        <a:bodyPr/>
        <a:lstStyle/>
        <a:p>
          <a:endParaRPr lang="en-US"/>
        </a:p>
      </dgm:t>
    </dgm:pt>
    <dgm:pt modelId="{D9D96D5E-3C7A-4DC8-8A87-D901B2DD00A8}" type="pres">
      <dgm:prSet presAssocID="{7310D47C-01F2-4B81-B310-E136EC1B575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C1F6C4-B25D-43EB-8591-26DF13F3EFEC}" type="pres">
      <dgm:prSet presAssocID="{1F6E68FB-35ED-4F91-908F-B9CBF3EF62C7}" presName="hierRoot1" presStyleCnt="0">
        <dgm:presLayoutVars>
          <dgm:hierBranch val="init"/>
        </dgm:presLayoutVars>
      </dgm:prSet>
      <dgm:spPr/>
    </dgm:pt>
    <dgm:pt modelId="{932A2BFB-EFE4-4F88-B262-57BAD4EF3D93}" type="pres">
      <dgm:prSet presAssocID="{1F6E68FB-35ED-4F91-908F-B9CBF3EF62C7}" presName="rootComposite1" presStyleCnt="0"/>
      <dgm:spPr/>
    </dgm:pt>
    <dgm:pt modelId="{B44A299F-E723-4F96-AFC2-8F4DE7AA582F}" type="pres">
      <dgm:prSet presAssocID="{1F6E68FB-35ED-4F91-908F-B9CBF3EF62C7}" presName="rootText1" presStyleLbl="alignAcc1" presStyleIdx="0" presStyleCnt="0">
        <dgm:presLayoutVars>
          <dgm:chPref val="3"/>
        </dgm:presLayoutVars>
      </dgm:prSet>
      <dgm:spPr/>
    </dgm:pt>
    <dgm:pt modelId="{16EC3179-B7BE-4258-B6E3-DB6CDC69E516}" type="pres">
      <dgm:prSet presAssocID="{1F6E68FB-35ED-4F91-908F-B9CBF3EF62C7}" presName="topArc1" presStyleLbl="parChTrans1D1" presStyleIdx="0" presStyleCnt="10"/>
      <dgm:spPr/>
    </dgm:pt>
    <dgm:pt modelId="{D4DBA09B-F6B0-42FC-ABF8-58D4F250C0F5}" type="pres">
      <dgm:prSet presAssocID="{1F6E68FB-35ED-4F91-908F-B9CBF3EF62C7}" presName="bottomArc1" presStyleLbl="parChTrans1D1" presStyleIdx="1" presStyleCnt="10"/>
      <dgm:spPr/>
    </dgm:pt>
    <dgm:pt modelId="{BCB6A1C5-4A57-4189-AB85-E5E2EC7C6960}" type="pres">
      <dgm:prSet presAssocID="{1F6E68FB-35ED-4F91-908F-B9CBF3EF62C7}" presName="topConnNode1" presStyleLbl="node1" presStyleIdx="0" presStyleCnt="0"/>
      <dgm:spPr/>
    </dgm:pt>
    <dgm:pt modelId="{D5CF58F7-19E6-4B2B-A77D-55B79C5E7AF8}" type="pres">
      <dgm:prSet presAssocID="{1F6E68FB-35ED-4F91-908F-B9CBF3EF62C7}" presName="hierChild2" presStyleCnt="0"/>
      <dgm:spPr/>
    </dgm:pt>
    <dgm:pt modelId="{58A6B521-6D01-4028-9E9E-73FDBAF2D6B7}" type="pres">
      <dgm:prSet presAssocID="{D1C119CA-702E-4B79-AF30-CB71A1C29544}" presName="Name28" presStyleLbl="parChTrans1D2" presStyleIdx="0" presStyleCnt="2"/>
      <dgm:spPr/>
    </dgm:pt>
    <dgm:pt modelId="{4DA37B4F-1E3B-4522-B954-F960619A5A59}" type="pres">
      <dgm:prSet presAssocID="{D71B0F72-E938-40E6-9343-276DF1DC5B84}" presName="hierRoot2" presStyleCnt="0">
        <dgm:presLayoutVars>
          <dgm:hierBranch val="init"/>
        </dgm:presLayoutVars>
      </dgm:prSet>
      <dgm:spPr/>
    </dgm:pt>
    <dgm:pt modelId="{452833D1-07B2-44E2-B211-52FCEFA78982}" type="pres">
      <dgm:prSet presAssocID="{D71B0F72-E938-40E6-9343-276DF1DC5B84}" presName="rootComposite2" presStyleCnt="0"/>
      <dgm:spPr/>
    </dgm:pt>
    <dgm:pt modelId="{4C00CFBE-00A4-4F7A-BD5E-6E7244F966D9}" type="pres">
      <dgm:prSet presAssocID="{D71B0F72-E938-40E6-9343-276DF1DC5B84}" presName="rootText2" presStyleLbl="alignAcc1" presStyleIdx="0" presStyleCnt="0" custScaleX="194857" custScaleY="133408">
        <dgm:presLayoutVars>
          <dgm:chPref val="3"/>
        </dgm:presLayoutVars>
      </dgm:prSet>
      <dgm:spPr/>
    </dgm:pt>
    <dgm:pt modelId="{701DFF80-71FE-462C-99DC-3815657211B6}" type="pres">
      <dgm:prSet presAssocID="{D71B0F72-E938-40E6-9343-276DF1DC5B84}" presName="topArc2" presStyleLbl="parChTrans1D1" presStyleIdx="2" presStyleCnt="10"/>
      <dgm:spPr/>
    </dgm:pt>
    <dgm:pt modelId="{5AD9F3AB-055C-4773-8D9B-1F012D66F522}" type="pres">
      <dgm:prSet presAssocID="{D71B0F72-E938-40E6-9343-276DF1DC5B84}" presName="bottomArc2" presStyleLbl="parChTrans1D1" presStyleIdx="3" presStyleCnt="10"/>
      <dgm:spPr/>
    </dgm:pt>
    <dgm:pt modelId="{3A041215-E574-4798-B6C3-DBD6F7E30304}" type="pres">
      <dgm:prSet presAssocID="{D71B0F72-E938-40E6-9343-276DF1DC5B84}" presName="topConnNode2" presStyleLbl="node2" presStyleIdx="0" presStyleCnt="0"/>
      <dgm:spPr/>
    </dgm:pt>
    <dgm:pt modelId="{7BFEE431-8D94-405F-8232-E7171CF48613}" type="pres">
      <dgm:prSet presAssocID="{D71B0F72-E938-40E6-9343-276DF1DC5B84}" presName="hierChild4" presStyleCnt="0"/>
      <dgm:spPr/>
    </dgm:pt>
    <dgm:pt modelId="{6BBC13F9-FCB4-45D5-B51F-A45B246575A5}" type="pres">
      <dgm:prSet presAssocID="{D71B0F72-E938-40E6-9343-276DF1DC5B84}" presName="hierChild5" presStyleCnt="0"/>
      <dgm:spPr/>
    </dgm:pt>
    <dgm:pt modelId="{8B3E95EF-A2F9-44A4-B596-45D7859FEBC5}" type="pres">
      <dgm:prSet presAssocID="{525A5B1E-6EA3-4D9D-9F8F-6A5D5B2DD21C}" presName="Name28" presStyleLbl="parChTrans1D2" presStyleIdx="1" presStyleCnt="2"/>
      <dgm:spPr/>
    </dgm:pt>
    <dgm:pt modelId="{C0A536F0-93A4-4CD7-BBC5-A679B1CDB931}" type="pres">
      <dgm:prSet presAssocID="{C7A48633-9087-4AB5-B2EF-004C643870A3}" presName="hierRoot2" presStyleCnt="0">
        <dgm:presLayoutVars>
          <dgm:hierBranch val="init"/>
        </dgm:presLayoutVars>
      </dgm:prSet>
      <dgm:spPr/>
    </dgm:pt>
    <dgm:pt modelId="{2DE9EC95-B8FB-4929-957E-E1BACADEA97B}" type="pres">
      <dgm:prSet presAssocID="{C7A48633-9087-4AB5-B2EF-004C643870A3}" presName="rootComposite2" presStyleCnt="0"/>
      <dgm:spPr/>
    </dgm:pt>
    <dgm:pt modelId="{F041DB9E-BCC6-4F8C-9602-BCC89382EACB}" type="pres">
      <dgm:prSet presAssocID="{C7A48633-9087-4AB5-B2EF-004C643870A3}" presName="rootText2" presStyleLbl="alignAcc1" presStyleIdx="0" presStyleCnt="0" custScaleX="202375" custScaleY="136586">
        <dgm:presLayoutVars>
          <dgm:chPref val="3"/>
        </dgm:presLayoutVars>
      </dgm:prSet>
      <dgm:spPr/>
    </dgm:pt>
    <dgm:pt modelId="{D7AE482A-12FD-4384-959C-7A254C20A40E}" type="pres">
      <dgm:prSet presAssocID="{C7A48633-9087-4AB5-B2EF-004C643870A3}" presName="topArc2" presStyleLbl="parChTrans1D1" presStyleIdx="4" presStyleCnt="10"/>
      <dgm:spPr/>
    </dgm:pt>
    <dgm:pt modelId="{D28A618D-EE8A-42F7-9B46-680A2CD2F9D8}" type="pres">
      <dgm:prSet presAssocID="{C7A48633-9087-4AB5-B2EF-004C643870A3}" presName="bottomArc2" presStyleLbl="parChTrans1D1" presStyleIdx="5" presStyleCnt="10"/>
      <dgm:spPr/>
    </dgm:pt>
    <dgm:pt modelId="{3C1F3E06-6DBA-4BBA-8E5E-936BB81D0BBD}" type="pres">
      <dgm:prSet presAssocID="{C7A48633-9087-4AB5-B2EF-004C643870A3}" presName="topConnNode2" presStyleLbl="node2" presStyleIdx="0" presStyleCnt="0"/>
      <dgm:spPr/>
    </dgm:pt>
    <dgm:pt modelId="{5B8C7D9C-FF1C-4F72-8DD0-A55412D94BE1}" type="pres">
      <dgm:prSet presAssocID="{C7A48633-9087-4AB5-B2EF-004C643870A3}" presName="hierChild4" presStyleCnt="0"/>
      <dgm:spPr/>
    </dgm:pt>
    <dgm:pt modelId="{E702F7FD-0E85-4ACA-AEFF-63A86ABD46B1}" type="pres">
      <dgm:prSet presAssocID="{02A5CA8A-C1CE-4BC2-88D3-6F8CB492D7BE}" presName="Name28" presStyleLbl="parChTrans1D3" presStyleIdx="0" presStyleCnt="2"/>
      <dgm:spPr/>
    </dgm:pt>
    <dgm:pt modelId="{BAF1F921-B033-49CA-ADEB-3F293FB7522E}" type="pres">
      <dgm:prSet presAssocID="{1C0752E0-0ED8-4B65-BC1A-39D45D5A4543}" presName="hierRoot2" presStyleCnt="0">
        <dgm:presLayoutVars>
          <dgm:hierBranch val="init"/>
        </dgm:presLayoutVars>
      </dgm:prSet>
      <dgm:spPr/>
    </dgm:pt>
    <dgm:pt modelId="{63A164C6-B80B-40B2-998D-5D37B09A1A4B}" type="pres">
      <dgm:prSet presAssocID="{1C0752E0-0ED8-4B65-BC1A-39D45D5A4543}" presName="rootComposite2" presStyleCnt="0"/>
      <dgm:spPr/>
    </dgm:pt>
    <dgm:pt modelId="{2A8954E9-C48D-4729-8B57-A9E9DCF705AA}" type="pres">
      <dgm:prSet presAssocID="{1C0752E0-0ED8-4B65-BC1A-39D45D5A4543}" presName="rootText2" presStyleLbl="alignAcc1" presStyleIdx="0" presStyleCnt="0">
        <dgm:presLayoutVars>
          <dgm:chPref val="3"/>
        </dgm:presLayoutVars>
      </dgm:prSet>
      <dgm:spPr/>
    </dgm:pt>
    <dgm:pt modelId="{2460978C-F002-4D4F-9C99-9617B4542936}" type="pres">
      <dgm:prSet presAssocID="{1C0752E0-0ED8-4B65-BC1A-39D45D5A4543}" presName="topArc2" presStyleLbl="parChTrans1D1" presStyleIdx="6" presStyleCnt="10"/>
      <dgm:spPr/>
    </dgm:pt>
    <dgm:pt modelId="{FF4E6572-F092-4A72-90D7-723DFEC80DCB}" type="pres">
      <dgm:prSet presAssocID="{1C0752E0-0ED8-4B65-BC1A-39D45D5A4543}" presName="bottomArc2" presStyleLbl="parChTrans1D1" presStyleIdx="7" presStyleCnt="10"/>
      <dgm:spPr/>
    </dgm:pt>
    <dgm:pt modelId="{55A75CB8-25CC-4FBC-BCDE-95B50AF8FF6F}" type="pres">
      <dgm:prSet presAssocID="{1C0752E0-0ED8-4B65-BC1A-39D45D5A4543}" presName="topConnNode2" presStyleLbl="node3" presStyleIdx="0" presStyleCnt="0"/>
      <dgm:spPr/>
    </dgm:pt>
    <dgm:pt modelId="{5530F6B8-E8EB-42D3-BC1C-532859F378FF}" type="pres">
      <dgm:prSet presAssocID="{1C0752E0-0ED8-4B65-BC1A-39D45D5A4543}" presName="hierChild4" presStyleCnt="0"/>
      <dgm:spPr/>
    </dgm:pt>
    <dgm:pt modelId="{CB631E5A-2D39-4052-8910-C7FBD1C861C7}" type="pres">
      <dgm:prSet presAssocID="{1C0752E0-0ED8-4B65-BC1A-39D45D5A4543}" presName="hierChild5" presStyleCnt="0"/>
      <dgm:spPr/>
    </dgm:pt>
    <dgm:pt modelId="{D458F7DF-0FB5-4DCA-A7D7-02AF4F43022C}" type="pres">
      <dgm:prSet presAssocID="{2D5BAEB1-D1D3-4A72-91AF-904D52EE4FFF}" presName="Name28" presStyleLbl="parChTrans1D3" presStyleIdx="1" presStyleCnt="2"/>
      <dgm:spPr/>
    </dgm:pt>
    <dgm:pt modelId="{24011043-2F0B-4032-B7F4-ABC659438E9A}" type="pres">
      <dgm:prSet presAssocID="{13961B05-9C29-49E6-B1C0-05354DF7E06E}" presName="hierRoot2" presStyleCnt="0">
        <dgm:presLayoutVars>
          <dgm:hierBranch val="init"/>
        </dgm:presLayoutVars>
      </dgm:prSet>
      <dgm:spPr/>
    </dgm:pt>
    <dgm:pt modelId="{7ADD6CCE-578A-403A-9763-30DFA79CDF82}" type="pres">
      <dgm:prSet presAssocID="{13961B05-9C29-49E6-B1C0-05354DF7E06E}" presName="rootComposite2" presStyleCnt="0"/>
      <dgm:spPr/>
    </dgm:pt>
    <dgm:pt modelId="{47B17BBC-8B9E-436B-BDAF-66AF8AC2116D}" type="pres">
      <dgm:prSet presAssocID="{13961B05-9C29-49E6-B1C0-05354DF7E06E}" presName="rootText2" presStyleLbl="alignAcc1" presStyleIdx="0" presStyleCnt="0" custLinFactX="-63190" custLinFactY="-100000" custLinFactNeighborX="-100000" custLinFactNeighborY="-121591">
        <dgm:presLayoutVars>
          <dgm:chPref val="3"/>
        </dgm:presLayoutVars>
      </dgm:prSet>
      <dgm:spPr/>
    </dgm:pt>
    <dgm:pt modelId="{6256F42B-A545-4FED-A189-662B8FD2D8B9}" type="pres">
      <dgm:prSet presAssocID="{13961B05-9C29-49E6-B1C0-05354DF7E06E}" presName="topArc2" presStyleLbl="parChTrans1D1" presStyleIdx="8" presStyleCnt="10"/>
      <dgm:spPr/>
    </dgm:pt>
    <dgm:pt modelId="{284482B6-C5E4-4762-997A-710620B81D17}" type="pres">
      <dgm:prSet presAssocID="{13961B05-9C29-49E6-B1C0-05354DF7E06E}" presName="bottomArc2" presStyleLbl="parChTrans1D1" presStyleIdx="9" presStyleCnt="10"/>
      <dgm:spPr/>
    </dgm:pt>
    <dgm:pt modelId="{A628BC05-5DD7-4080-9972-4240FC563286}" type="pres">
      <dgm:prSet presAssocID="{13961B05-9C29-49E6-B1C0-05354DF7E06E}" presName="topConnNode2" presStyleLbl="node3" presStyleIdx="0" presStyleCnt="0"/>
      <dgm:spPr/>
    </dgm:pt>
    <dgm:pt modelId="{76110ABC-F215-4C87-A58F-5ED595CAADAE}" type="pres">
      <dgm:prSet presAssocID="{13961B05-9C29-49E6-B1C0-05354DF7E06E}" presName="hierChild4" presStyleCnt="0"/>
      <dgm:spPr/>
    </dgm:pt>
    <dgm:pt modelId="{C54B43FA-AAF3-4137-9AD6-69F86BBA35B2}" type="pres">
      <dgm:prSet presAssocID="{13961B05-9C29-49E6-B1C0-05354DF7E06E}" presName="hierChild5" presStyleCnt="0"/>
      <dgm:spPr/>
    </dgm:pt>
    <dgm:pt modelId="{E2F0B29A-A573-4034-92F7-8B0061AFCFB9}" type="pres">
      <dgm:prSet presAssocID="{C7A48633-9087-4AB5-B2EF-004C643870A3}" presName="hierChild5" presStyleCnt="0"/>
      <dgm:spPr/>
    </dgm:pt>
    <dgm:pt modelId="{625CB48A-8559-48D3-B883-E77D3C1B1FB5}" type="pres">
      <dgm:prSet presAssocID="{1F6E68FB-35ED-4F91-908F-B9CBF3EF62C7}" presName="hierChild3" presStyleCnt="0"/>
      <dgm:spPr/>
    </dgm:pt>
  </dgm:ptLst>
  <dgm:cxnLst>
    <dgm:cxn modelId="{59764B09-AFA8-428D-9EE7-B97FD07578BC}" srcId="{7310D47C-01F2-4B81-B310-E136EC1B5757}" destId="{1F6E68FB-35ED-4F91-908F-B9CBF3EF62C7}" srcOrd="0" destOrd="0" parTransId="{8FBA0FE0-03E3-4178-8B55-9AC8AB8D1C03}" sibTransId="{E166DA8F-238A-4C79-8B78-8894B6F96C24}"/>
    <dgm:cxn modelId="{2B3CC90B-E5E1-4427-AB15-6C87882CDC74}" type="presOf" srcId="{D1C119CA-702E-4B79-AF30-CB71A1C29544}" destId="{58A6B521-6D01-4028-9E9E-73FDBAF2D6B7}" srcOrd="0" destOrd="0" presId="urn:microsoft.com/office/officeart/2008/layout/HalfCircleOrganizationChart"/>
    <dgm:cxn modelId="{462CFF5B-D869-4953-8C2A-B7013A622DBB}" type="presOf" srcId="{02A5CA8A-C1CE-4BC2-88D3-6F8CB492D7BE}" destId="{E702F7FD-0E85-4ACA-AEFF-63A86ABD46B1}" srcOrd="0" destOrd="0" presId="urn:microsoft.com/office/officeart/2008/layout/HalfCircleOrganizationChart"/>
    <dgm:cxn modelId="{7038BE45-5311-45D6-8FA1-81B8C7CB2997}" type="presOf" srcId="{D71B0F72-E938-40E6-9343-276DF1DC5B84}" destId="{4C00CFBE-00A4-4F7A-BD5E-6E7244F966D9}" srcOrd="0" destOrd="0" presId="urn:microsoft.com/office/officeart/2008/layout/HalfCircleOrganizationChart"/>
    <dgm:cxn modelId="{F5845750-A2D7-4AAE-AB58-E6A1A733F6FB}" type="presOf" srcId="{13961B05-9C29-49E6-B1C0-05354DF7E06E}" destId="{A628BC05-5DD7-4080-9972-4240FC563286}" srcOrd="1" destOrd="0" presId="urn:microsoft.com/office/officeart/2008/layout/HalfCircleOrganizationChart"/>
    <dgm:cxn modelId="{A45C0654-9698-4A73-A3BD-AF7611BD0C11}" type="presOf" srcId="{13961B05-9C29-49E6-B1C0-05354DF7E06E}" destId="{47B17BBC-8B9E-436B-BDAF-66AF8AC2116D}" srcOrd="0" destOrd="0" presId="urn:microsoft.com/office/officeart/2008/layout/HalfCircleOrganizationChart"/>
    <dgm:cxn modelId="{9C74B976-DB68-4A47-B19A-AFF16CD2A7C6}" type="presOf" srcId="{C7A48633-9087-4AB5-B2EF-004C643870A3}" destId="{F041DB9E-BCC6-4F8C-9602-BCC89382EACB}" srcOrd="0" destOrd="0" presId="urn:microsoft.com/office/officeart/2008/layout/HalfCircleOrganizationChart"/>
    <dgm:cxn modelId="{41BB865A-960A-445E-B9AC-CB574AE9C212}" type="presOf" srcId="{1C0752E0-0ED8-4B65-BC1A-39D45D5A4543}" destId="{2A8954E9-C48D-4729-8B57-A9E9DCF705AA}" srcOrd="0" destOrd="0" presId="urn:microsoft.com/office/officeart/2008/layout/HalfCircleOrganizationChart"/>
    <dgm:cxn modelId="{B2086D90-36F4-4C9F-AC35-65389277AAEC}" type="presOf" srcId="{D71B0F72-E938-40E6-9343-276DF1DC5B84}" destId="{3A041215-E574-4798-B6C3-DBD6F7E30304}" srcOrd="1" destOrd="0" presId="urn:microsoft.com/office/officeart/2008/layout/HalfCircleOrganizationChart"/>
    <dgm:cxn modelId="{A157AA9B-4F39-4896-A5A2-10692898A8AE}" srcId="{C7A48633-9087-4AB5-B2EF-004C643870A3}" destId="{13961B05-9C29-49E6-B1C0-05354DF7E06E}" srcOrd="1" destOrd="0" parTransId="{2D5BAEB1-D1D3-4A72-91AF-904D52EE4FFF}" sibTransId="{5F4BB1E4-AD31-40D9-B705-32F01CD61D05}"/>
    <dgm:cxn modelId="{70C1F1B8-41F9-4A3F-9B6E-41618C5179CD}" type="presOf" srcId="{7310D47C-01F2-4B81-B310-E136EC1B5757}" destId="{D9D96D5E-3C7A-4DC8-8A87-D901B2DD00A8}" srcOrd="0" destOrd="0" presId="urn:microsoft.com/office/officeart/2008/layout/HalfCircleOrganizationChart"/>
    <dgm:cxn modelId="{28A80FCA-E5BB-4BA4-8E5E-9BA3017CDBC0}" type="presOf" srcId="{1C0752E0-0ED8-4B65-BC1A-39D45D5A4543}" destId="{55A75CB8-25CC-4FBC-BCDE-95B50AF8FF6F}" srcOrd="1" destOrd="0" presId="urn:microsoft.com/office/officeart/2008/layout/HalfCircleOrganizationChart"/>
    <dgm:cxn modelId="{258849D1-5BB8-41B3-8FB7-B47F76E4DCE1}" srcId="{1F6E68FB-35ED-4F91-908F-B9CBF3EF62C7}" destId="{C7A48633-9087-4AB5-B2EF-004C643870A3}" srcOrd="1" destOrd="0" parTransId="{525A5B1E-6EA3-4D9D-9F8F-6A5D5B2DD21C}" sibTransId="{B4DB8E2C-A82C-4DA8-8336-9EE95314CF81}"/>
    <dgm:cxn modelId="{5BA498DA-137C-41D1-9B0F-3A834A3102CC}" type="presOf" srcId="{525A5B1E-6EA3-4D9D-9F8F-6A5D5B2DD21C}" destId="{8B3E95EF-A2F9-44A4-B596-45D7859FEBC5}" srcOrd="0" destOrd="0" presId="urn:microsoft.com/office/officeart/2008/layout/HalfCircleOrganizationChart"/>
    <dgm:cxn modelId="{1626D6E2-39E9-4DED-A8FA-8A75D575E131}" srcId="{C7A48633-9087-4AB5-B2EF-004C643870A3}" destId="{1C0752E0-0ED8-4B65-BC1A-39D45D5A4543}" srcOrd="0" destOrd="0" parTransId="{02A5CA8A-C1CE-4BC2-88D3-6F8CB492D7BE}" sibTransId="{BB466E65-E69A-479D-AEC0-586FD74ABB18}"/>
    <dgm:cxn modelId="{D6748EE3-5BBB-4105-B3BD-324C7814AA35}" type="presOf" srcId="{1F6E68FB-35ED-4F91-908F-B9CBF3EF62C7}" destId="{BCB6A1C5-4A57-4189-AB85-E5E2EC7C6960}" srcOrd="1" destOrd="0" presId="urn:microsoft.com/office/officeart/2008/layout/HalfCircleOrganizationChart"/>
    <dgm:cxn modelId="{18BC7AEC-8C49-44FC-9A68-E294E9B7392C}" type="presOf" srcId="{C7A48633-9087-4AB5-B2EF-004C643870A3}" destId="{3C1F3E06-6DBA-4BBA-8E5E-936BB81D0BBD}" srcOrd="1" destOrd="0" presId="urn:microsoft.com/office/officeart/2008/layout/HalfCircleOrganizationChart"/>
    <dgm:cxn modelId="{25E9CCEF-54FE-477A-B2DC-0B8D701CEDF3}" type="presOf" srcId="{1F6E68FB-35ED-4F91-908F-B9CBF3EF62C7}" destId="{B44A299F-E723-4F96-AFC2-8F4DE7AA582F}" srcOrd="0" destOrd="0" presId="urn:microsoft.com/office/officeart/2008/layout/HalfCircleOrganizationChart"/>
    <dgm:cxn modelId="{2E256BF4-2AF5-45E8-888A-5EBD80927C31}" type="presOf" srcId="{2D5BAEB1-D1D3-4A72-91AF-904D52EE4FFF}" destId="{D458F7DF-0FB5-4DCA-A7D7-02AF4F43022C}" srcOrd="0" destOrd="0" presId="urn:microsoft.com/office/officeart/2008/layout/HalfCircleOrganizationChart"/>
    <dgm:cxn modelId="{D61924F9-E7C0-4823-9AD0-1FE1E15BB190}" srcId="{1F6E68FB-35ED-4F91-908F-B9CBF3EF62C7}" destId="{D71B0F72-E938-40E6-9343-276DF1DC5B84}" srcOrd="0" destOrd="0" parTransId="{D1C119CA-702E-4B79-AF30-CB71A1C29544}" sibTransId="{4FA6B633-8F55-4FD5-A887-A7AF7099C827}"/>
    <dgm:cxn modelId="{693FF23B-E211-4D4B-B783-58C09A580239}" type="presParOf" srcId="{D9D96D5E-3C7A-4DC8-8A87-D901B2DD00A8}" destId="{6EC1F6C4-B25D-43EB-8591-26DF13F3EFEC}" srcOrd="0" destOrd="0" presId="urn:microsoft.com/office/officeart/2008/layout/HalfCircleOrganizationChart"/>
    <dgm:cxn modelId="{847E5899-B102-4235-A38A-76463E1C1AB5}" type="presParOf" srcId="{6EC1F6C4-B25D-43EB-8591-26DF13F3EFEC}" destId="{932A2BFB-EFE4-4F88-B262-57BAD4EF3D93}" srcOrd="0" destOrd="0" presId="urn:microsoft.com/office/officeart/2008/layout/HalfCircleOrganizationChart"/>
    <dgm:cxn modelId="{BA2D04C0-839A-40DD-B61A-72AE6ED2E888}" type="presParOf" srcId="{932A2BFB-EFE4-4F88-B262-57BAD4EF3D93}" destId="{B44A299F-E723-4F96-AFC2-8F4DE7AA582F}" srcOrd="0" destOrd="0" presId="urn:microsoft.com/office/officeart/2008/layout/HalfCircleOrganizationChart"/>
    <dgm:cxn modelId="{528FA65D-BC9D-4F43-93AA-31A5BBC37F61}" type="presParOf" srcId="{932A2BFB-EFE4-4F88-B262-57BAD4EF3D93}" destId="{16EC3179-B7BE-4258-B6E3-DB6CDC69E516}" srcOrd="1" destOrd="0" presId="urn:microsoft.com/office/officeart/2008/layout/HalfCircleOrganizationChart"/>
    <dgm:cxn modelId="{FEB83B3C-BBA0-4319-A29F-54B41E4D5FFC}" type="presParOf" srcId="{932A2BFB-EFE4-4F88-B262-57BAD4EF3D93}" destId="{D4DBA09B-F6B0-42FC-ABF8-58D4F250C0F5}" srcOrd="2" destOrd="0" presId="urn:microsoft.com/office/officeart/2008/layout/HalfCircleOrganizationChart"/>
    <dgm:cxn modelId="{88E349E6-3F50-42F1-9FDC-33BB2DCC60CD}" type="presParOf" srcId="{932A2BFB-EFE4-4F88-B262-57BAD4EF3D93}" destId="{BCB6A1C5-4A57-4189-AB85-E5E2EC7C6960}" srcOrd="3" destOrd="0" presId="urn:microsoft.com/office/officeart/2008/layout/HalfCircleOrganizationChart"/>
    <dgm:cxn modelId="{949286CF-0A1C-41E0-81B2-1386F09FB220}" type="presParOf" srcId="{6EC1F6C4-B25D-43EB-8591-26DF13F3EFEC}" destId="{D5CF58F7-19E6-4B2B-A77D-55B79C5E7AF8}" srcOrd="1" destOrd="0" presId="urn:microsoft.com/office/officeart/2008/layout/HalfCircleOrganizationChart"/>
    <dgm:cxn modelId="{3D4250BA-5964-4DA8-BC95-70B6C5C8A39B}" type="presParOf" srcId="{D5CF58F7-19E6-4B2B-A77D-55B79C5E7AF8}" destId="{58A6B521-6D01-4028-9E9E-73FDBAF2D6B7}" srcOrd="0" destOrd="0" presId="urn:microsoft.com/office/officeart/2008/layout/HalfCircleOrganizationChart"/>
    <dgm:cxn modelId="{CF49BC99-1BCD-418B-BACB-15B334A93A6F}" type="presParOf" srcId="{D5CF58F7-19E6-4B2B-A77D-55B79C5E7AF8}" destId="{4DA37B4F-1E3B-4522-B954-F960619A5A59}" srcOrd="1" destOrd="0" presId="urn:microsoft.com/office/officeart/2008/layout/HalfCircleOrganizationChart"/>
    <dgm:cxn modelId="{3CABF953-8C24-4FD3-8666-B8F2A92975F4}" type="presParOf" srcId="{4DA37B4F-1E3B-4522-B954-F960619A5A59}" destId="{452833D1-07B2-44E2-B211-52FCEFA78982}" srcOrd="0" destOrd="0" presId="urn:microsoft.com/office/officeart/2008/layout/HalfCircleOrganizationChart"/>
    <dgm:cxn modelId="{A63FA70D-8CAE-4BB8-885C-A9F2408950E0}" type="presParOf" srcId="{452833D1-07B2-44E2-B211-52FCEFA78982}" destId="{4C00CFBE-00A4-4F7A-BD5E-6E7244F966D9}" srcOrd="0" destOrd="0" presId="urn:microsoft.com/office/officeart/2008/layout/HalfCircleOrganizationChart"/>
    <dgm:cxn modelId="{278A944F-A4C1-4867-AADB-52E7D34F3D3E}" type="presParOf" srcId="{452833D1-07B2-44E2-B211-52FCEFA78982}" destId="{701DFF80-71FE-462C-99DC-3815657211B6}" srcOrd="1" destOrd="0" presId="urn:microsoft.com/office/officeart/2008/layout/HalfCircleOrganizationChart"/>
    <dgm:cxn modelId="{0ADC5960-3A08-4222-A27E-D1F879ACD5D6}" type="presParOf" srcId="{452833D1-07B2-44E2-B211-52FCEFA78982}" destId="{5AD9F3AB-055C-4773-8D9B-1F012D66F522}" srcOrd="2" destOrd="0" presId="urn:microsoft.com/office/officeart/2008/layout/HalfCircleOrganizationChart"/>
    <dgm:cxn modelId="{D0D0B3CC-45C2-4685-BE33-F59A2EB81076}" type="presParOf" srcId="{452833D1-07B2-44E2-B211-52FCEFA78982}" destId="{3A041215-E574-4798-B6C3-DBD6F7E30304}" srcOrd="3" destOrd="0" presId="urn:microsoft.com/office/officeart/2008/layout/HalfCircleOrganizationChart"/>
    <dgm:cxn modelId="{19D26B79-4BF1-401E-BBF3-A57926E81376}" type="presParOf" srcId="{4DA37B4F-1E3B-4522-B954-F960619A5A59}" destId="{7BFEE431-8D94-405F-8232-E7171CF48613}" srcOrd="1" destOrd="0" presId="urn:microsoft.com/office/officeart/2008/layout/HalfCircleOrganizationChart"/>
    <dgm:cxn modelId="{6272E969-1B3C-4968-AD3F-1C5323B17242}" type="presParOf" srcId="{4DA37B4F-1E3B-4522-B954-F960619A5A59}" destId="{6BBC13F9-FCB4-45D5-B51F-A45B246575A5}" srcOrd="2" destOrd="0" presId="urn:microsoft.com/office/officeart/2008/layout/HalfCircleOrganizationChart"/>
    <dgm:cxn modelId="{2A86EC4F-38AE-4085-A0BA-130CDE1BF85B}" type="presParOf" srcId="{D5CF58F7-19E6-4B2B-A77D-55B79C5E7AF8}" destId="{8B3E95EF-A2F9-44A4-B596-45D7859FEBC5}" srcOrd="2" destOrd="0" presId="urn:microsoft.com/office/officeart/2008/layout/HalfCircleOrganizationChart"/>
    <dgm:cxn modelId="{D3964EDB-8D03-4EBF-8167-13AA0E080E63}" type="presParOf" srcId="{D5CF58F7-19E6-4B2B-A77D-55B79C5E7AF8}" destId="{C0A536F0-93A4-4CD7-BBC5-A679B1CDB931}" srcOrd="3" destOrd="0" presId="urn:microsoft.com/office/officeart/2008/layout/HalfCircleOrganizationChart"/>
    <dgm:cxn modelId="{EC9CA62A-7C5F-4350-AAF7-19D9362076AD}" type="presParOf" srcId="{C0A536F0-93A4-4CD7-BBC5-A679B1CDB931}" destId="{2DE9EC95-B8FB-4929-957E-E1BACADEA97B}" srcOrd="0" destOrd="0" presId="urn:microsoft.com/office/officeart/2008/layout/HalfCircleOrganizationChart"/>
    <dgm:cxn modelId="{2905E9F8-5B04-4538-AE5D-E851CDEFCF98}" type="presParOf" srcId="{2DE9EC95-B8FB-4929-957E-E1BACADEA97B}" destId="{F041DB9E-BCC6-4F8C-9602-BCC89382EACB}" srcOrd="0" destOrd="0" presId="urn:microsoft.com/office/officeart/2008/layout/HalfCircleOrganizationChart"/>
    <dgm:cxn modelId="{83B080DD-AEBA-429C-98AC-F36BB742AA39}" type="presParOf" srcId="{2DE9EC95-B8FB-4929-957E-E1BACADEA97B}" destId="{D7AE482A-12FD-4384-959C-7A254C20A40E}" srcOrd="1" destOrd="0" presId="urn:microsoft.com/office/officeart/2008/layout/HalfCircleOrganizationChart"/>
    <dgm:cxn modelId="{86C0836C-44FF-4182-998E-A973FB705827}" type="presParOf" srcId="{2DE9EC95-B8FB-4929-957E-E1BACADEA97B}" destId="{D28A618D-EE8A-42F7-9B46-680A2CD2F9D8}" srcOrd="2" destOrd="0" presId="urn:microsoft.com/office/officeart/2008/layout/HalfCircleOrganizationChart"/>
    <dgm:cxn modelId="{E65C5733-3FE4-44A6-AB12-C0D65A15BAF7}" type="presParOf" srcId="{2DE9EC95-B8FB-4929-957E-E1BACADEA97B}" destId="{3C1F3E06-6DBA-4BBA-8E5E-936BB81D0BBD}" srcOrd="3" destOrd="0" presId="urn:microsoft.com/office/officeart/2008/layout/HalfCircleOrganizationChart"/>
    <dgm:cxn modelId="{74101AFC-3A13-48BE-9C66-A27E36379F40}" type="presParOf" srcId="{C0A536F0-93A4-4CD7-BBC5-A679B1CDB931}" destId="{5B8C7D9C-FF1C-4F72-8DD0-A55412D94BE1}" srcOrd="1" destOrd="0" presId="urn:microsoft.com/office/officeart/2008/layout/HalfCircleOrganizationChart"/>
    <dgm:cxn modelId="{3F32D3D6-5428-4F14-9226-1EBB127B011A}" type="presParOf" srcId="{5B8C7D9C-FF1C-4F72-8DD0-A55412D94BE1}" destId="{E702F7FD-0E85-4ACA-AEFF-63A86ABD46B1}" srcOrd="0" destOrd="0" presId="urn:microsoft.com/office/officeart/2008/layout/HalfCircleOrganizationChart"/>
    <dgm:cxn modelId="{D1506979-D1E5-4D0C-9F24-CC360F353AAC}" type="presParOf" srcId="{5B8C7D9C-FF1C-4F72-8DD0-A55412D94BE1}" destId="{BAF1F921-B033-49CA-ADEB-3F293FB7522E}" srcOrd="1" destOrd="0" presId="urn:microsoft.com/office/officeart/2008/layout/HalfCircleOrganizationChart"/>
    <dgm:cxn modelId="{0B663BA6-140C-4071-B1C8-8C85677DEDDF}" type="presParOf" srcId="{BAF1F921-B033-49CA-ADEB-3F293FB7522E}" destId="{63A164C6-B80B-40B2-998D-5D37B09A1A4B}" srcOrd="0" destOrd="0" presId="urn:microsoft.com/office/officeart/2008/layout/HalfCircleOrganizationChart"/>
    <dgm:cxn modelId="{FC6E11FF-8FA2-4769-A6F5-5DFB79817A61}" type="presParOf" srcId="{63A164C6-B80B-40B2-998D-5D37B09A1A4B}" destId="{2A8954E9-C48D-4729-8B57-A9E9DCF705AA}" srcOrd="0" destOrd="0" presId="urn:microsoft.com/office/officeart/2008/layout/HalfCircleOrganizationChart"/>
    <dgm:cxn modelId="{CF2E73DD-466A-498F-88EA-F7C045A6CC52}" type="presParOf" srcId="{63A164C6-B80B-40B2-998D-5D37B09A1A4B}" destId="{2460978C-F002-4D4F-9C99-9617B4542936}" srcOrd="1" destOrd="0" presId="urn:microsoft.com/office/officeart/2008/layout/HalfCircleOrganizationChart"/>
    <dgm:cxn modelId="{1B7F4F61-B1FB-4AA9-8759-340B315D5E27}" type="presParOf" srcId="{63A164C6-B80B-40B2-998D-5D37B09A1A4B}" destId="{FF4E6572-F092-4A72-90D7-723DFEC80DCB}" srcOrd="2" destOrd="0" presId="urn:microsoft.com/office/officeart/2008/layout/HalfCircleOrganizationChart"/>
    <dgm:cxn modelId="{A809C275-7A96-48CB-A047-D543066BEA7F}" type="presParOf" srcId="{63A164C6-B80B-40B2-998D-5D37B09A1A4B}" destId="{55A75CB8-25CC-4FBC-BCDE-95B50AF8FF6F}" srcOrd="3" destOrd="0" presId="urn:microsoft.com/office/officeart/2008/layout/HalfCircleOrganizationChart"/>
    <dgm:cxn modelId="{64D72553-EB0A-4BA5-974B-1A7FB6F6DC52}" type="presParOf" srcId="{BAF1F921-B033-49CA-ADEB-3F293FB7522E}" destId="{5530F6B8-E8EB-42D3-BC1C-532859F378FF}" srcOrd="1" destOrd="0" presId="urn:microsoft.com/office/officeart/2008/layout/HalfCircleOrganizationChart"/>
    <dgm:cxn modelId="{C1E12ED1-AD5E-424A-A501-9C370DFEFF62}" type="presParOf" srcId="{BAF1F921-B033-49CA-ADEB-3F293FB7522E}" destId="{CB631E5A-2D39-4052-8910-C7FBD1C861C7}" srcOrd="2" destOrd="0" presId="urn:microsoft.com/office/officeart/2008/layout/HalfCircleOrganizationChart"/>
    <dgm:cxn modelId="{3901FF63-B608-4F53-B5F3-D72860E7D878}" type="presParOf" srcId="{5B8C7D9C-FF1C-4F72-8DD0-A55412D94BE1}" destId="{D458F7DF-0FB5-4DCA-A7D7-02AF4F43022C}" srcOrd="2" destOrd="0" presId="urn:microsoft.com/office/officeart/2008/layout/HalfCircleOrganizationChart"/>
    <dgm:cxn modelId="{47C88368-0A28-4466-BDBF-A930C0B33340}" type="presParOf" srcId="{5B8C7D9C-FF1C-4F72-8DD0-A55412D94BE1}" destId="{24011043-2F0B-4032-B7F4-ABC659438E9A}" srcOrd="3" destOrd="0" presId="urn:microsoft.com/office/officeart/2008/layout/HalfCircleOrganizationChart"/>
    <dgm:cxn modelId="{D21FCF58-D71A-4237-9D0B-24B43B189CCA}" type="presParOf" srcId="{24011043-2F0B-4032-B7F4-ABC659438E9A}" destId="{7ADD6CCE-578A-403A-9763-30DFA79CDF82}" srcOrd="0" destOrd="0" presId="urn:microsoft.com/office/officeart/2008/layout/HalfCircleOrganizationChart"/>
    <dgm:cxn modelId="{46D76B3B-9750-4E3A-A895-16EE0252E50F}" type="presParOf" srcId="{7ADD6CCE-578A-403A-9763-30DFA79CDF82}" destId="{47B17BBC-8B9E-436B-BDAF-66AF8AC2116D}" srcOrd="0" destOrd="0" presId="urn:microsoft.com/office/officeart/2008/layout/HalfCircleOrganizationChart"/>
    <dgm:cxn modelId="{B8EA0198-FE47-45AB-86E0-D378F7F19F54}" type="presParOf" srcId="{7ADD6CCE-578A-403A-9763-30DFA79CDF82}" destId="{6256F42B-A545-4FED-A189-662B8FD2D8B9}" srcOrd="1" destOrd="0" presId="urn:microsoft.com/office/officeart/2008/layout/HalfCircleOrganizationChart"/>
    <dgm:cxn modelId="{03C247A7-4BF4-45F8-A45C-EDD38452E2C5}" type="presParOf" srcId="{7ADD6CCE-578A-403A-9763-30DFA79CDF82}" destId="{284482B6-C5E4-4762-997A-710620B81D17}" srcOrd="2" destOrd="0" presId="urn:microsoft.com/office/officeart/2008/layout/HalfCircleOrganizationChart"/>
    <dgm:cxn modelId="{E6F4CA94-A9C4-48D9-8E81-3E0F8F8984AB}" type="presParOf" srcId="{7ADD6CCE-578A-403A-9763-30DFA79CDF82}" destId="{A628BC05-5DD7-4080-9972-4240FC563286}" srcOrd="3" destOrd="0" presId="urn:microsoft.com/office/officeart/2008/layout/HalfCircleOrganizationChart"/>
    <dgm:cxn modelId="{162802F4-148D-4C94-B4E8-2D12E11D5291}" type="presParOf" srcId="{24011043-2F0B-4032-B7F4-ABC659438E9A}" destId="{76110ABC-F215-4C87-A58F-5ED595CAADAE}" srcOrd="1" destOrd="0" presId="urn:microsoft.com/office/officeart/2008/layout/HalfCircleOrganizationChart"/>
    <dgm:cxn modelId="{82872AC4-3696-4768-972E-67B6F12B75B0}" type="presParOf" srcId="{24011043-2F0B-4032-B7F4-ABC659438E9A}" destId="{C54B43FA-AAF3-4137-9AD6-69F86BBA35B2}" srcOrd="2" destOrd="0" presId="urn:microsoft.com/office/officeart/2008/layout/HalfCircleOrganizationChart"/>
    <dgm:cxn modelId="{BF670C36-4CFC-42FF-AEAB-F9C31AF46830}" type="presParOf" srcId="{C0A536F0-93A4-4CD7-BBC5-A679B1CDB931}" destId="{E2F0B29A-A573-4034-92F7-8B0061AFCFB9}" srcOrd="2" destOrd="0" presId="urn:microsoft.com/office/officeart/2008/layout/HalfCircleOrganizationChart"/>
    <dgm:cxn modelId="{C2B88895-24E6-4167-9AA0-CFB5687AD36E}" type="presParOf" srcId="{6EC1F6C4-B25D-43EB-8591-26DF13F3EFEC}" destId="{625CB48A-8559-48D3-B883-E77D3C1B1FB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B0D79A-DA0B-40EE-9B2A-62F06C51535A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C4972DE-BD04-4F4F-AE49-73FD87D77622}">
      <dgm:prSet phldrT="[Text]"/>
      <dgm:spPr/>
      <dgm:t>
        <a:bodyPr/>
        <a:lstStyle/>
        <a:p>
          <a:r>
            <a:rPr lang="en-US" dirty="0"/>
            <a:t>Black Box</a:t>
          </a:r>
        </a:p>
      </dgm:t>
    </dgm:pt>
    <dgm:pt modelId="{F6242F8D-321D-4C53-9094-9661453A8501}" type="parTrans" cxnId="{F5F4235E-8D54-4A7A-9AC6-5784E686F7A0}">
      <dgm:prSet/>
      <dgm:spPr/>
      <dgm:t>
        <a:bodyPr/>
        <a:lstStyle/>
        <a:p>
          <a:endParaRPr lang="en-US"/>
        </a:p>
      </dgm:t>
    </dgm:pt>
    <dgm:pt modelId="{BF1C27DA-8728-435C-B387-1527DDD1806B}" type="sibTrans" cxnId="{F5F4235E-8D54-4A7A-9AC6-5784E686F7A0}">
      <dgm:prSet/>
      <dgm:spPr/>
      <dgm:t>
        <a:bodyPr/>
        <a:lstStyle/>
        <a:p>
          <a:endParaRPr lang="en-US"/>
        </a:p>
      </dgm:t>
    </dgm:pt>
    <dgm:pt modelId="{30BEEAC9-5EA5-412D-BCB2-B49A3907C59F}">
      <dgm:prSet phldrT="[Text]"/>
      <dgm:spPr/>
      <dgm:t>
        <a:bodyPr/>
        <a:lstStyle/>
        <a:p>
          <a:r>
            <a:rPr lang="en-US" dirty="0"/>
            <a:t>White Box</a:t>
          </a:r>
        </a:p>
      </dgm:t>
    </dgm:pt>
    <dgm:pt modelId="{CEA1B28E-A30A-4092-B38B-F63C8C4ED784}" type="parTrans" cxnId="{5A99E572-F65F-4DF4-B325-84F324825053}">
      <dgm:prSet/>
      <dgm:spPr/>
      <dgm:t>
        <a:bodyPr/>
        <a:lstStyle/>
        <a:p>
          <a:endParaRPr lang="en-US"/>
        </a:p>
      </dgm:t>
    </dgm:pt>
    <dgm:pt modelId="{EC03AB94-EA64-4260-928C-EAC13809165C}" type="sibTrans" cxnId="{5A99E572-F65F-4DF4-B325-84F324825053}">
      <dgm:prSet/>
      <dgm:spPr/>
      <dgm:t>
        <a:bodyPr/>
        <a:lstStyle/>
        <a:p>
          <a:endParaRPr lang="en-US"/>
        </a:p>
      </dgm:t>
    </dgm:pt>
    <dgm:pt modelId="{273C57D0-910F-466A-A017-BD5DAF0F61DD}" type="pres">
      <dgm:prSet presAssocID="{47B0D79A-DA0B-40EE-9B2A-62F06C51535A}" presName="diagram" presStyleCnt="0">
        <dgm:presLayoutVars>
          <dgm:dir/>
          <dgm:resizeHandles val="exact"/>
        </dgm:presLayoutVars>
      </dgm:prSet>
      <dgm:spPr/>
    </dgm:pt>
    <dgm:pt modelId="{620BE265-5F0A-454C-9886-C4B50380E52D}" type="pres">
      <dgm:prSet presAssocID="{8C4972DE-BD04-4F4F-AE49-73FD87D77622}" presName="node" presStyleLbl="node1" presStyleIdx="0" presStyleCnt="2" custScaleX="128953">
        <dgm:presLayoutVars>
          <dgm:bulletEnabled val="1"/>
        </dgm:presLayoutVars>
      </dgm:prSet>
      <dgm:spPr/>
    </dgm:pt>
    <dgm:pt modelId="{2DC83575-05CB-4545-83DC-E69EF0F7E433}" type="pres">
      <dgm:prSet presAssocID="{BF1C27DA-8728-435C-B387-1527DDD1806B}" presName="sibTrans" presStyleCnt="0"/>
      <dgm:spPr/>
    </dgm:pt>
    <dgm:pt modelId="{E3D9C9A1-9E6F-4C02-8544-DEAD2174BB3C}" type="pres">
      <dgm:prSet presAssocID="{30BEEAC9-5EA5-412D-BCB2-B49A3907C59F}" presName="node" presStyleLbl="node1" presStyleIdx="1" presStyleCnt="2" custScaleX="128852">
        <dgm:presLayoutVars>
          <dgm:bulletEnabled val="1"/>
        </dgm:presLayoutVars>
      </dgm:prSet>
      <dgm:spPr/>
    </dgm:pt>
  </dgm:ptLst>
  <dgm:cxnLst>
    <dgm:cxn modelId="{15C53118-57E3-4034-BC87-BA4276640875}" type="presOf" srcId="{47B0D79A-DA0B-40EE-9B2A-62F06C51535A}" destId="{273C57D0-910F-466A-A017-BD5DAF0F61DD}" srcOrd="0" destOrd="0" presId="urn:microsoft.com/office/officeart/2005/8/layout/default"/>
    <dgm:cxn modelId="{F5F4235E-8D54-4A7A-9AC6-5784E686F7A0}" srcId="{47B0D79A-DA0B-40EE-9B2A-62F06C51535A}" destId="{8C4972DE-BD04-4F4F-AE49-73FD87D77622}" srcOrd="0" destOrd="0" parTransId="{F6242F8D-321D-4C53-9094-9661453A8501}" sibTransId="{BF1C27DA-8728-435C-B387-1527DDD1806B}"/>
    <dgm:cxn modelId="{5A99E572-F65F-4DF4-B325-84F324825053}" srcId="{47B0D79A-DA0B-40EE-9B2A-62F06C51535A}" destId="{30BEEAC9-5EA5-412D-BCB2-B49A3907C59F}" srcOrd="1" destOrd="0" parTransId="{CEA1B28E-A30A-4092-B38B-F63C8C4ED784}" sibTransId="{EC03AB94-EA64-4260-928C-EAC13809165C}"/>
    <dgm:cxn modelId="{9ACAED9C-6516-44A6-921C-937874BDCB96}" type="presOf" srcId="{8C4972DE-BD04-4F4F-AE49-73FD87D77622}" destId="{620BE265-5F0A-454C-9886-C4B50380E52D}" srcOrd="0" destOrd="0" presId="urn:microsoft.com/office/officeart/2005/8/layout/default"/>
    <dgm:cxn modelId="{9DAC0DA6-09F2-4026-9317-7F23C7317E28}" type="presOf" srcId="{30BEEAC9-5EA5-412D-BCB2-B49A3907C59F}" destId="{E3D9C9A1-9E6F-4C02-8544-DEAD2174BB3C}" srcOrd="0" destOrd="0" presId="urn:microsoft.com/office/officeart/2005/8/layout/default"/>
    <dgm:cxn modelId="{7FAB9C58-02D9-466D-8CBF-4484AA122746}" type="presParOf" srcId="{273C57D0-910F-466A-A017-BD5DAF0F61DD}" destId="{620BE265-5F0A-454C-9886-C4B50380E52D}" srcOrd="0" destOrd="0" presId="urn:microsoft.com/office/officeart/2005/8/layout/default"/>
    <dgm:cxn modelId="{FF47A196-FCC7-4930-B449-C16B11DF11F2}" type="presParOf" srcId="{273C57D0-910F-466A-A017-BD5DAF0F61DD}" destId="{2DC83575-05CB-4545-83DC-E69EF0F7E433}" srcOrd="1" destOrd="0" presId="urn:microsoft.com/office/officeart/2005/8/layout/default"/>
    <dgm:cxn modelId="{8B0E0C0F-CF3A-40C7-A683-73E1474904B7}" type="presParOf" srcId="{273C57D0-910F-466A-A017-BD5DAF0F61DD}" destId="{E3D9C9A1-9E6F-4C02-8544-DEAD2174BB3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DB215-EE75-45F8-9515-5D167CBF759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B50C09-0D42-4B73-9EAE-21EF6279BA18}">
      <dgm:prSet/>
      <dgm:spPr/>
      <dgm:t>
        <a:bodyPr/>
        <a:lstStyle/>
        <a:p>
          <a:r>
            <a:rPr lang="en-US" b="0" i="0" baseline="0" dirty="0"/>
            <a:t>Non-duplicate Values</a:t>
          </a:r>
          <a:endParaRPr lang="en-US" dirty="0"/>
        </a:p>
      </dgm:t>
    </dgm:pt>
    <dgm:pt modelId="{9B5F7428-6652-4262-9B9E-79AB69F2B80B}" type="parTrans" cxnId="{9024C631-B212-4CFC-A0C4-1760C2D92632}">
      <dgm:prSet/>
      <dgm:spPr/>
      <dgm:t>
        <a:bodyPr/>
        <a:lstStyle/>
        <a:p>
          <a:endParaRPr lang="en-US"/>
        </a:p>
      </dgm:t>
    </dgm:pt>
    <dgm:pt modelId="{44CD0028-50F3-4DCC-AF6D-D6DB484547A2}" type="sibTrans" cxnId="{9024C631-B212-4CFC-A0C4-1760C2D92632}">
      <dgm:prSet/>
      <dgm:spPr/>
      <dgm:t>
        <a:bodyPr/>
        <a:lstStyle/>
        <a:p>
          <a:endParaRPr lang="en-US"/>
        </a:p>
      </dgm:t>
    </dgm:pt>
    <dgm:pt modelId="{5B4C09F1-C497-4363-8A6D-F081D61C4B0D}">
      <dgm:prSet/>
      <dgm:spPr/>
      <dgm:t>
        <a:bodyPr/>
        <a:lstStyle/>
        <a:p>
          <a:r>
            <a:rPr lang="en-US" b="0" i="0" dirty="0"/>
            <a:t>Adding two identical even values (</a:t>
          </a:r>
          <a:r>
            <a:rPr lang="en-US" b="0" i="0" dirty="0" err="1"/>
            <a:t>eg.</a:t>
          </a:r>
          <a:r>
            <a:rPr lang="en-US" b="0" i="0" dirty="0"/>
            <a:t> 12 + 12),</a:t>
          </a:r>
          <a:endParaRPr lang="en-US" dirty="0"/>
        </a:p>
      </dgm:t>
    </dgm:pt>
    <dgm:pt modelId="{CC4BC293-A909-4C8F-8504-BA331FF35DEA}" type="parTrans" cxnId="{6BE0E2D6-7B89-4A83-BA1E-7994703830AE}">
      <dgm:prSet/>
      <dgm:spPr/>
      <dgm:t>
        <a:bodyPr/>
        <a:lstStyle/>
        <a:p>
          <a:endParaRPr lang="en-US"/>
        </a:p>
      </dgm:t>
    </dgm:pt>
    <dgm:pt modelId="{EBA0ADA0-6660-4712-92D5-BDE192CEBB11}" type="sibTrans" cxnId="{6BE0E2D6-7B89-4A83-BA1E-7994703830AE}">
      <dgm:prSet/>
      <dgm:spPr/>
      <dgm:t>
        <a:bodyPr/>
        <a:lstStyle/>
        <a:p>
          <a:endParaRPr lang="en-US"/>
        </a:p>
      </dgm:t>
    </dgm:pt>
    <dgm:pt modelId="{2B5DB21A-0BD6-4E78-BCC5-6CEC0B8E99FB}">
      <dgm:prSet/>
      <dgm:spPr/>
      <dgm:t>
        <a:bodyPr/>
        <a:lstStyle/>
        <a:p>
          <a:r>
            <a:rPr lang="en-US" b="0" i="0" dirty="0"/>
            <a:t>Adding an even and an odd value (</a:t>
          </a:r>
          <a:r>
            <a:rPr lang="en-US" b="0" i="0" dirty="0" err="1"/>
            <a:t>eg.</a:t>
          </a:r>
          <a:r>
            <a:rPr lang="en-US" b="0" i="0" dirty="0"/>
            <a:t> 14 + 19),</a:t>
          </a:r>
          <a:endParaRPr lang="en-US" dirty="0"/>
        </a:p>
      </dgm:t>
    </dgm:pt>
    <dgm:pt modelId="{27250D23-9339-4470-8233-300B33CD2298}" type="parTrans" cxnId="{743958EC-AC01-4490-83C9-F98C89514ADD}">
      <dgm:prSet/>
      <dgm:spPr/>
      <dgm:t>
        <a:bodyPr/>
        <a:lstStyle/>
        <a:p>
          <a:endParaRPr lang="en-US"/>
        </a:p>
      </dgm:t>
    </dgm:pt>
    <dgm:pt modelId="{BA4FDA38-6A03-4A14-8392-2EBB3E4D4EBA}" type="sibTrans" cxnId="{743958EC-AC01-4490-83C9-F98C89514ADD}">
      <dgm:prSet/>
      <dgm:spPr/>
      <dgm:t>
        <a:bodyPr/>
        <a:lstStyle/>
        <a:p>
          <a:endParaRPr lang="en-US"/>
        </a:p>
      </dgm:t>
    </dgm:pt>
    <dgm:pt modelId="{0F2F9232-F169-4E75-B1E4-EBEEEFFAF552}">
      <dgm:prSet/>
      <dgm:spPr/>
      <dgm:t>
        <a:bodyPr/>
        <a:lstStyle/>
        <a:p>
          <a:r>
            <a:rPr lang="en-US" b="0" i="0" dirty="0"/>
            <a:t>Adding an odd and an even value (</a:t>
          </a:r>
          <a:r>
            <a:rPr lang="en-US" b="0" i="0" dirty="0" err="1"/>
            <a:t>eg.</a:t>
          </a:r>
          <a:r>
            <a:rPr lang="en-US" b="0" i="0" dirty="0"/>
            <a:t> 23 + 12),</a:t>
          </a:r>
          <a:endParaRPr lang="en-US" dirty="0"/>
        </a:p>
      </dgm:t>
    </dgm:pt>
    <dgm:pt modelId="{47F2D404-E310-43A2-9F7E-131E7012A6F7}" type="parTrans" cxnId="{F7793839-C68F-45B3-9430-683517815E69}">
      <dgm:prSet/>
      <dgm:spPr/>
      <dgm:t>
        <a:bodyPr/>
        <a:lstStyle/>
        <a:p>
          <a:endParaRPr lang="en-US"/>
        </a:p>
      </dgm:t>
    </dgm:pt>
    <dgm:pt modelId="{CAE82A68-D9AD-4269-AADA-5C027B48B527}" type="sibTrans" cxnId="{F7793839-C68F-45B3-9430-683517815E69}">
      <dgm:prSet/>
      <dgm:spPr/>
      <dgm:t>
        <a:bodyPr/>
        <a:lstStyle/>
        <a:p>
          <a:endParaRPr lang="en-US"/>
        </a:p>
      </dgm:t>
    </dgm:pt>
    <dgm:pt modelId="{689D1D8C-377B-4322-B734-9216FDF9A78D}">
      <dgm:prSet/>
      <dgm:spPr/>
      <dgm:t>
        <a:bodyPr/>
        <a:lstStyle/>
        <a:p>
          <a:r>
            <a:rPr lang="en-US" b="0" i="0" dirty="0"/>
            <a:t>Adding two identical odd values (</a:t>
          </a:r>
          <a:r>
            <a:rPr lang="en-US" b="0" i="0" dirty="0" err="1"/>
            <a:t>eg.</a:t>
          </a:r>
          <a:r>
            <a:rPr lang="en-US" b="0" i="0" dirty="0"/>
            <a:t> 23 + 23).</a:t>
          </a:r>
          <a:endParaRPr lang="en-US" dirty="0"/>
        </a:p>
      </dgm:t>
    </dgm:pt>
    <dgm:pt modelId="{283DC9AE-DC9D-4981-B291-EEDACAC46603}" type="parTrans" cxnId="{2651A729-E498-4BCD-A10F-635F6A7D746D}">
      <dgm:prSet/>
      <dgm:spPr/>
      <dgm:t>
        <a:bodyPr/>
        <a:lstStyle/>
        <a:p>
          <a:endParaRPr lang="en-US"/>
        </a:p>
      </dgm:t>
    </dgm:pt>
    <dgm:pt modelId="{6128EB9D-05AE-48D2-A75A-362495CC3C8A}" type="sibTrans" cxnId="{2651A729-E498-4BCD-A10F-635F6A7D746D}">
      <dgm:prSet/>
      <dgm:spPr/>
      <dgm:t>
        <a:bodyPr/>
        <a:lstStyle/>
        <a:p>
          <a:endParaRPr lang="en-US"/>
        </a:p>
      </dgm:t>
    </dgm:pt>
    <dgm:pt modelId="{3663AFC0-C973-44C1-BE8A-ADC7187569FF}">
      <dgm:prSet/>
      <dgm:spPr/>
      <dgm:t>
        <a:bodyPr/>
        <a:lstStyle/>
        <a:p>
          <a:r>
            <a:rPr lang="en-US" b="0" i="0" baseline="0" dirty="0"/>
            <a:t>Error-prone areas</a:t>
          </a:r>
          <a:endParaRPr lang="en-US" dirty="0"/>
        </a:p>
      </dgm:t>
    </dgm:pt>
    <dgm:pt modelId="{DA214B81-C641-4863-9FEC-1EBD33F5F79E}" type="parTrans" cxnId="{2D46A0E4-287B-4911-8765-7192CBB28131}">
      <dgm:prSet/>
      <dgm:spPr/>
      <dgm:t>
        <a:bodyPr/>
        <a:lstStyle/>
        <a:p>
          <a:endParaRPr lang="en-US"/>
        </a:p>
      </dgm:t>
    </dgm:pt>
    <dgm:pt modelId="{A928594A-0893-4E1B-96F7-5A29B1F5F6BA}" type="sibTrans" cxnId="{2D46A0E4-287B-4911-8765-7192CBB28131}">
      <dgm:prSet/>
      <dgm:spPr/>
      <dgm:t>
        <a:bodyPr/>
        <a:lstStyle/>
        <a:p>
          <a:endParaRPr lang="en-US"/>
        </a:p>
      </dgm:t>
    </dgm:pt>
    <dgm:pt modelId="{79F59A5C-2BF0-4533-A58A-6DD2139DFCAE}">
      <dgm:prSet/>
      <dgm:spPr/>
      <dgm:t>
        <a:bodyPr/>
        <a:lstStyle/>
        <a:p>
          <a:r>
            <a:rPr lang="en-US" b="0" i="0" dirty="0"/>
            <a:t>Transition points from one area of data to another (moving from positive to negative values)</a:t>
          </a:r>
          <a:endParaRPr lang="en-US" dirty="0"/>
        </a:p>
      </dgm:t>
    </dgm:pt>
    <dgm:pt modelId="{26BB6D25-1E03-4766-81DD-C71EF670DC9A}" type="parTrans" cxnId="{9D20F121-20B6-4D96-901E-63B62DA509E7}">
      <dgm:prSet/>
      <dgm:spPr/>
      <dgm:t>
        <a:bodyPr/>
        <a:lstStyle/>
        <a:p>
          <a:endParaRPr lang="en-US"/>
        </a:p>
      </dgm:t>
    </dgm:pt>
    <dgm:pt modelId="{4DF9EBF8-EAF8-433C-B831-BC5B4F6460A7}" type="sibTrans" cxnId="{9D20F121-20B6-4D96-901E-63B62DA509E7}">
      <dgm:prSet/>
      <dgm:spPr/>
      <dgm:t>
        <a:bodyPr/>
        <a:lstStyle/>
        <a:p>
          <a:endParaRPr lang="en-US"/>
        </a:p>
      </dgm:t>
    </dgm:pt>
    <dgm:pt modelId="{B0FA4AAA-3AD2-4323-A673-F4D6E5F4E72B}">
      <dgm:prSet/>
      <dgm:spPr/>
      <dgm:t>
        <a:bodyPr/>
        <a:lstStyle/>
        <a:p>
          <a:r>
            <a:rPr lang="en-US" b="0" i="0" dirty="0"/>
            <a:t>End points of the data values (the maximum and minimum integer values),</a:t>
          </a:r>
          <a:endParaRPr lang="en-US" dirty="0"/>
        </a:p>
      </dgm:t>
    </dgm:pt>
    <dgm:pt modelId="{53F63795-988E-4058-BD2F-0186E13F673F}" type="parTrans" cxnId="{9BA5F089-1761-445F-B6E2-960A8B1942E6}">
      <dgm:prSet/>
      <dgm:spPr/>
      <dgm:t>
        <a:bodyPr/>
        <a:lstStyle/>
        <a:p>
          <a:endParaRPr lang="en-US"/>
        </a:p>
      </dgm:t>
    </dgm:pt>
    <dgm:pt modelId="{483E0101-12A2-4D7F-A335-D60FC05CED8C}" type="sibTrans" cxnId="{9BA5F089-1761-445F-B6E2-960A8B1942E6}">
      <dgm:prSet/>
      <dgm:spPr/>
      <dgm:t>
        <a:bodyPr/>
        <a:lstStyle/>
        <a:p>
          <a:endParaRPr lang="en-US"/>
        </a:p>
      </dgm:t>
    </dgm:pt>
    <dgm:pt modelId="{61D5BEB6-E292-49EB-BFC5-7536BAC9DD4C}">
      <dgm:prSet/>
      <dgm:spPr/>
      <dgm:t>
        <a:bodyPr/>
        <a:lstStyle/>
        <a:p>
          <a:r>
            <a:rPr lang="en-US" b="0" i="0" dirty="0"/>
            <a:t>Special values (0 being a special value for addition),</a:t>
          </a:r>
          <a:endParaRPr lang="en-US" dirty="0"/>
        </a:p>
      </dgm:t>
    </dgm:pt>
    <dgm:pt modelId="{C25937E4-79A6-414A-9E02-BEF58131BA74}" type="parTrans" cxnId="{73095C52-2594-4E37-8D3E-997595D9D1A8}">
      <dgm:prSet/>
      <dgm:spPr/>
      <dgm:t>
        <a:bodyPr/>
        <a:lstStyle/>
        <a:p>
          <a:endParaRPr lang="en-US"/>
        </a:p>
      </dgm:t>
    </dgm:pt>
    <dgm:pt modelId="{E2966171-4679-47D4-A881-C0DAF2002AFB}" type="sibTrans" cxnId="{73095C52-2594-4E37-8D3E-997595D9D1A8}">
      <dgm:prSet/>
      <dgm:spPr/>
      <dgm:t>
        <a:bodyPr/>
        <a:lstStyle/>
        <a:p>
          <a:endParaRPr lang="en-US"/>
        </a:p>
      </dgm:t>
    </dgm:pt>
    <dgm:pt modelId="{D4182215-CCE0-460B-B9AB-9DBAE4FAD310}">
      <dgm:prSet/>
      <dgm:spPr/>
      <dgm:t>
        <a:bodyPr/>
        <a:lstStyle/>
        <a:p>
          <a:r>
            <a:rPr lang="en-US" b="0" i="0" dirty="0"/>
            <a:t>Values immediately adjacent to other special values.</a:t>
          </a:r>
          <a:endParaRPr lang="en-US" dirty="0"/>
        </a:p>
      </dgm:t>
    </dgm:pt>
    <dgm:pt modelId="{FCF96DF8-259F-49EA-94B7-391AD96AE5FE}" type="parTrans" cxnId="{C326623E-92C4-4791-A727-6C1783E5082B}">
      <dgm:prSet/>
      <dgm:spPr/>
      <dgm:t>
        <a:bodyPr/>
        <a:lstStyle/>
        <a:p>
          <a:endParaRPr lang="en-US"/>
        </a:p>
      </dgm:t>
    </dgm:pt>
    <dgm:pt modelId="{C1EBF9E0-0A4A-4CDD-839F-92FDC32C02E1}" type="sibTrans" cxnId="{C326623E-92C4-4791-A727-6C1783E5082B}">
      <dgm:prSet/>
      <dgm:spPr/>
      <dgm:t>
        <a:bodyPr/>
        <a:lstStyle/>
        <a:p>
          <a:endParaRPr lang="en-US"/>
        </a:p>
      </dgm:t>
    </dgm:pt>
    <dgm:pt modelId="{46629C19-7882-4B88-8A57-A444F5F56B0F}" type="pres">
      <dgm:prSet presAssocID="{5D8DB215-EE75-45F8-9515-5D167CBF759A}" presName="linear" presStyleCnt="0">
        <dgm:presLayoutVars>
          <dgm:dir/>
          <dgm:animLvl val="lvl"/>
          <dgm:resizeHandles val="exact"/>
        </dgm:presLayoutVars>
      </dgm:prSet>
      <dgm:spPr/>
    </dgm:pt>
    <dgm:pt modelId="{EC644198-F029-4986-B028-8E0A1864BA93}" type="pres">
      <dgm:prSet presAssocID="{90B50C09-0D42-4B73-9EAE-21EF6279BA18}" presName="parentLin" presStyleCnt="0"/>
      <dgm:spPr/>
    </dgm:pt>
    <dgm:pt modelId="{86172A02-FEEF-4799-9860-7F84A6C23C11}" type="pres">
      <dgm:prSet presAssocID="{90B50C09-0D42-4B73-9EAE-21EF6279BA18}" presName="parentLeftMargin" presStyleLbl="node1" presStyleIdx="0" presStyleCnt="2"/>
      <dgm:spPr/>
    </dgm:pt>
    <dgm:pt modelId="{87F307D6-61D4-45E5-9160-E0B174093FEC}" type="pres">
      <dgm:prSet presAssocID="{90B50C09-0D42-4B73-9EAE-21EF6279BA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01D390-3048-472D-A11C-534E20B08D91}" type="pres">
      <dgm:prSet presAssocID="{90B50C09-0D42-4B73-9EAE-21EF6279BA18}" presName="negativeSpace" presStyleCnt="0"/>
      <dgm:spPr/>
    </dgm:pt>
    <dgm:pt modelId="{161A6984-5303-4E14-8970-02CBE1D43586}" type="pres">
      <dgm:prSet presAssocID="{90B50C09-0D42-4B73-9EAE-21EF6279BA18}" presName="childText" presStyleLbl="conFgAcc1" presStyleIdx="0" presStyleCnt="2">
        <dgm:presLayoutVars>
          <dgm:bulletEnabled val="1"/>
        </dgm:presLayoutVars>
      </dgm:prSet>
      <dgm:spPr/>
    </dgm:pt>
    <dgm:pt modelId="{170EC5A7-DE65-484C-B27F-7610EC65E95E}" type="pres">
      <dgm:prSet presAssocID="{44CD0028-50F3-4DCC-AF6D-D6DB484547A2}" presName="spaceBetweenRectangles" presStyleCnt="0"/>
      <dgm:spPr/>
    </dgm:pt>
    <dgm:pt modelId="{D48736F4-00AE-4DDD-AB51-EFAFA8144A77}" type="pres">
      <dgm:prSet presAssocID="{3663AFC0-C973-44C1-BE8A-ADC7187569FF}" presName="parentLin" presStyleCnt="0"/>
      <dgm:spPr/>
    </dgm:pt>
    <dgm:pt modelId="{7195F070-5E56-4400-9A94-D61F6E521C57}" type="pres">
      <dgm:prSet presAssocID="{3663AFC0-C973-44C1-BE8A-ADC7187569FF}" presName="parentLeftMargin" presStyleLbl="node1" presStyleIdx="0" presStyleCnt="2"/>
      <dgm:spPr/>
    </dgm:pt>
    <dgm:pt modelId="{6ED50B2D-F519-47A1-9A42-BB8E7B6FFAD4}" type="pres">
      <dgm:prSet presAssocID="{3663AFC0-C973-44C1-BE8A-ADC7187569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1A55029-C927-4C11-A552-1E8FF2B504C3}" type="pres">
      <dgm:prSet presAssocID="{3663AFC0-C973-44C1-BE8A-ADC7187569FF}" presName="negativeSpace" presStyleCnt="0"/>
      <dgm:spPr/>
    </dgm:pt>
    <dgm:pt modelId="{CE15664A-76CC-4EA2-B8B7-949C22361D2E}" type="pres">
      <dgm:prSet presAssocID="{3663AFC0-C973-44C1-BE8A-ADC7187569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5B3712-E28B-44E7-99AB-C43275595B6F}" type="presOf" srcId="{90B50C09-0D42-4B73-9EAE-21EF6279BA18}" destId="{86172A02-FEEF-4799-9860-7F84A6C23C11}" srcOrd="0" destOrd="0" presId="urn:microsoft.com/office/officeart/2005/8/layout/list1"/>
    <dgm:cxn modelId="{9D20F121-20B6-4D96-901E-63B62DA509E7}" srcId="{3663AFC0-C973-44C1-BE8A-ADC7187569FF}" destId="{79F59A5C-2BF0-4533-A58A-6DD2139DFCAE}" srcOrd="0" destOrd="0" parTransId="{26BB6D25-1E03-4766-81DD-C71EF670DC9A}" sibTransId="{4DF9EBF8-EAF8-433C-B831-BC5B4F6460A7}"/>
    <dgm:cxn modelId="{2651A729-E498-4BCD-A10F-635F6A7D746D}" srcId="{90B50C09-0D42-4B73-9EAE-21EF6279BA18}" destId="{689D1D8C-377B-4322-B734-9216FDF9A78D}" srcOrd="3" destOrd="0" parTransId="{283DC9AE-DC9D-4981-B291-EEDACAC46603}" sibTransId="{6128EB9D-05AE-48D2-A75A-362495CC3C8A}"/>
    <dgm:cxn modelId="{9024C631-B212-4CFC-A0C4-1760C2D92632}" srcId="{5D8DB215-EE75-45F8-9515-5D167CBF759A}" destId="{90B50C09-0D42-4B73-9EAE-21EF6279BA18}" srcOrd="0" destOrd="0" parTransId="{9B5F7428-6652-4262-9B9E-79AB69F2B80B}" sibTransId="{44CD0028-50F3-4DCC-AF6D-D6DB484547A2}"/>
    <dgm:cxn modelId="{F7793839-C68F-45B3-9430-683517815E69}" srcId="{90B50C09-0D42-4B73-9EAE-21EF6279BA18}" destId="{0F2F9232-F169-4E75-B1E4-EBEEEFFAF552}" srcOrd="2" destOrd="0" parTransId="{47F2D404-E310-43A2-9F7E-131E7012A6F7}" sibTransId="{CAE82A68-D9AD-4269-AADA-5C027B48B527}"/>
    <dgm:cxn modelId="{C326623E-92C4-4791-A727-6C1783E5082B}" srcId="{3663AFC0-C973-44C1-BE8A-ADC7187569FF}" destId="{D4182215-CCE0-460B-B9AB-9DBAE4FAD310}" srcOrd="3" destOrd="0" parTransId="{FCF96DF8-259F-49EA-94B7-391AD96AE5FE}" sibTransId="{C1EBF9E0-0A4A-4CDD-839F-92FDC32C02E1}"/>
    <dgm:cxn modelId="{AB53783F-531F-4100-AC5A-CCA340BA237A}" type="presOf" srcId="{79F59A5C-2BF0-4533-A58A-6DD2139DFCAE}" destId="{CE15664A-76CC-4EA2-B8B7-949C22361D2E}" srcOrd="0" destOrd="0" presId="urn:microsoft.com/office/officeart/2005/8/layout/list1"/>
    <dgm:cxn modelId="{8E72A04E-B44B-47C6-8D64-5A59C743866E}" type="presOf" srcId="{2B5DB21A-0BD6-4E78-BCC5-6CEC0B8E99FB}" destId="{161A6984-5303-4E14-8970-02CBE1D43586}" srcOrd="0" destOrd="1" presId="urn:microsoft.com/office/officeart/2005/8/layout/list1"/>
    <dgm:cxn modelId="{584ED670-418E-4C91-95B5-D19186EAB372}" type="presOf" srcId="{0F2F9232-F169-4E75-B1E4-EBEEEFFAF552}" destId="{161A6984-5303-4E14-8970-02CBE1D43586}" srcOrd="0" destOrd="2" presId="urn:microsoft.com/office/officeart/2005/8/layout/list1"/>
    <dgm:cxn modelId="{73095C52-2594-4E37-8D3E-997595D9D1A8}" srcId="{3663AFC0-C973-44C1-BE8A-ADC7187569FF}" destId="{61D5BEB6-E292-49EB-BFC5-7536BAC9DD4C}" srcOrd="2" destOrd="0" parTransId="{C25937E4-79A6-414A-9E02-BEF58131BA74}" sibTransId="{E2966171-4679-47D4-A881-C0DAF2002AFB}"/>
    <dgm:cxn modelId="{A6BB5081-F398-4062-B1D2-60F589441AE6}" type="presOf" srcId="{689D1D8C-377B-4322-B734-9216FDF9A78D}" destId="{161A6984-5303-4E14-8970-02CBE1D43586}" srcOrd="0" destOrd="3" presId="urn:microsoft.com/office/officeart/2005/8/layout/list1"/>
    <dgm:cxn modelId="{9BA5F089-1761-445F-B6E2-960A8B1942E6}" srcId="{3663AFC0-C973-44C1-BE8A-ADC7187569FF}" destId="{B0FA4AAA-3AD2-4323-A673-F4D6E5F4E72B}" srcOrd="1" destOrd="0" parTransId="{53F63795-988E-4058-BD2F-0186E13F673F}" sibTransId="{483E0101-12A2-4D7F-A335-D60FC05CED8C}"/>
    <dgm:cxn modelId="{ABA2719D-A016-416B-8CB8-C6335D5B3315}" type="presOf" srcId="{3663AFC0-C973-44C1-BE8A-ADC7187569FF}" destId="{7195F070-5E56-4400-9A94-D61F6E521C57}" srcOrd="0" destOrd="0" presId="urn:microsoft.com/office/officeart/2005/8/layout/list1"/>
    <dgm:cxn modelId="{37F1D0AD-B5ED-47DE-B25D-81233C66502F}" type="presOf" srcId="{61D5BEB6-E292-49EB-BFC5-7536BAC9DD4C}" destId="{CE15664A-76CC-4EA2-B8B7-949C22361D2E}" srcOrd="0" destOrd="2" presId="urn:microsoft.com/office/officeart/2005/8/layout/list1"/>
    <dgm:cxn modelId="{306C4CBA-9992-48EB-BE05-24FE3B9928BC}" type="presOf" srcId="{D4182215-CCE0-460B-B9AB-9DBAE4FAD310}" destId="{CE15664A-76CC-4EA2-B8B7-949C22361D2E}" srcOrd="0" destOrd="3" presId="urn:microsoft.com/office/officeart/2005/8/layout/list1"/>
    <dgm:cxn modelId="{6AFB12C5-2F40-4220-92F8-85E095D9AB48}" type="presOf" srcId="{3663AFC0-C973-44C1-BE8A-ADC7187569FF}" destId="{6ED50B2D-F519-47A1-9A42-BB8E7B6FFAD4}" srcOrd="1" destOrd="0" presId="urn:microsoft.com/office/officeart/2005/8/layout/list1"/>
    <dgm:cxn modelId="{2CCDFDC5-9074-4E6C-9A4C-C175CA5483EB}" type="presOf" srcId="{5B4C09F1-C497-4363-8A6D-F081D61C4B0D}" destId="{161A6984-5303-4E14-8970-02CBE1D43586}" srcOrd="0" destOrd="0" presId="urn:microsoft.com/office/officeart/2005/8/layout/list1"/>
    <dgm:cxn modelId="{EE5EEAD3-B5FC-422E-BCD2-EB8B449BE2AD}" type="presOf" srcId="{B0FA4AAA-3AD2-4323-A673-F4D6E5F4E72B}" destId="{CE15664A-76CC-4EA2-B8B7-949C22361D2E}" srcOrd="0" destOrd="1" presId="urn:microsoft.com/office/officeart/2005/8/layout/list1"/>
    <dgm:cxn modelId="{6BE0E2D6-7B89-4A83-BA1E-7994703830AE}" srcId="{90B50C09-0D42-4B73-9EAE-21EF6279BA18}" destId="{5B4C09F1-C497-4363-8A6D-F081D61C4B0D}" srcOrd="0" destOrd="0" parTransId="{CC4BC293-A909-4C8F-8504-BA331FF35DEA}" sibTransId="{EBA0ADA0-6660-4712-92D5-BDE192CEBB11}"/>
    <dgm:cxn modelId="{2D46A0E4-287B-4911-8765-7192CBB28131}" srcId="{5D8DB215-EE75-45F8-9515-5D167CBF759A}" destId="{3663AFC0-C973-44C1-BE8A-ADC7187569FF}" srcOrd="1" destOrd="0" parTransId="{DA214B81-C641-4863-9FEC-1EBD33F5F79E}" sibTransId="{A928594A-0893-4E1B-96F7-5A29B1F5F6BA}"/>
    <dgm:cxn modelId="{0BBCE4E5-5BFA-426B-AF9A-677398555493}" type="presOf" srcId="{5D8DB215-EE75-45F8-9515-5D167CBF759A}" destId="{46629C19-7882-4B88-8A57-A444F5F56B0F}" srcOrd="0" destOrd="0" presId="urn:microsoft.com/office/officeart/2005/8/layout/list1"/>
    <dgm:cxn modelId="{AC8ED7E7-DCB9-4221-8F9A-8F7F8C9DD5CA}" type="presOf" srcId="{90B50C09-0D42-4B73-9EAE-21EF6279BA18}" destId="{87F307D6-61D4-45E5-9160-E0B174093FEC}" srcOrd="1" destOrd="0" presId="urn:microsoft.com/office/officeart/2005/8/layout/list1"/>
    <dgm:cxn modelId="{743958EC-AC01-4490-83C9-F98C89514ADD}" srcId="{90B50C09-0D42-4B73-9EAE-21EF6279BA18}" destId="{2B5DB21A-0BD6-4E78-BCC5-6CEC0B8E99FB}" srcOrd="1" destOrd="0" parTransId="{27250D23-9339-4470-8233-300B33CD2298}" sibTransId="{BA4FDA38-6A03-4A14-8392-2EBB3E4D4EBA}"/>
    <dgm:cxn modelId="{584102C7-5FC9-43F3-A3E1-DE35D9AC6958}" type="presParOf" srcId="{46629C19-7882-4B88-8A57-A444F5F56B0F}" destId="{EC644198-F029-4986-B028-8E0A1864BA93}" srcOrd="0" destOrd="0" presId="urn:microsoft.com/office/officeart/2005/8/layout/list1"/>
    <dgm:cxn modelId="{40128053-AA4D-48B3-98F0-B8B7FCF6CF3F}" type="presParOf" srcId="{EC644198-F029-4986-B028-8E0A1864BA93}" destId="{86172A02-FEEF-4799-9860-7F84A6C23C11}" srcOrd="0" destOrd="0" presId="urn:microsoft.com/office/officeart/2005/8/layout/list1"/>
    <dgm:cxn modelId="{03B3DE4E-F25E-4197-BBAE-A702336F551B}" type="presParOf" srcId="{EC644198-F029-4986-B028-8E0A1864BA93}" destId="{87F307D6-61D4-45E5-9160-E0B174093FEC}" srcOrd="1" destOrd="0" presId="urn:microsoft.com/office/officeart/2005/8/layout/list1"/>
    <dgm:cxn modelId="{4FC4ADCB-FE67-419B-8620-51A020FFE6AE}" type="presParOf" srcId="{46629C19-7882-4B88-8A57-A444F5F56B0F}" destId="{E401D390-3048-472D-A11C-534E20B08D91}" srcOrd="1" destOrd="0" presId="urn:microsoft.com/office/officeart/2005/8/layout/list1"/>
    <dgm:cxn modelId="{6120F8E5-D5D5-4927-9285-FB143CB4E4D7}" type="presParOf" srcId="{46629C19-7882-4B88-8A57-A444F5F56B0F}" destId="{161A6984-5303-4E14-8970-02CBE1D43586}" srcOrd="2" destOrd="0" presId="urn:microsoft.com/office/officeart/2005/8/layout/list1"/>
    <dgm:cxn modelId="{268E4FD9-06A4-4A51-9460-5BF417AF119F}" type="presParOf" srcId="{46629C19-7882-4B88-8A57-A444F5F56B0F}" destId="{170EC5A7-DE65-484C-B27F-7610EC65E95E}" srcOrd="3" destOrd="0" presId="urn:microsoft.com/office/officeart/2005/8/layout/list1"/>
    <dgm:cxn modelId="{8139B63B-E03E-401E-83E6-B0712550931C}" type="presParOf" srcId="{46629C19-7882-4B88-8A57-A444F5F56B0F}" destId="{D48736F4-00AE-4DDD-AB51-EFAFA8144A77}" srcOrd="4" destOrd="0" presId="urn:microsoft.com/office/officeart/2005/8/layout/list1"/>
    <dgm:cxn modelId="{0BFF2579-E279-4180-B99E-5C0D7757E62B}" type="presParOf" srcId="{D48736F4-00AE-4DDD-AB51-EFAFA8144A77}" destId="{7195F070-5E56-4400-9A94-D61F6E521C57}" srcOrd="0" destOrd="0" presId="urn:microsoft.com/office/officeart/2005/8/layout/list1"/>
    <dgm:cxn modelId="{086F9808-D370-4DC7-BBB2-38E6B1767CE5}" type="presParOf" srcId="{D48736F4-00AE-4DDD-AB51-EFAFA8144A77}" destId="{6ED50B2D-F519-47A1-9A42-BB8E7B6FFAD4}" srcOrd="1" destOrd="0" presId="urn:microsoft.com/office/officeart/2005/8/layout/list1"/>
    <dgm:cxn modelId="{2A93E56D-1A9B-464A-8CDF-CF23C2BC7255}" type="presParOf" srcId="{46629C19-7882-4B88-8A57-A444F5F56B0F}" destId="{11A55029-C927-4C11-A552-1E8FF2B504C3}" srcOrd="5" destOrd="0" presId="urn:microsoft.com/office/officeart/2005/8/layout/list1"/>
    <dgm:cxn modelId="{B646859C-FCC9-40E3-B60A-343DFD239AF8}" type="presParOf" srcId="{46629C19-7882-4B88-8A57-A444F5F56B0F}" destId="{CE15664A-76CC-4EA2-B8B7-949C22361D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E2B940-E3AF-4E05-8C93-6DBF317E1255}" type="doc">
      <dgm:prSet loTypeId="urn:diagrams.loki3.com/BracketList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269C6D9-B1B9-4D5D-B7D6-F18EDDC98739}">
      <dgm:prSet custT="1"/>
      <dgm:spPr/>
      <dgm:t>
        <a:bodyPr/>
        <a:lstStyle/>
        <a:p>
          <a:r>
            <a:rPr lang="en-US" sz="14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0 to a number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42F1637-3668-4F87-918D-A8F688103ADC}" type="parTrans" cxnId="{D23CE1B0-27A2-44EB-B149-DEDF1EFE27C9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DD59323-E027-4D37-A45D-D322A5C93AC3}" type="sibTrans" cxnId="{D23CE1B0-27A2-44EB-B149-DEDF1EFE27C9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46A2365-9A0E-4449-A499-46B6B45C5E64}">
      <dgm:prSet/>
      <dgm:spPr/>
      <dgm:t>
        <a:bodyPr/>
        <a:lstStyle/>
        <a:p>
          <a:pPr>
            <a:buNone/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+ 0, -13 + 0)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496D9B9-DF54-49D6-985B-95D6BFA1FF35}" type="parTrans" cxnId="{2B0199EA-34CA-4D4A-A8C5-B7E1EC8E843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A005DAA-4FEB-4088-8BAF-8D884F4BC2D6}" type="sibTrans" cxnId="{2B0199EA-34CA-4D4A-A8C5-B7E1EC8E843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EF06F54-9060-41BF-ABC4-571ACB22F557}">
      <dgm:prSet custT="1"/>
      <dgm:spPr/>
      <dgm:t>
        <a:bodyPr/>
        <a:lstStyle/>
        <a:p>
          <a:r>
            <a:rPr lang="en-US" sz="14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1 to a number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E8392C4-6149-4B3E-A95C-051052326CC5}" type="parTrans" cxnId="{CA057CE4-EF1D-4FFE-8CAF-F30FEDA32547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8865DB5-9C61-4405-B84F-D72752EE86E2}" type="sibTrans" cxnId="{CA057CE4-EF1D-4FFE-8CAF-F30FEDA32547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296CCB3-E9E2-44CE-A738-083016AB6E37}">
      <dgm:prSet/>
      <dgm:spPr/>
      <dgm:t>
        <a:bodyPr/>
        <a:lstStyle/>
        <a:p>
          <a:pPr>
            <a:buNone/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+ 1, -13 + 1)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B98757E-B6CD-46CF-BA59-94E12373A725}" type="parTrans" cxnId="{58E53F2A-F4D4-46CB-ABA7-6A51FD036E5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829A186-871E-431D-86B7-16469701F4F2}" type="sibTrans" cxnId="{58E53F2A-F4D4-46CB-ABA7-6A51FD036E5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CF5B1E5-DEF5-49ED-B058-F0501CAC3F32}">
      <dgm:prSet custT="1"/>
      <dgm:spPr/>
      <dgm:t>
        <a:bodyPr/>
        <a:lstStyle/>
        <a:p>
          <a:r>
            <a:rPr lang="en-US" sz="14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-1 to a number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20986B7-C728-4682-AEE2-BDF6118357A3}" type="parTrans" cxnId="{30D8D81A-6CD5-4797-8B83-8103032C915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CA882D7-4C53-4C1E-8349-5ACD87ED1AB7}" type="sibTrans" cxnId="{30D8D81A-6CD5-4797-8B83-8103032C915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721F468-DF7C-4F2E-829E-F848DC21209F}">
      <dgm:prSet/>
      <dgm:spPr/>
      <dgm:t>
        <a:bodyPr/>
        <a:lstStyle/>
        <a:p>
          <a:pPr>
            <a:buNone/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-1, -13 + -1)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98FCCE8-6618-4F88-A507-E6F29A9B7FC8}" type="parTrans" cxnId="{00B87401-EF51-4751-9623-E420EBBE6FA1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09B6E5C-2773-46B4-9F14-6C93361C9576}" type="sibTrans" cxnId="{00B87401-EF51-4751-9623-E420EBBE6FA1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F6AC158-8179-4860-8A7D-8FC835B85C99}">
      <dgm:prSet custT="1"/>
      <dgm:spPr/>
      <dgm:t>
        <a:bodyPr/>
        <a:lstStyle/>
        <a:p>
          <a:r>
            <a:rPr lang="en-US" sz="14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MAXINT to a number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1D4E565-ABFF-4D15-9BD9-595F23A6D224}" type="parTrans" cxnId="{2C05C1BF-9650-487B-9FA9-4A6AF28A2B4C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57E56FB-2614-46AE-A80A-E8E219BD2F18}" type="sibTrans" cxnId="{2C05C1BF-9650-487B-9FA9-4A6AF28A2B4C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4CF0673-A28C-4D18-9818-D2A73694D862}">
      <dgm:prSet/>
      <dgm:spPr/>
      <dgm:t>
        <a:bodyPr/>
        <a:lstStyle/>
        <a:p>
          <a:pPr>
            <a:buNone/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MAXINT, -13 + MAXINT)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30FC82B-BA04-45C6-A5C2-D358272847B9}" type="parTrans" cxnId="{ACBDC71B-1680-479E-B34C-85EE99BA8678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D8320DB-B1C1-4CDA-AE53-4BB57203DCD5}" type="sibTrans" cxnId="{ACBDC71B-1680-479E-B34C-85EE99BA8678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A46B17D-E256-4CD4-8CD4-1B5F289D134E}">
      <dgm:prSet custT="1"/>
      <dgm:spPr/>
      <dgm:t>
        <a:bodyPr/>
        <a:lstStyle/>
        <a:p>
          <a:r>
            <a:rPr lang="en-US" sz="14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MININT to a number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322BE16-11D3-4513-BCB6-B722879D34D0}" type="parTrans" cxnId="{A19E6815-B9A8-4300-9CAB-6E1D61AE9D6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28D1C6A-6E1E-4720-A838-C3115F41E5A5}" type="sibTrans" cxnId="{A19E6815-B9A8-4300-9CAB-6E1D61AE9D6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FAAF1F6-0A27-47CF-9BBE-488B3B6FA590}">
      <dgm:prSet/>
      <dgm:spPr/>
      <dgm:t>
        <a:bodyPr/>
        <a:lstStyle/>
        <a:p>
          <a:pPr>
            <a:buNone/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MININT, -13 + MININT)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93E79DC-CAC4-43DA-BC87-72D57C793DF7}" type="parTrans" cxnId="{09293CEE-C254-4940-A47C-8B6A3A8BD0C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5E96649-451E-4E6A-9152-3F667D2541CC}" type="sibTrans" cxnId="{09293CEE-C254-4940-A47C-8B6A3A8BD0C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E062179-A620-49C8-A883-4F49136715E8}">
      <dgm:prSet custT="1"/>
      <dgm:spPr/>
      <dgm:t>
        <a:bodyPr/>
        <a:lstStyle/>
        <a:p>
          <a:r>
            <a:rPr lang="en-US" sz="14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MAXINT-1 to a number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5FAE3DD-4A2E-4982-B10A-F7D74F56E5FD}" type="parTrans" cxnId="{11930CD4-2ED7-4797-9ED7-B6868A714DD3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23FF71-F751-4364-BAF9-DB94A5A32E3B}" type="sibTrans" cxnId="{11930CD4-2ED7-4797-9ED7-B6868A714DD3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008AA1F-757B-4E34-94AC-E94A6A1531AA}">
      <dgm:prSet/>
      <dgm:spPr/>
      <dgm:t>
        <a:bodyPr/>
        <a:lstStyle/>
        <a:p>
          <a:pPr>
            <a:buNone/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(MAXINT-1), -13 + (MAXINT-1))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C712F6D-768C-4285-9F86-9B2B289DC2DB}" type="parTrans" cxnId="{B0D80D41-2624-4A5F-9BBF-9E3EFDCF79C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D3962CE-1E54-4FB6-8684-25A12CA17DCB}" type="sibTrans" cxnId="{B0D80D41-2624-4A5F-9BBF-9E3EFDCF79C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939D5F9-ADC9-4A58-868C-31B8C5AAA1B5}">
      <dgm:prSet custT="1"/>
      <dgm:spPr/>
      <dgm:t>
        <a:bodyPr/>
        <a:lstStyle/>
        <a:p>
          <a:r>
            <a:rPr lang="en-US" sz="14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MININT+1 to a number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DC311B0-63DA-44FD-9209-0B41B71B3888}" type="parTrans" cxnId="{D8838B5F-C4F9-4399-B7C9-A59FBA8AB6FF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5D5E3DC-DE2D-47E7-A84D-694C47DF14FE}" type="sibTrans" cxnId="{D8838B5F-C4F9-4399-B7C9-A59FBA8AB6FF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92AE9ED-19FD-406A-99F4-6173604DF7E8}">
      <dgm:prSet/>
      <dgm:spPr/>
      <dgm:t>
        <a:bodyPr/>
        <a:lstStyle/>
        <a:p>
          <a:pPr>
            <a:buNone/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(MININT+1), -13 + (MININT+1))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77A705B-A484-42B4-8FEE-5513EF69BB25}" type="parTrans" cxnId="{65DE2DC2-9DA9-4B35-888D-21DE893AC81D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5086F9A-A196-4F29-B9D2-A678E4AD8768}" type="sibTrans" cxnId="{65DE2DC2-9DA9-4B35-888D-21DE893AC81D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E6A9AF3-93DD-4867-96EF-939DE1243916}" type="pres">
      <dgm:prSet presAssocID="{39E2B940-E3AF-4E05-8C93-6DBF317E1255}" presName="Name0" presStyleCnt="0">
        <dgm:presLayoutVars>
          <dgm:dir/>
          <dgm:animLvl val="lvl"/>
          <dgm:resizeHandles val="exact"/>
        </dgm:presLayoutVars>
      </dgm:prSet>
      <dgm:spPr/>
    </dgm:pt>
    <dgm:pt modelId="{D1C21FE7-5A57-466E-87AD-D7B20B91EB27}" type="pres">
      <dgm:prSet presAssocID="{0269C6D9-B1B9-4D5D-B7D6-F18EDDC98739}" presName="linNode" presStyleCnt="0"/>
      <dgm:spPr/>
    </dgm:pt>
    <dgm:pt modelId="{7E37E489-CF04-4871-9A7A-D0A29E97489E}" type="pres">
      <dgm:prSet presAssocID="{0269C6D9-B1B9-4D5D-B7D6-F18EDDC98739}" presName="parTx" presStyleLbl="revTx" presStyleIdx="0" presStyleCnt="7">
        <dgm:presLayoutVars>
          <dgm:chMax val="1"/>
          <dgm:bulletEnabled val="1"/>
        </dgm:presLayoutVars>
      </dgm:prSet>
      <dgm:spPr/>
    </dgm:pt>
    <dgm:pt modelId="{EE044850-F0AC-4B53-A9D6-0A0AF24CCB06}" type="pres">
      <dgm:prSet presAssocID="{0269C6D9-B1B9-4D5D-B7D6-F18EDDC98739}" presName="bracket" presStyleLbl="parChTrans1D1" presStyleIdx="0" presStyleCnt="7"/>
      <dgm:spPr/>
    </dgm:pt>
    <dgm:pt modelId="{5659FDD9-FB02-4C22-B2F0-743C4575AA9B}" type="pres">
      <dgm:prSet presAssocID="{0269C6D9-B1B9-4D5D-B7D6-F18EDDC98739}" presName="spH" presStyleCnt="0"/>
      <dgm:spPr/>
    </dgm:pt>
    <dgm:pt modelId="{350639CB-24D2-4004-8006-03A575C9A520}" type="pres">
      <dgm:prSet presAssocID="{0269C6D9-B1B9-4D5D-B7D6-F18EDDC98739}" presName="desTx" presStyleLbl="node1" presStyleIdx="0" presStyleCnt="7">
        <dgm:presLayoutVars>
          <dgm:bulletEnabled val="1"/>
        </dgm:presLayoutVars>
      </dgm:prSet>
      <dgm:spPr/>
    </dgm:pt>
    <dgm:pt modelId="{850432A8-2CE0-414B-A06C-6843C84D3978}" type="pres">
      <dgm:prSet presAssocID="{6DD59323-E027-4D37-A45D-D322A5C93AC3}" presName="spV" presStyleCnt="0"/>
      <dgm:spPr/>
    </dgm:pt>
    <dgm:pt modelId="{3A6FCA19-4395-4C0E-88C6-18800BD3A111}" type="pres">
      <dgm:prSet presAssocID="{3EF06F54-9060-41BF-ABC4-571ACB22F557}" presName="linNode" presStyleCnt="0"/>
      <dgm:spPr/>
    </dgm:pt>
    <dgm:pt modelId="{DC1CD532-68E0-445B-A1ED-7448DED7440E}" type="pres">
      <dgm:prSet presAssocID="{3EF06F54-9060-41BF-ABC4-571ACB22F557}" presName="parTx" presStyleLbl="revTx" presStyleIdx="1" presStyleCnt="7">
        <dgm:presLayoutVars>
          <dgm:chMax val="1"/>
          <dgm:bulletEnabled val="1"/>
        </dgm:presLayoutVars>
      </dgm:prSet>
      <dgm:spPr/>
    </dgm:pt>
    <dgm:pt modelId="{B22EE778-18D0-4CD1-BE4F-25EC491966E8}" type="pres">
      <dgm:prSet presAssocID="{3EF06F54-9060-41BF-ABC4-571ACB22F557}" presName="bracket" presStyleLbl="parChTrans1D1" presStyleIdx="1" presStyleCnt="7"/>
      <dgm:spPr/>
    </dgm:pt>
    <dgm:pt modelId="{C3F3B1A5-5FDB-4C5B-8C03-C1A4BF6F78AE}" type="pres">
      <dgm:prSet presAssocID="{3EF06F54-9060-41BF-ABC4-571ACB22F557}" presName="spH" presStyleCnt="0"/>
      <dgm:spPr/>
    </dgm:pt>
    <dgm:pt modelId="{CC7F961E-6225-4237-AC8E-541890F266CD}" type="pres">
      <dgm:prSet presAssocID="{3EF06F54-9060-41BF-ABC4-571ACB22F557}" presName="desTx" presStyleLbl="node1" presStyleIdx="1" presStyleCnt="7">
        <dgm:presLayoutVars>
          <dgm:bulletEnabled val="1"/>
        </dgm:presLayoutVars>
      </dgm:prSet>
      <dgm:spPr/>
    </dgm:pt>
    <dgm:pt modelId="{D1D1AA95-D02A-4C84-A3B0-C9235466841F}" type="pres">
      <dgm:prSet presAssocID="{98865DB5-9C61-4405-B84F-D72752EE86E2}" presName="spV" presStyleCnt="0"/>
      <dgm:spPr/>
    </dgm:pt>
    <dgm:pt modelId="{9B855020-ACEF-4950-93DB-D1BFEA69633E}" type="pres">
      <dgm:prSet presAssocID="{5CF5B1E5-DEF5-49ED-B058-F0501CAC3F32}" presName="linNode" presStyleCnt="0"/>
      <dgm:spPr/>
    </dgm:pt>
    <dgm:pt modelId="{57FD4918-9F51-4C1D-B76D-6859B42A65D2}" type="pres">
      <dgm:prSet presAssocID="{5CF5B1E5-DEF5-49ED-B058-F0501CAC3F32}" presName="parTx" presStyleLbl="revTx" presStyleIdx="2" presStyleCnt="7">
        <dgm:presLayoutVars>
          <dgm:chMax val="1"/>
          <dgm:bulletEnabled val="1"/>
        </dgm:presLayoutVars>
      </dgm:prSet>
      <dgm:spPr/>
    </dgm:pt>
    <dgm:pt modelId="{203D099F-6ECB-4D8C-BD2D-2173B3A11582}" type="pres">
      <dgm:prSet presAssocID="{5CF5B1E5-DEF5-49ED-B058-F0501CAC3F32}" presName="bracket" presStyleLbl="parChTrans1D1" presStyleIdx="2" presStyleCnt="7"/>
      <dgm:spPr/>
    </dgm:pt>
    <dgm:pt modelId="{EFE1B716-8F57-46F8-9BD8-22C4BD9497C1}" type="pres">
      <dgm:prSet presAssocID="{5CF5B1E5-DEF5-49ED-B058-F0501CAC3F32}" presName="spH" presStyleCnt="0"/>
      <dgm:spPr/>
    </dgm:pt>
    <dgm:pt modelId="{B97DD270-8270-4EAD-ADB7-791A1FD83DB6}" type="pres">
      <dgm:prSet presAssocID="{5CF5B1E5-DEF5-49ED-B058-F0501CAC3F32}" presName="desTx" presStyleLbl="node1" presStyleIdx="2" presStyleCnt="7">
        <dgm:presLayoutVars>
          <dgm:bulletEnabled val="1"/>
        </dgm:presLayoutVars>
      </dgm:prSet>
      <dgm:spPr/>
    </dgm:pt>
    <dgm:pt modelId="{CD9176E1-8187-47D4-A369-8B1B00457A33}" type="pres">
      <dgm:prSet presAssocID="{1CA882D7-4C53-4C1E-8349-5ACD87ED1AB7}" presName="spV" presStyleCnt="0"/>
      <dgm:spPr/>
    </dgm:pt>
    <dgm:pt modelId="{E3B1A509-D99D-46D7-82D4-508A4BB1CDE2}" type="pres">
      <dgm:prSet presAssocID="{9F6AC158-8179-4860-8A7D-8FC835B85C99}" presName="linNode" presStyleCnt="0"/>
      <dgm:spPr/>
    </dgm:pt>
    <dgm:pt modelId="{9A5877DD-1F5E-4977-9990-9FAF41C52F49}" type="pres">
      <dgm:prSet presAssocID="{9F6AC158-8179-4860-8A7D-8FC835B85C99}" presName="parTx" presStyleLbl="revTx" presStyleIdx="3" presStyleCnt="7">
        <dgm:presLayoutVars>
          <dgm:chMax val="1"/>
          <dgm:bulletEnabled val="1"/>
        </dgm:presLayoutVars>
      </dgm:prSet>
      <dgm:spPr/>
    </dgm:pt>
    <dgm:pt modelId="{4211FA49-F1B8-4B68-B858-323C6A7B5358}" type="pres">
      <dgm:prSet presAssocID="{9F6AC158-8179-4860-8A7D-8FC835B85C99}" presName="bracket" presStyleLbl="parChTrans1D1" presStyleIdx="3" presStyleCnt="7"/>
      <dgm:spPr/>
    </dgm:pt>
    <dgm:pt modelId="{EB131F2B-1837-4C95-8556-78FC078251A6}" type="pres">
      <dgm:prSet presAssocID="{9F6AC158-8179-4860-8A7D-8FC835B85C99}" presName="spH" presStyleCnt="0"/>
      <dgm:spPr/>
    </dgm:pt>
    <dgm:pt modelId="{F704DB0A-F95C-435C-836A-F18C642541E8}" type="pres">
      <dgm:prSet presAssocID="{9F6AC158-8179-4860-8A7D-8FC835B85C99}" presName="desTx" presStyleLbl="node1" presStyleIdx="3" presStyleCnt="7">
        <dgm:presLayoutVars>
          <dgm:bulletEnabled val="1"/>
        </dgm:presLayoutVars>
      </dgm:prSet>
      <dgm:spPr/>
    </dgm:pt>
    <dgm:pt modelId="{F9CCC06F-F6FA-4F08-9A84-EECD85E602DB}" type="pres">
      <dgm:prSet presAssocID="{157E56FB-2614-46AE-A80A-E8E219BD2F18}" presName="spV" presStyleCnt="0"/>
      <dgm:spPr/>
    </dgm:pt>
    <dgm:pt modelId="{F77B97DA-FE72-4F1A-9F8B-DA66F63F753D}" type="pres">
      <dgm:prSet presAssocID="{2A46B17D-E256-4CD4-8CD4-1B5F289D134E}" presName="linNode" presStyleCnt="0"/>
      <dgm:spPr/>
    </dgm:pt>
    <dgm:pt modelId="{EE87D713-CE3B-401E-9DC5-B911DE965DA4}" type="pres">
      <dgm:prSet presAssocID="{2A46B17D-E256-4CD4-8CD4-1B5F289D134E}" presName="parTx" presStyleLbl="revTx" presStyleIdx="4" presStyleCnt="7">
        <dgm:presLayoutVars>
          <dgm:chMax val="1"/>
          <dgm:bulletEnabled val="1"/>
        </dgm:presLayoutVars>
      </dgm:prSet>
      <dgm:spPr/>
    </dgm:pt>
    <dgm:pt modelId="{EC0D212B-6A61-4C15-9D64-A98276D009D5}" type="pres">
      <dgm:prSet presAssocID="{2A46B17D-E256-4CD4-8CD4-1B5F289D134E}" presName="bracket" presStyleLbl="parChTrans1D1" presStyleIdx="4" presStyleCnt="7"/>
      <dgm:spPr/>
    </dgm:pt>
    <dgm:pt modelId="{E8797221-BB10-42DC-AF1B-6B6523BB44D7}" type="pres">
      <dgm:prSet presAssocID="{2A46B17D-E256-4CD4-8CD4-1B5F289D134E}" presName="spH" presStyleCnt="0"/>
      <dgm:spPr/>
    </dgm:pt>
    <dgm:pt modelId="{8E9E134A-8AD5-45FB-A2CC-544270E0D903}" type="pres">
      <dgm:prSet presAssocID="{2A46B17D-E256-4CD4-8CD4-1B5F289D134E}" presName="desTx" presStyleLbl="node1" presStyleIdx="4" presStyleCnt="7">
        <dgm:presLayoutVars>
          <dgm:bulletEnabled val="1"/>
        </dgm:presLayoutVars>
      </dgm:prSet>
      <dgm:spPr/>
    </dgm:pt>
    <dgm:pt modelId="{D0962B8F-301B-40B6-9058-340C970D2861}" type="pres">
      <dgm:prSet presAssocID="{F28D1C6A-6E1E-4720-A838-C3115F41E5A5}" presName="spV" presStyleCnt="0"/>
      <dgm:spPr/>
    </dgm:pt>
    <dgm:pt modelId="{52D60833-15C6-4D37-9504-687B6E74AE52}" type="pres">
      <dgm:prSet presAssocID="{8E062179-A620-49C8-A883-4F49136715E8}" presName="linNode" presStyleCnt="0"/>
      <dgm:spPr/>
    </dgm:pt>
    <dgm:pt modelId="{138CC366-803F-4FAD-88F6-F5E6F9CBDF4A}" type="pres">
      <dgm:prSet presAssocID="{8E062179-A620-49C8-A883-4F49136715E8}" presName="parTx" presStyleLbl="revTx" presStyleIdx="5" presStyleCnt="7">
        <dgm:presLayoutVars>
          <dgm:chMax val="1"/>
          <dgm:bulletEnabled val="1"/>
        </dgm:presLayoutVars>
      </dgm:prSet>
      <dgm:spPr/>
    </dgm:pt>
    <dgm:pt modelId="{5EA7D19B-F6C2-4D51-9FA2-393737434210}" type="pres">
      <dgm:prSet presAssocID="{8E062179-A620-49C8-A883-4F49136715E8}" presName="bracket" presStyleLbl="parChTrans1D1" presStyleIdx="5" presStyleCnt="7"/>
      <dgm:spPr/>
    </dgm:pt>
    <dgm:pt modelId="{F205D4F3-31EB-4F2E-83E1-B3BD8BB7AE1F}" type="pres">
      <dgm:prSet presAssocID="{8E062179-A620-49C8-A883-4F49136715E8}" presName="spH" presStyleCnt="0"/>
      <dgm:spPr/>
    </dgm:pt>
    <dgm:pt modelId="{2528EEAA-ED86-4B67-8124-90B05CBDEED4}" type="pres">
      <dgm:prSet presAssocID="{8E062179-A620-49C8-A883-4F49136715E8}" presName="desTx" presStyleLbl="node1" presStyleIdx="5" presStyleCnt="7">
        <dgm:presLayoutVars>
          <dgm:bulletEnabled val="1"/>
        </dgm:presLayoutVars>
      </dgm:prSet>
      <dgm:spPr/>
    </dgm:pt>
    <dgm:pt modelId="{D3A6208E-47B6-4864-B8EE-F333FC1EBF4C}" type="pres">
      <dgm:prSet presAssocID="{DD23FF71-F751-4364-BAF9-DB94A5A32E3B}" presName="spV" presStyleCnt="0"/>
      <dgm:spPr/>
    </dgm:pt>
    <dgm:pt modelId="{B0C8CE62-4F65-42E4-9E76-7F258ABE7C5E}" type="pres">
      <dgm:prSet presAssocID="{B939D5F9-ADC9-4A58-868C-31B8C5AAA1B5}" presName="linNode" presStyleCnt="0"/>
      <dgm:spPr/>
    </dgm:pt>
    <dgm:pt modelId="{06EF8207-B378-41BC-B0DB-FD4AEC39EE87}" type="pres">
      <dgm:prSet presAssocID="{B939D5F9-ADC9-4A58-868C-31B8C5AAA1B5}" presName="parTx" presStyleLbl="revTx" presStyleIdx="6" presStyleCnt="7">
        <dgm:presLayoutVars>
          <dgm:chMax val="1"/>
          <dgm:bulletEnabled val="1"/>
        </dgm:presLayoutVars>
      </dgm:prSet>
      <dgm:spPr/>
    </dgm:pt>
    <dgm:pt modelId="{FB39F837-691D-4BB8-B122-508C5DF5A8AE}" type="pres">
      <dgm:prSet presAssocID="{B939D5F9-ADC9-4A58-868C-31B8C5AAA1B5}" presName="bracket" presStyleLbl="parChTrans1D1" presStyleIdx="6" presStyleCnt="7"/>
      <dgm:spPr/>
    </dgm:pt>
    <dgm:pt modelId="{FC8AB74B-CF02-48A7-B2CB-F8C803BEA4E4}" type="pres">
      <dgm:prSet presAssocID="{B939D5F9-ADC9-4A58-868C-31B8C5AAA1B5}" presName="spH" presStyleCnt="0"/>
      <dgm:spPr/>
    </dgm:pt>
    <dgm:pt modelId="{F59AF682-60E9-40F2-B02D-7032C07B14C0}" type="pres">
      <dgm:prSet presAssocID="{B939D5F9-ADC9-4A58-868C-31B8C5AAA1B5}" presName="desTx" presStyleLbl="node1" presStyleIdx="6" presStyleCnt="7">
        <dgm:presLayoutVars>
          <dgm:bulletEnabled val="1"/>
        </dgm:presLayoutVars>
      </dgm:prSet>
      <dgm:spPr/>
    </dgm:pt>
  </dgm:ptLst>
  <dgm:cxnLst>
    <dgm:cxn modelId="{00B87401-EF51-4751-9623-E420EBBE6FA1}" srcId="{5CF5B1E5-DEF5-49ED-B058-F0501CAC3F32}" destId="{0721F468-DF7C-4F2E-829E-F848DC21209F}" srcOrd="0" destOrd="0" parTransId="{498FCCE8-6618-4F88-A507-E6F29A9B7FC8}" sibTransId="{309B6E5C-2773-46B4-9F14-6C93361C9576}"/>
    <dgm:cxn modelId="{7A2E2913-0E6B-446C-8123-33D7F09F60A4}" type="presOf" srcId="{C92AE9ED-19FD-406A-99F4-6173604DF7E8}" destId="{F59AF682-60E9-40F2-B02D-7032C07B14C0}" srcOrd="0" destOrd="0" presId="urn:diagrams.loki3.com/BracketList"/>
    <dgm:cxn modelId="{A19E6815-B9A8-4300-9CAB-6E1D61AE9D6A}" srcId="{39E2B940-E3AF-4E05-8C93-6DBF317E1255}" destId="{2A46B17D-E256-4CD4-8CD4-1B5F289D134E}" srcOrd="4" destOrd="0" parTransId="{3322BE16-11D3-4513-BCB6-B722879D34D0}" sibTransId="{F28D1C6A-6E1E-4720-A838-C3115F41E5A5}"/>
    <dgm:cxn modelId="{5E466416-290F-44DF-86F7-FB4BF7615D13}" type="presOf" srcId="{9F6AC158-8179-4860-8A7D-8FC835B85C99}" destId="{9A5877DD-1F5E-4977-9990-9FAF41C52F49}" srcOrd="0" destOrd="0" presId="urn:diagrams.loki3.com/BracketList"/>
    <dgm:cxn modelId="{30D8D81A-6CD5-4797-8B83-8103032C9152}" srcId="{39E2B940-E3AF-4E05-8C93-6DBF317E1255}" destId="{5CF5B1E5-DEF5-49ED-B058-F0501CAC3F32}" srcOrd="2" destOrd="0" parTransId="{120986B7-C728-4682-AEE2-BDF6118357A3}" sibTransId="{1CA882D7-4C53-4C1E-8349-5ACD87ED1AB7}"/>
    <dgm:cxn modelId="{ACBDC71B-1680-479E-B34C-85EE99BA8678}" srcId="{9F6AC158-8179-4860-8A7D-8FC835B85C99}" destId="{74CF0673-A28C-4D18-9818-D2A73694D862}" srcOrd="0" destOrd="0" parTransId="{E30FC82B-BA04-45C6-A5C2-D358272847B9}" sibTransId="{CD8320DB-B1C1-4CDA-AE53-4BB57203DCD5}"/>
    <dgm:cxn modelId="{A623CF1B-1326-4E98-A4D5-50A23376D620}" type="presOf" srcId="{5CF5B1E5-DEF5-49ED-B058-F0501CAC3F32}" destId="{57FD4918-9F51-4C1D-B76D-6859B42A65D2}" srcOrd="0" destOrd="0" presId="urn:diagrams.loki3.com/BracketList"/>
    <dgm:cxn modelId="{58E53F2A-F4D4-46CB-ABA7-6A51FD036E5E}" srcId="{3EF06F54-9060-41BF-ABC4-571ACB22F557}" destId="{F296CCB3-E9E2-44CE-A738-083016AB6E37}" srcOrd="0" destOrd="0" parTransId="{8B98757E-B6CD-46CF-BA59-94E12373A725}" sibTransId="{5829A186-871E-431D-86B7-16469701F4F2}"/>
    <dgm:cxn modelId="{D8838B5F-C4F9-4399-B7C9-A59FBA8AB6FF}" srcId="{39E2B940-E3AF-4E05-8C93-6DBF317E1255}" destId="{B939D5F9-ADC9-4A58-868C-31B8C5AAA1B5}" srcOrd="6" destOrd="0" parTransId="{1DC311B0-63DA-44FD-9209-0B41B71B3888}" sibTransId="{F5D5E3DC-DE2D-47E7-A84D-694C47DF14FE}"/>
    <dgm:cxn modelId="{B0D80D41-2624-4A5F-9BBF-9E3EFDCF79C4}" srcId="{8E062179-A620-49C8-A883-4F49136715E8}" destId="{4008AA1F-757B-4E34-94AC-E94A6A1531AA}" srcOrd="0" destOrd="0" parTransId="{1C712F6D-768C-4285-9F86-9B2B289DC2DB}" sibTransId="{3D3962CE-1E54-4FB6-8684-25A12CA17DCB}"/>
    <dgm:cxn modelId="{75299363-B27F-4022-A530-83C55F84DD72}" type="presOf" srcId="{B939D5F9-ADC9-4A58-868C-31B8C5AAA1B5}" destId="{06EF8207-B378-41BC-B0DB-FD4AEC39EE87}" srcOrd="0" destOrd="0" presId="urn:diagrams.loki3.com/BracketList"/>
    <dgm:cxn modelId="{C110BC6F-11DD-4779-B2B7-BBC2B2B20333}" type="presOf" srcId="{39E2B940-E3AF-4E05-8C93-6DBF317E1255}" destId="{2E6A9AF3-93DD-4867-96EF-939DE1243916}" srcOrd="0" destOrd="0" presId="urn:diagrams.loki3.com/BracketList"/>
    <dgm:cxn modelId="{02C47E74-3744-4975-B787-BADDF0F8B7A1}" type="presOf" srcId="{3EF06F54-9060-41BF-ABC4-571ACB22F557}" destId="{DC1CD532-68E0-445B-A1ED-7448DED7440E}" srcOrd="0" destOrd="0" presId="urn:diagrams.loki3.com/BracketList"/>
    <dgm:cxn modelId="{C9A07385-0EA6-4E42-9348-AE465D15D6D7}" type="presOf" srcId="{0269C6D9-B1B9-4D5D-B7D6-F18EDDC98739}" destId="{7E37E489-CF04-4871-9A7A-D0A29E97489E}" srcOrd="0" destOrd="0" presId="urn:diagrams.loki3.com/BracketList"/>
    <dgm:cxn modelId="{82BD639A-0493-40D3-9D56-228483824C11}" type="presOf" srcId="{646A2365-9A0E-4449-A499-46B6B45C5E64}" destId="{350639CB-24D2-4004-8006-03A575C9A520}" srcOrd="0" destOrd="0" presId="urn:diagrams.loki3.com/BracketList"/>
    <dgm:cxn modelId="{A9A2D2A1-AC5A-49DA-9D1A-5F1B82828F54}" type="presOf" srcId="{74CF0673-A28C-4D18-9818-D2A73694D862}" destId="{F704DB0A-F95C-435C-836A-F18C642541E8}" srcOrd="0" destOrd="0" presId="urn:diagrams.loki3.com/BracketList"/>
    <dgm:cxn modelId="{9022AFA8-A65F-4C3B-8A65-D169BF13EAA2}" type="presOf" srcId="{2A46B17D-E256-4CD4-8CD4-1B5F289D134E}" destId="{EE87D713-CE3B-401E-9DC5-B911DE965DA4}" srcOrd="0" destOrd="0" presId="urn:diagrams.loki3.com/BracketList"/>
    <dgm:cxn modelId="{D23CE1B0-27A2-44EB-B149-DEDF1EFE27C9}" srcId="{39E2B940-E3AF-4E05-8C93-6DBF317E1255}" destId="{0269C6D9-B1B9-4D5D-B7D6-F18EDDC98739}" srcOrd="0" destOrd="0" parTransId="{642F1637-3668-4F87-918D-A8F688103ADC}" sibTransId="{6DD59323-E027-4D37-A45D-D322A5C93AC3}"/>
    <dgm:cxn modelId="{2C05C1BF-9650-487B-9FA9-4A6AF28A2B4C}" srcId="{39E2B940-E3AF-4E05-8C93-6DBF317E1255}" destId="{9F6AC158-8179-4860-8A7D-8FC835B85C99}" srcOrd="3" destOrd="0" parTransId="{81D4E565-ABFF-4D15-9BD9-595F23A6D224}" sibTransId="{157E56FB-2614-46AE-A80A-E8E219BD2F18}"/>
    <dgm:cxn modelId="{65DE2DC2-9DA9-4B35-888D-21DE893AC81D}" srcId="{B939D5F9-ADC9-4A58-868C-31B8C5AAA1B5}" destId="{C92AE9ED-19FD-406A-99F4-6173604DF7E8}" srcOrd="0" destOrd="0" parTransId="{A77A705B-A484-42B4-8FEE-5513EF69BB25}" sibTransId="{C5086F9A-A196-4F29-B9D2-A678E4AD8768}"/>
    <dgm:cxn modelId="{11930CD4-2ED7-4797-9ED7-B6868A714DD3}" srcId="{39E2B940-E3AF-4E05-8C93-6DBF317E1255}" destId="{8E062179-A620-49C8-A883-4F49136715E8}" srcOrd="5" destOrd="0" parTransId="{05FAE3DD-4A2E-4982-B10A-F7D74F56E5FD}" sibTransId="{DD23FF71-F751-4364-BAF9-DB94A5A32E3B}"/>
    <dgm:cxn modelId="{F48E82DE-4E77-43CF-BA42-CC78A2F7A226}" type="presOf" srcId="{F296CCB3-E9E2-44CE-A738-083016AB6E37}" destId="{CC7F961E-6225-4237-AC8E-541890F266CD}" srcOrd="0" destOrd="0" presId="urn:diagrams.loki3.com/BracketList"/>
    <dgm:cxn modelId="{CA057CE4-EF1D-4FFE-8CAF-F30FEDA32547}" srcId="{39E2B940-E3AF-4E05-8C93-6DBF317E1255}" destId="{3EF06F54-9060-41BF-ABC4-571ACB22F557}" srcOrd="1" destOrd="0" parTransId="{BE8392C4-6149-4B3E-A95C-051052326CC5}" sibTransId="{98865DB5-9C61-4405-B84F-D72752EE86E2}"/>
    <dgm:cxn modelId="{2B0199EA-34CA-4D4A-A8C5-B7E1EC8E8435}" srcId="{0269C6D9-B1B9-4D5D-B7D6-F18EDDC98739}" destId="{646A2365-9A0E-4449-A499-46B6B45C5E64}" srcOrd="0" destOrd="0" parTransId="{E496D9B9-DF54-49D6-985B-95D6BFA1FF35}" sibTransId="{1A005DAA-4FEB-4088-8BAF-8D884F4BC2D6}"/>
    <dgm:cxn modelId="{C4CEEBED-2475-43B9-BD29-B2E4FFF867D8}" type="presOf" srcId="{7FAAF1F6-0A27-47CF-9BBE-488B3B6FA590}" destId="{8E9E134A-8AD5-45FB-A2CC-544270E0D903}" srcOrd="0" destOrd="0" presId="urn:diagrams.loki3.com/BracketList"/>
    <dgm:cxn modelId="{09293CEE-C254-4940-A47C-8B6A3A8BD0C4}" srcId="{2A46B17D-E256-4CD4-8CD4-1B5F289D134E}" destId="{7FAAF1F6-0A27-47CF-9BBE-488B3B6FA590}" srcOrd="0" destOrd="0" parTransId="{093E79DC-CAC4-43DA-BC87-72D57C793DF7}" sibTransId="{05E96649-451E-4E6A-9152-3F667D2541CC}"/>
    <dgm:cxn modelId="{ACF2AAF2-8588-4570-A950-82FDD3CB2517}" type="presOf" srcId="{4008AA1F-757B-4E34-94AC-E94A6A1531AA}" destId="{2528EEAA-ED86-4B67-8124-90B05CBDEED4}" srcOrd="0" destOrd="0" presId="urn:diagrams.loki3.com/BracketList"/>
    <dgm:cxn modelId="{95CD2FF4-0B1E-4339-8974-E57217FA178B}" type="presOf" srcId="{0721F468-DF7C-4F2E-829E-F848DC21209F}" destId="{B97DD270-8270-4EAD-ADB7-791A1FD83DB6}" srcOrd="0" destOrd="0" presId="urn:diagrams.loki3.com/BracketList"/>
    <dgm:cxn modelId="{6EC50EFC-9C78-4A10-AA36-1DB16E61A347}" type="presOf" srcId="{8E062179-A620-49C8-A883-4F49136715E8}" destId="{138CC366-803F-4FAD-88F6-F5E6F9CBDF4A}" srcOrd="0" destOrd="0" presId="urn:diagrams.loki3.com/BracketList"/>
    <dgm:cxn modelId="{5037C000-3C19-4BA8-A03D-D606423E5E4A}" type="presParOf" srcId="{2E6A9AF3-93DD-4867-96EF-939DE1243916}" destId="{D1C21FE7-5A57-466E-87AD-D7B20B91EB27}" srcOrd="0" destOrd="0" presId="urn:diagrams.loki3.com/BracketList"/>
    <dgm:cxn modelId="{FDE7BAB3-1F97-4C68-B89D-AA94DA509CC7}" type="presParOf" srcId="{D1C21FE7-5A57-466E-87AD-D7B20B91EB27}" destId="{7E37E489-CF04-4871-9A7A-D0A29E97489E}" srcOrd="0" destOrd="0" presId="urn:diagrams.loki3.com/BracketList"/>
    <dgm:cxn modelId="{3ED9217C-5DD0-422F-80E1-6674F6B592C5}" type="presParOf" srcId="{D1C21FE7-5A57-466E-87AD-D7B20B91EB27}" destId="{EE044850-F0AC-4B53-A9D6-0A0AF24CCB06}" srcOrd="1" destOrd="0" presId="urn:diagrams.loki3.com/BracketList"/>
    <dgm:cxn modelId="{653D3E80-4C58-468A-9E5E-3279D330D392}" type="presParOf" srcId="{D1C21FE7-5A57-466E-87AD-D7B20B91EB27}" destId="{5659FDD9-FB02-4C22-B2F0-743C4575AA9B}" srcOrd="2" destOrd="0" presId="urn:diagrams.loki3.com/BracketList"/>
    <dgm:cxn modelId="{AEAB860F-060D-4CD2-B28D-516336E07840}" type="presParOf" srcId="{D1C21FE7-5A57-466E-87AD-D7B20B91EB27}" destId="{350639CB-24D2-4004-8006-03A575C9A520}" srcOrd="3" destOrd="0" presId="urn:diagrams.loki3.com/BracketList"/>
    <dgm:cxn modelId="{D72E2001-5CF1-46F6-98BE-6540AAC51199}" type="presParOf" srcId="{2E6A9AF3-93DD-4867-96EF-939DE1243916}" destId="{850432A8-2CE0-414B-A06C-6843C84D3978}" srcOrd="1" destOrd="0" presId="urn:diagrams.loki3.com/BracketList"/>
    <dgm:cxn modelId="{CE5C3FA1-8611-4AA8-AE8E-4A7328DEC01B}" type="presParOf" srcId="{2E6A9AF3-93DD-4867-96EF-939DE1243916}" destId="{3A6FCA19-4395-4C0E-88C6-18800BD3A111}" srcOrd="2" destOrd="0" presId="urn:diagrams.loki3.com/BracketList"/>
    <dgm:cxn modelId="{4A82804F-875E-4225-9216-487EDF9A46AD}" type="presParOf" srcId="{3A6FCA19-4395-4C0E-88C6-18800BD3A111}" destId="{DC1CD532-68E0-445B-A1ED-7448DED7440E}" srcOrd="0" destOrd="0" presId="urn:diagrams.loki3.com/BracketList"/>
    <dgm:cxn modelId="{1907C6B1-5E16-4A60-963D-71CEA1E536D5}" type="presParOf" srcId="{3A6FCA19-4395-4C0E-88C6-18800BD3A111}" destId="{B22EE778-18D0-4CD1-BE4F-25EC491966E8}" srcOrd="1" destOrd="0" presId="urn:diagrams.loki3.com/BracketList"/>
    <dgm:cxn modelId="{1ABE72C4-9500-4066-B5C4-EF4C06F5A1E8}" type="presParOf" srcId="{3A6FCA19-4395-4C0E-88C6-18800BD3A111}" destId="{C3F3B1A5-5FDB-4C5B-8C03-C1A4BF6F78AE}" srcOrd="2" destOrd="0" presId="urn:diagrams.loki3.com/BracketList"/>
    <dgm:cxn modelId="{A3362517-C8FC-451A-AF57-67FB72C28BA2}" type="presParOf" srcId="{3A6FCA19-4395-4C0E-88C6-18800BD3A111}" destId="{CC7F961E-6225-4237-AC8E-541890F266CD}" srcOrd="3" destOrd="0" presId="urn:diagrams.loki3.com/BracketList"/>
    <dgm:cxn modelId="{8334E534-F16E-4447-A0F6-6BAC2398A331}" type="presParOf" srcId="{2E6A9AF3-93DD-4867-96EF-939DE1243916}" destId="{D1D1AA95-D02A-4C84-A3B0-C9235466841F}" srcOrd="3" destOrd="0" presId="urn:diagrams.loki3.com/BracketList"/>
    <dgm:cxn modelId="{2BD0C3DA-89FB-4C31-AAD2-92F389F1ACCA}" type="presParOf" srcId="{2E6A9AF3-93DD-4867-96EF-939DE1243916}" destId="{9B855020-ACEF-4950-93DB-D1BFEA69633E}" srcOrd="4" destOrd="0" presId="urn:diagrams.loki3.com/BracketList"/>
    <dgm:cxn modelId="{752C68BE-701F-4367-85A1-1B3B4DD4A56B}" type="presParOf" srcId="{9B855020-ACEF-4950-93DB-D1BFEA69633E}" destId="{57FD4918-9F51-4C1D-B76D-6859B42A65D2}" srcOrd="0" destOrd="0" presId="urn:diagrams.loki3.com/BracketList"/>
    <dgm:cxn modelId="{DB0E2E8B-BCC5-4663-8F90-F2C0A3BBD9BE}" type="presParOf" srcId="{9B855020-ACEF-4950-93DB-D1BFEA69633E}" destId="{203D099F-6ECB-4D8C-BD2D-2173B3A11582}" srcOrd="1" destOrd="0" presId="urn:diagrams.loki3.com/BracketList"/>
    <dgm:cxn modelId="{42521AF9-C10E-4310-A3CD-D4A82EB56747}" type="presParOf" srcId="{9B855020-ACEF-4950-93DB-D1BFEA69633E}" destId="{EFE1B716-8F57-46F8-9BD8-22C4BD9497C1}" srcOrd="2" destOrd="0" presId="urn:diagrams.loki3.com/BracketList"/>
    <dgm:cxn modelId="{26FC1F4F-3C03-48C6-A365-11737A9B0CDE}" type="presParOf" srcId="{9B855020-ACEF-4950-93DB-D1BFEA69633E}" destId="{B97DD270-8270-4EAD-ADB7-791A1FD83DB6}" srcOrd="3" destOrd="0" presId="urn:diagrams.loki3.com/BracketList"/>
    <dgm:cxn modelId="{DF7DC765-504D-40CA-9E77-B147B025B1D7}" type="presParOf" srcId="{2E6A9AF3-93DD-4867-96EF-939DE1243916}" destId="{CD9176E1-8187-47D4-A369-8B1B00457A33}" srcOrd="5" destOrd="0" presId="urn:diagrams.loki3.com/BracketList"/>
    <dgm:cxn modelId="{5FAD2FD3-AC23-4B30-8CC2-377E7961B4BE}" type="presParOf" srcId="{2E6A9AF3-93DD-4867-96EF-939DE1243916}" destId="{E3B1A509-D99D-46D7-82D4-508A4BB1CDE2}" srcOrd="6" destOrd="0" presId="urn:diagrams.loki3.com/BracketList"/>
    <dgm:cxn modelId="{90DD6D15-C3EA-4E3E-8B35-18E79FCD0586}" type="presParOf" srcId="{E3B1A509-D99D-46D7-82D4-508A4BB1CDE2}" destId="{9A5877DD-1F5E-4977-9990-9FAF41C52F49}" srcOrd="0" destOrd="0" presId="urn:diagrams.loki3.com/BracketList"/>
    <dgm:cxn modelId="{2564142A-15BB-4B1F-8C54-E0945AB84B7B}" type="presParOf" srcId="{E3B1A509-D99D-46D7-82D4-508A4BB1CDE2}" destId="{4211FA49-F1B8-4B68-B858-323C6A7B5358}" srcOrd="1" destOrd="0" presId="urn:diagrams.loki3.com/BracketList"/>
    <dgm:cxn modelId="{475CED39-392E-4224-B7E7-D5730960A616}" type="presParOf" srcId="{E3B1A509-D99D-46D7-82D4-508A4BB1CDE2}" destId="{EB131F2B-1837-4C95-8556-78FC078251A6}" srcOrd="2" destOrd="0" presId="urn:diagrams.loki3.com/BracketList"/>
    <dgm:cxn modelId="{570C4351-64DB-4901-B5AB-1131341AB0C2}" type="presParOf" srcId="{E3B1A509-D99D-46D7-82D4-508A4BB1CDE2}" destId="{F704DB0A-F95C-435C-836A-F18C642541E8}" srcOrd="3" destOrd="0" presId="urn:diagrams.loki3.com/BracketList"/>
    <dgm:cxn modelId="{9FB02E5B-0B37-49DF-B573-EAC1EA79662D}" type="presParOf" srcId="{2E6A9AF3-93DD-4867-96EF-939DE1243916}" destId="{F9CCC06F-F6FA-4F08-9A84-EECD85E602DB}" srcOrd="7" destOrd="0" presId="urn:diagrams.loki3.com/BracketList"/>
    <dgm:cxn modelId="{5DCD717A-66E6-4C71-88E3-B6C27FF3DAFB}" type="presParOf" srcId="{2E6A9AF3-93DD-4867-96EF-939DE1243916}" destId="{F77B97DA-FE72-4F1A-9F8B-DA66F63F753D}" srcOrd="8" destOrd="0" presId="urn:diagrams.loki3.com/BracketList"/>
    <dgm:cxn modelId="{12C33801-1C35-4D3D-96BC-52C047928CA2}" type="presParOf" srcId="{F77B97DA-FE72-4F1A-9F8B-DA66F63F753D}" destId="{EE87D713-CE3B-401E-9DC5-B911DE965DA4}" srcOrd="0" destOrd="0" presId="urn:diagrams.loki3.com/BracketList"/>
    <dgm:cxn modelId="{5D0A08F3-F1DB-423C-BFF4-E61C0DDF4F22}" type="presParOf" srcId="{F77B97DA-FE72-4F1A-9F8B-DA66F63F753D}" destId="{EC0D212B-6A61-4C15-9D64-A98276D009D5}" srcOrd="1" destOrd="0" presId="urn:diagrams.loki3.com/BracketList"/>
    <dgm:cxn modelId="{45CABC0F-CCBE-4BC0-BF35-1E6CCA095FA5}" type="presParOf" srcId="{F77B97DA-FE72-4F1A-9F8B-DA66F63F753D}" destId="{E8797221-BB10-42DC-AF1B-6B6523BB44D7}" srcOrd="2" destOrd="0" presId="urn:diagrams.loki3.com/BracketList"/>
    <dgm:cxn modelId="{7AB9AAB1-55FB-4128-B3F9-815E7B664D70}" type="presParOf" srcId="{F77B97DA-FE72-4F1A-9F8B-DA66F63F753D}" destId="{8E9E134A-8AD5-45FB-A2CC-544270E0D903}" srcOrd="3" destOrd="0" presId="urn:diagrams.loki3.com/BracketList"/>
    <dgm:cxn modelId="{27BC7E10-5451-4DDE-B156-B4BA9EC8C99D}" type="presParOf" srcId="{2E6A9AF3-93DD-4867-96EF-939DE1243916}" destId="{D0962B8F-301B-40B6-9058-340C970D2861}" srcOrd="9" destOrd="0" presId="urn:diagrams.loki3.com/BracketList"/>
    <dgm:cxn modelId="{63D653E2-B643-4D36-A438-67B632BE926D}" type="presParOf" srcId="{2E6A9AF3-93DD-4867-96EF-939DE1243916}" destId="{52D60833-15C6-4D37-9504-687B6E74AE52}" srcOrd="10" destOrd="0" presId="urn:diagrams.loki3.com/BracketList"/>
    <dgm:cxn modelId="{86FAEF68-8428-40A5-B049-E38719BCAAF7}" type="presParOf" srcId="{52D60833-15C6-4D37-9504-687B6E74AE52}" destId="{138CC366-803F-4FAD-88F6-F5E6F9CBDF4A}" srcOrd="0" destOrd="0" presId="urn:diagrams.loki3.com/BracketList"/>
    <dgm:cxn modelId="{D963C5F1-659D-44B5-A227-04DB0D4031B2}" type="presParOf" srcId="{52D60833-15C6-4D37-9504-687B6E74AE52}" destId="{5EA7D19B-F6C2-4D51-9FA2-393737434210}" srcOrd="1" destOrd="0" presId="urn:diagrams.loki3.com/BracketList"/>
    <dgm:cxn modelId="{F5678FFC-D691-4166-B1AA-BA7C90D529A4}" type="presParOf" srcId="{52D60833-15C6-4D37-9504-687B6E74AE52}" destId="{F205D4F3-31EB-4F2E-83E1-B3BD8BB7AE1F}" srcOrd="2" destOrd="0" presId="urn:diagrams.loki3.com/BracketList"/>
    <dgm:cxn modelId="{654478D8-077B-4A40-969A-DAC9F45E0B76}" type="presParOf" srcId="{52D60833-15C6-4D37-9504-687B6E74AE52}" destId="{2528EEAA-ED86-4B67-8124-90B05CBDEED4}" srcOrd="3" destOrd="0" presId="urn:diagrams.loki3.com/BracketList"/>
    <dgm:cxn modelId="{D36E3056-F598-4390-9F48-6C84B6591A23}" type="presParOf" srcId="{2E6A9AF3-93DD-4867-96EF-939DE1243916}" destId="{D3A6208E-47B6-4864-B8EE-F333FC1EBF4C}" srcOrd="11" destOrd="0" presId="urn:diagrams.loki3.com/BracketList"/>
    <dgm:cxn modelId="{289278A1-96C9-4CEE-A159-4C99FE953FBD}" type="presParOf" srcId="{2E6A9AF3-93DD-4867-96EF-939DE1243916}" destId="{B0C8CE62-4F65-42E4-9E76-7F258ABE7C5E}" srcOrd="12" destOrd="0" presId="urn:diagrams.loki3.com/BracketList"/>
    <dgm:cxn modelId="{CA4331E7-B060-4A22-BE68-904FFFDB169F}" type="presParOf" srcId="{B0C8CE62-4F65-42E4-9E76-7F258ABE7C5E}" destId="{06EF8207-B378-41BC-B0DB-FD4AEC39EE87}" srcOrd="0" destOrd="0" presId="urn:diagrams.loki3.com/BracketList"/>
    <dgm:cxn modelId="{2006BF90-5DF7-49CE-8E25-21E2091814DF}" type="presParOf" srcId="{B0C8CE62-4F65-42E4-9E76-7F258ABE7C5E}" destId="{FB39F837-691D-4BB8-B122-508C5DF5A8AE}" srcOrd="1" destOrd="0" presId="urn:diagrams.loki3.com/BracketList"/>
    <dgm:cxn modelId="{B333BBE6-C937-4D11-AA76-1706CB2077BD}" type="presParOf" srcId="{B0C8CE62-4F65-42E4-9E76-7F258ABE7C5E}" destId="{FC8AB74B-CF02-48A7-B2CB-F8C803BEA4E4}" srcOrd="2" destOrd="0" presId="urn:diagrams.loki3.com/BracketList"/>
    <dgm:cxn modelId="{AA2C33A8-59A7-45A5-B481-CC5C7C3F94CD}" type="presParOf" srcId="{B0C8CE62-4F65-42E4-9E76-7F258ABE7C5E}" destId="{F59AF682-60E9-40F2-B02D-7032C07B14C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3ECB9C-42CE-4656-B50F-9609A0221D8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7E8088-FEDD-4C85-9227-466AA3897EA7}">
      <dgm:prSet phldrT="[Text]" custT="1"/>
      <dgm:spPr/>
      <dgm:t>
        <a:bodyPr/>
        <a:lstStyle/>
        <a:p>
          <a:r>
            <a:rPr lang="en-US" sz="2000" dirty="0" err="1"/>
            <a:t>concat</a:t>
          </a:r>
          <a:r>
            <a:rPr lang="en-US" sz="2000" dirty="0"/>
            <a:t>(NULL, "a")</a:t>
          </a:r>
        </a:p>
      </dgm:t>
    </dgm:pt>
    <dgm:pt modelId="{D9A800DF-0265-4AAD-B4A6-00F58347D0B7}" type="parTrans" cxnId="{0F9FB71C-F6C7-4A16-BF34-7EBD700CBB47}">
      <dgm:prSet/>
      <dgm:spPr/>
      <dgm:t>
        <a:bodyPr/>
        <a:lstStyle/>
        <a:p>
          <a:endParaRPr lang="en-US" sz="1400"/>
        </a:p>
      </dgm:t>
    </dgm:pt>
    <dgm:pt modelId="{DE13CF6F-A71A-40A7-B77B-04816D213686}" type="sibTrans" cxnId="{0F9FB71C-F6C7-4A16-BF34-7EBD700CBB47}">
      <dgm:prSet/>
      <dgm:spPr/>
      <dgm:t>
        <a:bodyPr/>
        <a:lstStyle/>
        <a:p>
          <a:endParaRPr lang="en-US" sz="1400"/>
        </a:p>
      </dgm:t>
    </dgm:pt>
    <dgm:pt modelId="{62B4151B-AE21-4B78-96A5-B36E67D211EF}">
      <dgm:prSet phldrT="[Text]" custT="1"/>
      <dgm:spPr/>
      <dgm:t>
        <a:bodyPr/>
        <a:lstStyle/>
        <a:p>
          <a:r>
            <a:rPr lang="en-US" sz="2000" dirty="0" err="1"/>
            <a:t>concat</a:t>
          </a:r>
          <a:r>
            <a:rPr lang="en-US" sz="2000" dirty="0"/>
            <a:t>(</a:t>
          </a:r>
          <a:r>
            <a:rPr lang="en-US" sz="2000" dirty="0" err="1"/>
            <a:t>tmp</a:t>
          </a:r>
          <a:r>
            <a:rPr lang="en-US" sz="2000" dirty="0"/>
            <a:t>, NULL)</a:t>
          </a:r>
        </a:p>
      </dgm:t>
    </dgm:pt>
    <dgm:pt modelId="{F2344BC0-5C83-4D1C-A7FB-D88CD9C0DAE2}" type="parTrans" cxnId="{8BE8C523-8756-432A-8A85-0BDBFA1C9B58}">
      <dgm:prSet/>
      <dgm:spPr/>
      <dgm:t>
        <a:bodyPr/>
        <a:lstStyle/>
        <a:p>
          <a:endParaRPr lang="en-US" sz="1400"/>
        </a:p>
      </dgm:t>
    </dgm:pt>
    <dgm:pt modelId="{F4105D5C-368A-49BF-83F1-509EF4505F45}" type="sibTrans" cxnId="{8BE8C523-8756-432A-8A85-0BDBFA1C9B58}">
      <dgm:prSet/>
      <dgm:spPr/>
      <dgm:t>
        <a:bodyPr/>
        <a:lstStyle/>
        <a:p>
          <a:endParaRPr lang="en-US" sz="1400"/>
        </a:p>
      </dgm:t>
    </dgm:pt>
    <dgm:pt modelId="{44C34EB7-4C4E-4199-9D27-C7A42F388C51}" type="pres">
      <dgm:prSet presAssocID="{E43ECB9C-42CE-4656-B50F-9609A0221D8F}" presName="diagram" presStyleCnt="0">
        <dgm:presLayoutVars>
          <dgm:dir/>
          <dgm:resizeHandles val="exact"/>
        </dgm:presLayoutVars>
      </dgm:prSet>
      <dgm:spPr/>
    </dgm:pt>
    <dgm:pt modelId="{1BFC7642-4788-4945-BA02-ACBC7248160E}" type="pres">
      <dgm:prSet presAssocID="{CF7E8088-FEDD-4C85-9227-466AA3897EA7}" presName="node" presStyleLbl="node1" presStyleIdx="0" presStyleCnt="2">
        <dgm:presLayoutVars>
          <dgm:bulletEnabled val="1"/>
        </dgm:presLayoutVars>
      </dgm:prSet>
      <dgm:spPr/>
    </dgm:pt>
    <dgm:pt modelId="{0CAA64D4-B728-409C-97E5-923824F63568}" type="pres">
      <dgm:prSet presAssocID="{DE13CF6F-A71A-40A7-B77B-04816D213686}" presName="sibTrans" presStyleCnt="0"/>
      <dgm:spPr/>
    </dgm:pt>
    <dgm:pt modelId="{FED8A860-568E-418B-A218-478F04877795}" type="pres">
      <dgm:prSet presAssocID="{62B4151B-AE21-4B78-96A5-B36E67D211EF}" presName="node" presStyleLbl="node1" presStyleIdx="1" presStyleCnt="2">
        <dgm:presLayoutVars>
          <dgm:bulletEnabled val="1"/>
        </dgm:presLayoutVars>
      </dgm:prSet>
      <dgm:spPr/>
    </dgm:pt>
  </dgm:ptLst>
  <dgm:cxnLst>
    <dgm:cxn modelId="{0F9FB71C-F6C7-4A16-BF34-7EBD700CBB47}" srcId="{E43ECB9C-42CE-4656-B50F-9609A0221D8F}" destId="{CF7E8088-FEDD-4C85-9227-466AA3897EA7}" srcOrd="0" destOrd="0" parTransId="{D9A800DF-0265-4AAD-B4A6-00F58347D0B7}" sibTransId="{DE13CF6F-A71A-40A7-B77B-04816D213686}"/>
    <dgm:cxn modelId="{F041D222-2A3A-4C8C-BA1F-5792CF2A0019}" type="presOf" srcId="{CF7E8088-FEDD-4C85-9227-466AA3897EA7}" destId="{1BFC7642-4788-4945-BA02-ACBC7248160E}" srcOrd="0" destOrd="0" presId="urn:microsoft.com/office/officeart/2005/8/layout/default"/>
    <dgm:cxn modelId="{8BE8C523-8756-432A-8A85-0BDBFA1C9B58}" srcId="{E43ECB9C-42CE-4656-B50F-9609A0221D8F}" destId="{62B4151B-AE21-4B78-96A5-B36E67D211EF}" srcOrd="1" destOrd="0" parTransId="{F2344BC0-5C83-4D1C-A7FB-D88CD9C0DAE2}" sibTransId="{F4105D5C-368A-49BF-83F1-509EF4505F45}"/>
    <dgm:cxn modelId="{9CF4C625-E059-4206-9F9C-C212727CF44F}" type="presOf" srcId="{62B4151B-AE21-4B78-96A5-B36E67D211EF}" destId="{FED8A860-568E-418B-A218-478F04877795}" srcOrd="0" destOrd="0" presId="urn:microsoft.com/office/officeart/2005/8/layout/default"/>
    <dgm:cxn modelId="{A2FFDC5A-0EC0-473A-91F8-188AE528D183}" type="presOf" srcId="{E43ECB9C-42CE-4656-B50F-9609A0221D8F}" destId="{44C34EB7-4C4E-4199-9D27-C7A42F388C51}" srcOrd="0" destOrd="0" presId="urn:microsoft.com/office/officeart/2005/8/layout/default"/>
    <dgm:cxn modelId="{61F9DBD9-4030-4F89-95B8-955E645F6F81}" type="presParOf" srcId="{44C34EB7-4C4E-4199-9D27-C7A42F388C51}" destId="{1BFC7642-4788-4945-BA02-ACBC7248160E}" srcOrd="0" destOrd="0" presId="urn:microsoft.com/office/officeart/2005/8/layout/default"/>
    <dgm:cxn modelId="{CF5B244D-E7F3-4355-93E9-E555FD58903F}" type="presParOf" srcId="{44C34EB7-4C4E-4199-9D27-C7A42F388C51}" destId="{0CAA64D4-B728-409C-97E5-923824F63568}" srcOrd="1" destOrd="0" presId="urn:microsoft.com/office/officeart/2005/8/layout/default"/>
    <dgm:cxn modelId="{FA528E01-CF17-4476-BC57-1878ED31F454}" type="presParOf" srcId="{44C34EB7-4C4E-4199-9D27-C7A42F388C51}" destId="{FED8A860-568E-418B-A218-478F0487779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D719F1-96A5-441A-9DE4-D1E567204C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5135B3-568D-41EE-A09D-6EA1CE8B5DD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Check to see if the number of words </a:t>
          </a:r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exceed </a:t>
          </a:r>
          <a:r>
            <a: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maximum size of the array.</a:t>
          </a:r>
          <a:endParaRPr lang="en-US" sz="2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2E00A6A-AB6A-4A2D-92AB-EB785C5420C4}" type="parTrans" cxnId="{ECD06E2F-2F58-4E03-A63A-9DFBC4D3D596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2BF544B-D103-4123-8C1E-F1609B4AB87F}" type="sibTrans" cxnId="{ECD06E2F-2F58-4E03-A63A-9DFBC4D3D596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5814F72-423C-44D4-9740-ED3EE426C8E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 test to check appropriate behavior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98923A2-36CB-4603-A657-EFC0F80DCB7F}" type="parTrans" cxnId="{17089856-E57D-4F6A-9209-91FA575C9118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B4512E0-8F27-4BAC-B3F5-0F96261B9375}" type="sibTrans" cxnId="{17089856-E57D-4F6A-9209-91FA575C9118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B0F8AAE-A922-4348-8300-E64BEE990F47}" type="pres">
      <dgm:prSet presAssocID="{EFD719F1-96A5-441A-9DE4-D1E567204CCF}" presName="linear" presStyleCnt="0">
        <dgm:presLayoutVars>
          <dgm:animLvl val="lvl"/>
          <dgm:resizeHandles val="exact"/>
        </dgm:presLayoutVars>
      </dgm:prSet>
      <dgm:spPr/>
    </dgm:pt>
    <dgm:pt modelId="{9AA00626-0746-47D4-B495-395138E558AB}" type="pres">
      <dgm:prSet presAssocID="{265135B3-568D-41EE-A09D-6EA1CE8B5DD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50D9AA4-B8CB-4721-9477-7091471BF92A}" type="pres">
      <dgm:prSet presAssocID="{265135B3-568D-41EE-A09D-6EA1CE8B5DD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2EA1411-0736-4EC2-8C49-CE364E87A033}" type="presOf" srcId="{EFD719F1-96A5-441A-9DE4-D1E567204CCF}" destId="{BB0F8AAE-A922-4348-8300-E64BEE990F47}" srcOrd="0" destOrd="0" presId="urn:microsoft.com/office/officeart/2005/8/layout/vList2"/>
    <dgm:cxn modelId="{ECD06E2F-2F58-4E03-A63A-9DFBC4D3D596}" srcId="{EFD719F1-96A5-441A-9DE4-D1E567204CCF}" destId="{265135B3-568D-41EE-A09D-6EA1CE8B5DDD}" srcOrd="0" destOrd="0" parTransId="{12E00A6A-AB6A-4A2D-92AB-EB785C5420C4}" sibTransId="{12BF544B-D103-4123-8C1E-F1609B4AB87F}"/>
    <dgm:cxn modelId="{17089856-E57D-4F6A-9209-91FA575C9118}" srcId="{265135B3-568D-41EE-A09D-6EA1CE8B5DDD}" destId="{45814F72-423C-44D4-9740-ED3EE426C8EE}" srcOrd="0" destOrd="0" parTransId="{C98923A2-36CB-4603-A657-EFC0F80DCB7F}" sibTransId="{EB4512E0-8F27-4BAC-B3F5-0F96261B9375}"/>
    <dgm:cxn modelId="{B450A4AB-9597-4D32-A42A-DA1D061BF99B}" type="presOf" srcId="{45814F72-423C-44D4-9740-ED3EE426C8EE}" destId="{A50D9AA4-B8CB-4721-9477-7091471BF92A}" srcOrd="0" destOrd="0" presId="urn:microsoft.com/office/officeart/2005/8/layout/vList2"/>
    <dgm:cxn modelId="{DE90F3E5-93ED-4BC2-88F1-C9732DC061ED}" type="presOf" srcId="{265135B3-568D-41EE-A09D-6EA1CE8B5DDD}" destId="{9AA00626-0746-47D4-B495-395138E558AB}" srcOrd="0" destOrd="0" presId="urn:microsoft.com/office/officeart/2005/8/layout/vList2"/>
    <dgm:cxn modelId="{BA65E0FD-81D5-48D9-B7A1-903FB69ACCB5}" type="presParOf" srcId="{BB0F8AAE-A922-4348-8300-E64BEE990F47}" destId="{9AA00626-0746-47D4-B495-395138E558AB}" srcOrd="0" destOrd="0" presId="urn:microsoft.com/office/officeart/2005/8/layout/vList2"/>
    <dgm:cxn modelId="{0F7A8638-70B4-4B9A-B6E0-BA00BAAEB616}" type="presParOf" srcId="{BB0F8AAE-A922-4348-8300-E64BEE990F47}" destId="{A50D9AA4-B8CB-4721-9477-7091471BF92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133FA-1895-4CC5-89F6-CAD851401A6C}">
      <dsp:nvSpPr>
        <dsp:cNvPr id="0" name=""/>
        <dsp:cNvSpPr/>
      </dsp:nvSpPr>
      <dsp:spPr>
        <a:xfrm rot="10800000">
          <a:off x="1812716" y="356"/>
          <a:ext cx="5907056" cy="129939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299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Black Box Test Data Selection</a:t>
          </a:r>
          <a:endParaRPr lang="en-US" sz="2400" kern="1200" dirty="0"/>
        </a:p>
      </dsp:txBody>
      <dsp:txXfrm rot="10800000">
        <a:off x="2137565" y="356"/>
        <a:ext cx="5582207" cy="1299396"/>
      </dsp:txXfrm>
    </dsp:sp>
    <dsp:sp modelId="{BFB55B9D-A0A8-46E6-A672-5699308E964A}">
      <dsp:nvSpPr>
        <dsp:cNvPr id="0" name=""/>
        <dsp:cNvSpPr/>
      </dsp:nvSpPr>
      <dsp:spPr>
        <a:xfrm>
          <a:off x="1163018" y="356"/>
          <a:ext cx="1299396" cy="129939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88F1B-E0FD-48B6-AC84-9B3189359746}">
      <dsp:nvSpPr>
        <dsp:cNvPr id="0" name=""/>
        <dsp:cNvSpPr/>
      </dsp:nvSpPr>
      <dsp:spPr>
        <a:xfrm rot="10800000">
          <a:off x="1812716" y="1624602"/>
          <a:ext cx="5907056" cy="129939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299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White Box Test Data Selection</a:t>
          </a:r>
          <a:endParaRPr lang="en-US" sz="2400" kern="1200" dirty="0"/>
        </a:p>
      </dsp:txBody>
      <dsp:txXfrm rot="10800000">
        <a:off x="2137565" y="1624602"/>
        <a:ext cx="5582207" cy="1299396"/>
      </dsp:txXfrm>
    </dsp:sp>
    <dsp:sp modelId="{8ADABDAE-4636-4128-8B54-2014B9ADF9B8}">
      <dsp:nvSpPr>
        <dsp:cNvPr id="0" name=""/>
        <dsp:cNvSpPr/>
      </dsp:nvSpPr>
      <dsp:spPr>
        <a:xfrm>
          <a:off x="1163018" y="1624602"/>
          <a:ext cx="1299396" cy="1299396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8F7DF-0FB5-4DCA-A7D7-02AF4F43022C}">
      <dsp:nvSpPr>
        <dsp:cNvPr id="0" name=""/>
        <dsp:cNvSpPr/>
      </dsp:nvSpPr>
      <dsp:spPr>
        <a:xfrm>
          <a:off x="4753616" y="2154756"/>
          <a:ext cx="986233" cy="464905"/>
        </a:xfrm>
        <a:custGeom>
          <a:avLst/>
          <a:gdLst/>
          <a:ahLst/>
          <a:cxnLst/>
          <a:rect l="0" t="0" r="0" b="0"/>
          <a:pathLst>
            <a:path>
              <a:moveTo>
                <a:pt x="986233" y="0"/>
              </a:moveTo>
              <a:lnTo>
                <a:pt x="986233" y="464905"/>
              </a:lnTo>
              <a:lnTo>
                <a:pt x="0" y="464905"/>
              </a:lnTo>
            </a:path>
          </a:pathLst>
        </a:custGeom>
        <a:noFill/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2F7FD-0E85-4ACA-AEFF-63A86ABD46B1}">
      <dsp:nvSpPr>
        <dsp:cNvPr id="0" name=""/>
        <dsp:cNvSpPr/>
      </dsp:nvSpPr>
      <dsp:spPr>
        <a:xfrm>
          <a:off x="5739849" y="2154756"/>
          <a:ext cx="947956" cy="463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501"/>
              </a:lnTo>
              <a:lnTo>
                <a:pt x="947956" y="463501"/>
              </a:lnTo>
            </a:path>
          </a:pathLst>
        </a:custGeom>
        <a:noFill/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E95EF-A2F9-44A4-B596-45D7859FEBC5}">
      <dsp:nvSpPr>
        <dsp:cNvPr id="0" name=""/>
        <dsp:cNvSpPr/>
      </dsp:nvSpPr>
      <dsp:spPr>
        <a:xfrm>
          <a:off x="4072350" y="775177"/>
          <a:ext cx="1667498" cy="324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225"/>
              </a:lnTo>
              <a:lnTo>
                <a:pt x="1667498" y="162225"/>
              </a:lnTo>
              <a:lnTo>
                <a:pt x="1667498" y="324450"/>
              </a:lnTo>
            </a:path>
          </a:pathLst>
        </a:custGeom>
        <a:noFill/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6B521-6D01-4028-9E9E-73FDBAF2D6B7}">
      <dsp:nvSpPr>
        <dsp:cNvPr id="0" name=""/>
        <dsp:cNvSpPr/>
      </dsp:nvSpPr>
      <dsp:spPr>
        <a:xfrm>
          <a:off x="2346775" y="775177"/>
          <a:ext cx="1725575" cy="324450"/>
        </a:xfrm>
        <a:custGeom>
          <a:avLst/>
          <a:gdLst/>
          <a:ahLst/>
          <a:cxnLst/>
          <a:rect l="0" t="0" r="0" b="0"/>
          <a:pathLst>
            <a:path>
              <a:moveTo>
                <a:pt x="1725575" y="0"/>
              </a:moveTo>
              <a:lnTo>
                <a:pt x="1725575" y="162225"/>
              </a:lnTo>
              <a:lnTo>
                <a:pt x="0" y="162225"/>
              </a:lnTo>
              <a:lnTo>
                <a:pt x="0" y="324450"/>
              </a:lnTo>
            </a:path>
          </a:pathLst>
        </a:custGeom>
        <a:noFill/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C3179-B7BE-4258-B6E3-DB6CDC69E516}">
      <dsp:nvSpPr>
        <dsp:cNvPr id="0" name=""/>
        <dsp:cNvSpPr/>
      </dsp:nvSpPr>
      <dsp:spPr>
        <a:xfrm>
          <a:off x="3686100" y="2675"/>
          <a:ext cx="772501" cy="77250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BA09B-F6B0-42FC-ABF8-58D4F250C0F5}">
      <dsp:nvSpPr>
        <dsp:cNvPr id="0" name=""/>
        <dsp:cNvSpPr/>
      </dsp:nvSpPr>
      <dsp:spPr>
        <a:xfrm>
          <a:off x="3686100" y="2675"/>
          <a:ext cx="772501" cy="77250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A299F-E723-4F96-AFC2-8F4DE7AA582F}">
      <dsp:nvSpPr>
        <dsp:cNvPr id="0" name=""/>
        <dsp:cNvSpPr/>
      </dsp:nvSpPr>
      <dsp:spPr>
        <a:xfrm>
          <a:off x="3299849" y="141725"/>
          <a:ext cx="1545003" cy="49440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Testing </a:t>
          </a:r>
          <a:endParaRPr lang="en-US" sz="2400" kern="1200"/>
        </a:p>
      </dsp:txBody>
      <dsp:txXfrm>
        <a:off x="3299849" y="141725"/>
        <a:ext cx="1545003" cy="494401"/>
      </dsp:txXfrm>
    </dsp:sp>
    <dsp:sp modelId="{701DFF80-71FE-462C-99DC-3815657211B6}">
      <dsp:nvSpPr>
        <dsp:cNvPr id="0" name=""/>
        <dsp:cNvSpPr/>
      </dsp:nvSpPr>
      <dsp:spPr>
        <a:xfrm>
          <a:off x="1594138" y="1099627"/>
          <a:ext cx="1505273" cy="1030579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9F3AB-055C-4773-8D9B-1F012D66F522}">
      <dsp:nvSpPr>
        <dsp:cNvPr id="0" name=""/>
        <dsp:cNvSpPr/>
      </dsp:nvSpPr>
      <dsp:spPr>
        <a:xfrm>
          <a:off x="1594138" y="1099627"/>
          <a:ext cx="1505273" cy="1030579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0CFBE-00A4-4F7A-BD5E-6E7244F966D9}">
      <dsp:nvSpPr>
        <dsp:cNvPr id="0" name=""/>
        <dsp:cNvSpPr/>
      </dsp:nvSpPr>
      <dsp:spPr>
        <a:xfrm>
          <a:off x="841501" y="1285131"/>
          <a:ext cx="3010547" cy="659570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Exhaustive</a:t>
          </a:r>
        </a:p>
      </dsp:txBody>
      <dsp:txXfrm>
        <a:off x="841501" y="1285131"/>
        <a:ext cx="3010547" cy="659570"/>
      </dsp:txXfrm>
    </dsp:sp>
    <dsp:sp modelId="{D7AE482A-12FD-4384-959C-7A254C20A40E}">
      <dsp:nvSpPr>
        <dsp:cNvPr id="0" name=""/>
        <dsp:cNvSpPr/>
      </dsp:nvSpPr>
      <dsp:spPr>
        <a:xfrm>
          <a:off x="4958174" y="1099627"/>
          <a:ext cx="1563350" cy="1055129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A618D-EE8A-42F7-9B46-680A2CD2F9D8}">
      <dsp:nvSpPr>
        <dsp:cNvPr id="0" name=""/>
        <dsp:cNvSpPr/>
      </dsp:nvSpPr>
      <dsp:spPr>
        <a:xfrm>
          <a:off x="4958174" y="1099627"/>
          <a:ext cx="1563350" cy="1055129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1DB9E-BCC6-4F8C-9602-BCC89382EACB}">
      <dsp:nvSpPr>
        <dsp:cNvPr id="0" name=""/>
        <dsp:cNvSpPr/>
      </dsp:nvSpPr>
      <dsp:spPr>
        <a:xfrm>
          <a:off x="4176499" y="1289550"/>
          <a:ext cx="3126700" cy="675282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</a:t>
          </a:r>
        </a:p>
      </dsp:txBody>
      <dsp:txXfrm>
        <a:off x="4176499" y="1289550"/>
        <a:ext cx="3126700" cy="675282"/>
      </dsp:txXfrm>
    </dsp:sp>
    <dsp:sp modelId="{2460978C-F002-4D4F-9C99-9617B4542936}">
      <dsp:nvSpPr>
        <dsp:cNvPr id="0" name=""/>
        <dsp:cNvSpPr/>
      </dsp:nvSpPr>
      <dsp:spPr>
        <a:xfrm>
          <a:off x="6595105" y="2479207"/>
          <a:ext cx="772501" cy="77250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E6572-F092-4A72-90D7-723DFEC80DCB}">
      <dsp:nvSpPr>
        <dsp:cNvPr id="0" name=""/>
        <dsp:cNvSpPr/>
      </dsp:nvSpPr>
      <dsp:spPr>
        <a:xfrm>
          <a:off x="6595105" y="2479207"/>
          <a:ext cx="772501" cy="77250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954E9-C48D-4729-8B57-A9E9DCF705AA}">
      <dsp:nvSpPr>
        <dsp:cNvPr id="0" name=""/>
        <dsp:cNvSpPr/>
      </dsp:nvSpPr>
      <dsp:spPr>
        <a:xfrm>
          <a:off x="6208854" y="2618257"/>
          <a:ext cx="1545003" cy="49440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Black Box</a:t>
          </a:r>
        </a:p>
      </dsp:txBody>
      <dsp:txXfrm>
        <a:off x="6208854" y="2618257"/>
        <a:ext cx="1545003" cy="494401"/>
      </dsp:txXfrm>
    </dsp:sp>
    <dsp:sp modelId="{6256F42B-A545-4FED-A189-662B8FD2D8B9}">
      <dsp:nvSpPr>
        <dsp:cNvPr id="0" name=""/>
        <dsp:cNvSpPr/>
      </dsp:nvSpPr>
      <dsp:spPr>
        <a:xfrm>
          <a:off x="4073814" y="2480611"/>
          <a:ext cx="772501" cy="77250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482B6-C5E4-4762-997A-710620B81D17}">
      <dsp:nvSpPr>
        <dsp:cNvPr id="0" name=""/>
        <dsp:cNvSpPr/>
      </dsp:nvSpPr>
      <dsp:spPr>
        <a:xfrm>
          <a:off x="4073814" y="2480611"/>
          <a:ext cx="772501" cy="77250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17BBC-8B9E-436B-BDAF-66AF8AC2116D}">
      <dsp:nvSpPr>
        <dsp:cNvPr id="0" name=""/>
        <dsp:cNvSpPr/>
      </dsp:nvSpPr>
      <dsp:spPr>
        <a:xfrm>
          <a:off x="3687563" y="2619661"/>
          <a:ext cx="1545003" cy="49440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White Box </a:t>
          </a:r>
        </a:p>
      </dsp:txBody>
      <dsp:txXfrm>
        <a:off x="3687563" y="2619661"/>
        <a:ext cx="1545003" cy="494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BE265-5F0A-454C-9886-C4B50380E52D}">
      <dsp:nvSpPr>
        <dsp:cNvPr id="0" name=""/>
        <dsp:cNvSpPr/>
      </dsp:nvSpPr>
      <dsp:spPr>
        <a:xfrm>
          <a:off x="450188" y="706"/>
          <a:ext cx="3029631" cy="1409644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Black Box</a:t>
          </a:r>
        </a:p>
      </dsp:txBody>
      <dsp:txXfrm>
        <a:off x="450188" y="706"/>
        <a:ext cx="3029631" cy="1409644"/>
      </dsp:txXfrm>
    </dsp:sp>
    <dsp:sp modelId="{E3D9C9A1-9E6F-4C02-8544-DEAD2174BB3C}">
      <dsp:nvSpPr>
        <dsp:cNvPr id="0" name=""/>
        <dsp:cNvSpPr/>
      </dsp:nvSpPr>
      <dsp:spPr>
        <a:xfrm>
          <a:off x="3714760" y="706"/>
          <a:ext cx="3027258" cy="1409644"/>
        </a:xfrm>
        <a:prstGeom prst="rect">
          <a:avLst/>
        </a:prstGeom>
        <a:solidFill>
          <a:schemeClr val="accent1">
            <a:shade val="50000"/>
            <a:hueOff val="0"/>
            <a:satOff val="-1156"/>
            <a:lumOff val="4425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White Box</a:t>
          </a:r>
        </a:p>
      </dsp:txBody>
      <dsp:txXfrm>
        <a:off x="3714760" y="706"/>
        <a:ext cx="3027258" cy="14096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A6984-5303-4E14-8970-02CBE1D43586}">
      <dsp:nvSpPr>
        <dsp:cNvPr id="0" name=""/>
        <dsp:cNvSpPr/>
      </dsp:nvSpPr>
      <dsp:spPr>
        <a:xfrm>
          <a:off x="0" y="469718"/>
          <a:ext cx="9245102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523" tIns="354076" rIns="7175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Adding two identical even values (</a:t>
          </a:r>
          <a:r>
            <a:rPr lang="en-US" sz="1700" b="0" i="0" kern="1200" dirty="0" err="1"/>
            <a:t>eg.</a:t>
          </a:r>
          <a:r>
            <a:rPr lang="en-US" sz="1700" b="0" i="0" kern="1200" dirty="0"/>
            <a:t> 12 + 12),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Adding an even and an odd value (</a:t>
          </a:r>
          <a:r>
            <a:rPr lang="en-US" sz="1700" b="0" i="0" kern="1200" dirty="0" err="1"/>
            <a:t>eg.</a:t>
          </a:r>
          <a:r>
            <a:rPr lang="en-US" sz="1700" b="0" i="0" kern="1200" dirty="0"/>
            <a:t> 14 + 19),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Adding an odd and an even value (</a:t>
          </a:r>
          <a:r>
            <a:rPr lang="en-US" sz="1700" b="0" i="0" kern="1200" dirty="0" err="1"/>
            <a:t>eg.</a:t>
          </a:r>
          <a:r>
            <a:rPr lang="en-US" sz="1700" b="0" i="0" kern="1200" dirty="0"/>
            <a:t> 23 + 12),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Adding two identical odd values (</a:t>
          </a:r>
          <a:r>
            <a:rPr lang="en-US" sz="1700" b="0" i="0" kern="1200" dirty="0" err="1"/>
            <a:t>eg.</a:t>
          </a:r>
          <a:r>
            <a:rPr lang="en-US" sz="1700" b="0" i="0" kern="1200" dirty="0"/>
            <a:t> 23 + 23).</a:t>
          </a:r>
          <a:endParaRPr lang="en-US" sz="1700" kern="1200" dirty="0"/>
        </a:p>
      </dsp:txBody>
      <dsp:txXfrm>
        <a:off x="0" y="469718"/>
        <a:ext cx="9245102" cy="1552950"/>
      </dsp:txXfrm>
    </dsp:sp>
    <dsp:sp modelId="{87F307D6-61D4-45E5-9160-E0B174093FEC}">
      <dsp:nvSpPr>
        <dsp:cNvPr id="0" name=""/>
        <dsp:cNvSpPr/>
      </dsp:nvSpPr>
      <dsp:spPr>
        <a:xfrm>
          <a:off x="462255" y="218798"/>
          <a:ext cx="6471571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610" tIns="0" rIns="24461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Non-duplicate Values</a:t>
          </a:r>
          <a:endParaRPr lang="en-US" sz="1700" kern="1200" dirty="0"/>
        </a:p>
      </dsp:txBody>
      <dsp:txXfrm>
        <a:off x="486753" y="243296"/>
        <a:ext cx="6422575" cy="452844"/>
      </dsp:txXfrm>
    </dsp:sp>
    <dsp:sp modelId="{CE15664A-76CC-4EA2-B8B7-949C22361D2E}">
      <dsp:nvSpPr>
        <dsp:cNvPr id="0" name=""/>
        <dsp:cNvSpPr/>
      </dsp:nvSpPr>
      <dsp:spPr>
        <a:xfrm>
          <a:off x="0" y="2365388"/>
          <a:ext cx="9245102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523" tIns="354076" rIns="7175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Transition points from one area of data to another (moving from positive to negative values)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End points of the data values (the maximum and minimum integer values),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Special values (0 being a special value for addition),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Values immediately adjacent to other special values.</a:t>
          </a:r>
          <a:endParaRPr lang="en-US" sz="1700" kern="1200" dirty="0"/>
        </a:p>
      </dsp:txBody>
      <dsp:txXfrm>
        <a:off x="0" y="2365388"/>
        <a:ext cx="9245102" cy="1767150"/>
      </dsp:txXfrm>
    </dsp:sp>
    <dsp:sp modelId="{6ED50B2D-F519-47A1-9A42-BB8E7B6FFAD4}">
      <dsp:nvSpPr>
        <dsp:cNvPr id="0" name=""/>
        <dsp:cNvSpPr/>
      </dsp:nvSpPr>
      <dsp:spPr>
        <a:xfrm>
          <a:off x="462255" y="2114468"/>
          <a:ext cx="6471571" cy="501840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610" tIns="0" rIns="24461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Error-prone areas</a:t>
          </a:r>
          <a:endParaRPr lang="en-US" sz="1700" kern="1200" dirty="0"/>
        </a:p>
      </dsp:txBody>
      <dsp:txXfrm>
        <a:off x="486753" y="2138966"/>
        <a:ext cx="6422575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7E489-CF04-4871-9A7A-D0A29E97489E}">
      <dsp:nvSpPr>
        <dsp:cNvPr id="0" name=""/>
        <dsp:cNvSpPr/>
      </dsp:nvSpPr>
      <dsp:spPr>
        <a:xfrm>
          <a:off x="0" y="45077"/>
          <a:ext cx="24231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0 to a number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5077"/>
        <a:ext cx="2423160" cy="495000"/>
      </dsp:txXfrm>
    </dsp:sp>
    <dsp:sp modelId="{EE044850-F0AC-4B53-A9D6-0A0AF24CCB06}">
      <dsp:nvSpPr>
        <dsp:cNvPr id="0" name=""/>
        <dsp:cNvSpPr/>
      </dsp:nvSpPr>
      <dsp:spPr>
        <a:xfrm>
          <a:off x="2423159" y="21874"/>
          <a:ext cx="484632" cy="541406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639CB-24D2-4004-8006-03A575C9A520}">
      <dsp:nvSpPr>
        <dsp:cNvPr id="0" name=""/>
        <dsp:cNvSpPr/>
      </dsp:nvSpPr>
      <dsp:spPr>
        <a:xfrm>
          <a:off x="3101644" y="21874"/>
          <a:ext cx="6590995" cy="54140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alpha val="9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+ 0, -13 + 0)</a:t>
          </a:r>
          <a:endParaRPr lang="en-US" sz="2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101644" y="21874"/>
        <a:ext cx="6590995" cy="541406"/>
      </dsp:txXfrm>
    </dsp:sp>
    <dsp:sp modelId="{DC1CD532-68E0-445B-A1ED-7448DED7440E}">
      <dsp:nvSpPr>
        <dsp:cNvPr id="0" name=""/>
        <dsp:cNvSpPr/>
      </dsp:nvSpPr>
      <dsp:spPr>
        <a:xfrm>
          <a:off x="0" y="676484"/>
          <a:ext cx="24231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1 to a number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676484"/>
        <a:ext cx="2423160" cy="495000"/>
      </dsp:txXfrm>
    </dsp:sp>
    <dsp:sp modelId="{B22EE778-18D0-4CD1-BE4F-25EC491966E8}">
      <dsp:nvSpPr>
        <dsp:cNvPr id="0" name=""/>
        <dsp:cNvSpPr/>
      </dsp:nvSpPr>
      <dsp:spPr>
        <a:xfrm>
          <a:off x="2423159" y="653280"/>
          <a:ext cx="484632" cy="541406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F961E-6225-4237-AC8E-541890F266CD}">
      <dsp:nvSpPr>
        <dsp:cNvPr id="0" name=""/>
        <dsp:cNvSpPr/>
      </dsp:nvSpPr>
      <dsp:spPr>
        <a:xfrm>
          <a:off x="3101644" y="653280"/>
          <a:ext cx="6590995" cy="54140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alpha val="90000"/>
              <a:hueOff val="0"/>
              <a:satOff val="0"/>
              <a:lumOff val="0"/>
              <a:alphaOff val="-6667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+ 1, -13 + 1)</a:t>
          </a:r>
          <a:endParaRPr lang="en-US" sz="2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101644" y="653280"/>
        <a:ext cx="6590995" cy="541406"/>
      </dsp:txXfrm>
    </dsp:sp>
    <dsp:sp modelId="{57FD4918-9F51-4C1D-B76D-6859B42A65D2}">
      <dsp:nvSpPr>
        <dsp:cNvPr id="0" name=""/>
        <dsp:cNvSpPr/>
      </dsp:nvSpPr>
      <dsp:spPr>
        <a:xfrm>
          <a:off x="0" y="1307890"/>
          <a:ext cx="24231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-1 to a number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307890"/>
        <a:ext cx="2423160" cy="495000"/>
      </dsp:txXfrm>
    </dsp:sp>
    <dsp:sp modelId="{203D099F-6ECB-4D8C-BD2D-2173B3A11582}">
      <dsp:nvSpPr>
        <dsp:cNvPr id="0" name=""/>
        <dsp:cNvSpPr/>
      </dsp:nvSpPr>
      <dsp:spPr>
        <a:xfrm>
          <a:off x="2423159" y="1284687"/>
          <a:ext cx="484632" cy="541406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DD270-8270-4EAD-ADB7-791A1FD83DB6}">
      <dsp:nvSpPr>
        <dsp:cNvPr id="0" name=""/>
        <dsp:cNvSpPr/>
      </dsp:nvSpPr>
      <dsp:spPr>
        <a:xfrm>
          <a:off x="3101644" y="1284687"/>
          <a:ext cx="6590995" cy="54140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alpha val="90000"/>
              <a:hueOff val="0"/>
              <a:satOff val="0"/>
              <a:lumOff val="0"/>
              <a:alphaOff val="-13333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-1, -13 + -1)</a:t>
          </a:r>
          <a:endParaRPr lang="en-US" sz="2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101644" y="1284687"/>
        <a:ext cx="6590995" cy="541406"/>
      </dsp:txXfrm>
    </dsp:sp>
    <dsp:sp modelId="{9A5877DD-1F5E-4977-9990-9FAF41C52F49}">
      <dsp:nvSpPr>
        <dsp:cNvPr id="0" name=""/>
        <dsp:cNvSpPr/>
      </dsp:nvSpPr>
      <dsp:spPr>
        <a:xfrm>
          <a:off x="0" y="1939296"/>
          <a:ext cx="24231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MAXINT to a number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939296"/>
        <a:ext cx="2423160" cy="495000"/>
      </dsp:txXfrm>
    </dsp:sp>
    <dsp:sp modelId="{4211FA49-F1B8-4B68-B858-323C6A7B5358}">
      <dsp:nvSpPr>
        <dsp:cNvPr id="0" name=""/>
        <dsp:cNvSpPr/>
      </dsp:nvSpPr>
      <dsp:spPr>
        <a:xfrm>
          <a:off x="2423159" y="1916093"/>
          <a:ext cx="484632" cy="541406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4DB0A-F95C-435C-836A-F18C642541E8}">
      <dsp:nvSpPr>
        <dsp:cNvPr id="0" name=""/>
        <dsp:cNvSpPr/>
      </dsp:nvSpPr>
      <dsp:spPr>
        <a:xfrm>
          <a:off x="3101644" y="1916093"/>
          <a:ext cx="6590995" cy="54140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alpha val="90000"/>
              <a:hueOff val="0"/>
              <a:satOff val="0"/>
              <a:lumOff val="0"/>
              <a:alphaOff val="-2000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MAXINT, -13 + MAXINT)</a:t>
          </a:r>
          <a:endParaRPr lang="en-US" sz="2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101644" y="1916093"/>
        <a:ext cx="6590995" cy="541406"/>
      </dsp:txXfrm>
    </dsp:sp>
    <dsp:sp modelId="{EE87D713-CE3B-401E-9DC5-B911DE965DA4}">
      <dsp:nvSpPr>
        <dsp:cNvPr id="0" name=""/>
        <dsp:cNvSpPr/>
      </dsp:nvSpPr>
      <dsp:spPr>
        <a:xfrm>
          <a:off x="0" y="2570702"/>
          <a:ext cx="24231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MININT to a number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570702"/>
        <a:ext cx="2423160" cy="495000"/>
      </dsp:txXfrm>
    </dsp:sp>
    <dsp:sp modelId="{EC0D212B-6A61-4C15-9D64-A98276D009D5}">
      <dsp:nvSpPr>
        <dsp:cNvPr id="0" name=""/>
        <dsp:cNvSpPr/>
      </dsp:nvSpPr>
      <dsp:spPr>
        <a:xfrm>
          <a:off x="2423159" y="2547499"/>
          <a:ext cx="484632" cy="541406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E134A-8AD5-45FB-A2CC-544270E0D903}">
      <dsp:nvSpPr>
        <dsp:cNvPr id="0" name=""/>
        <dsp:cNvSpPr/>
      </dsp:nvSpPr>
      <dsp:spPr>
        <a:xfrm>
          <a:off x="3101644" y="2547499"/>
          <a:ext cx="6590995" cy="54140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alpha val="90000"/>
              <a:hueOff val="0"/>
              <a:satOff val="0"/>
              <a:lumOff val="0"/>
              <a:alphaOff val="-26667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MININT, -13 + MININT)</a:t>
          </a:r>
          <a:endParaRPr lang="en-US" sz="2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101644" y="2547499"/>
        <a:ext cx="6590995" cy="541406"/>
      </dsp:txXfrm>
    </dsp:sp>
    <dsp:sp modelId="{138CC366-803F-4FAD-88F6-F5E6F9CBDF4A}">
      <dsp:nvSpPr>
        <dsp:cNvPr id="0" name=""/>
        <dsp:cNvSpPr/>
      </dsp:nvSpPr>
      <dsp:spPr>
        <a:xfrm>
          <a:off x="0" y="3202109"/>
          <a:ext cx="24231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MAXINT-1 to a number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202109"/>
        <a:ext cx="2423160" cy="495000"/>
      </dsp:txXfrm>
    </dsp:sp>
    <dsp:sp modelId="{5EA7D19B-F6C2-4D51-9FA2-393737434210}">
      <dsp:nvSpPr>
        <dsp:cNvPr id="0" name=""/>
        <dsp:cNvSpPr/>
      </dsp:nvSpPr>
      <dsp:spPr>
        <a:xfrm>
          <a:off x="2423159" y="3178905"/>
          <a:ext cx="484632" cy="541406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8EEAA-ED86-4B67-8124-90B05CBDEED4}">
      <dsp:nvSpPr>
        <dsp:cNvPr id="0" name=""/>
        <dsp:cNvSpPr/>
      </dsp:nvSpPr>
      <dsp:spPr>
        <a:xfrm>
          <a:off x="3101644" y="3178905"/>
          <a:ext cx="6590995" cy="54140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alpha val="90000"/>
              <a:hueOff val="0"/>
              <a:satOff val="0"/>
              <a:lumOff val="0"/>
              <a:alphaOff val="-33333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(MAXINT-1), -13 + (MAXINT-1))</a:t>
          </a:r>
          <a:endParaRPr lang="en-US" sz="2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101644" y="3178905"/>
        <a:ext cx="6590995" cy="541406"/>
      </dsp:txXfrm>
    </dsp:sp>
    <dsp:sp modelId="{06EF8207-B378-41BC-B0DB-FD4AEC39EE87}">
      <dsp:nvSpPr>
        <dsp:cNvPr id="0" name=""/>
        <dsp:cNvSpPr/>
      </dsp:nvSpPr>
      <dsp:spPr>
        <a:xfrm>
          <a:off x="0" y="3833515"/>
          <a:ext cx="24231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adding MININT+1 to a number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833515"/>
        <a:ext cx="2423160" cy="495000"/>
      </dsp:txXfrm>
    </dsp:sp>
    <dsp:sp modelId="{FB39F837-691D-4BB8-B122-508C5DF5A8AE}">
      <dsp:nvSpPr>
        <dsp:cNvPr id="0" name=""/>
        <dsp:cNvSpPr/>
      </dsp:nvSpPr>
      <dsp:spPr>
        <a:xfrm>
          <a:off x="2423159" y="3810312"/>
          <a:ext cx="484632" cy="541406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F682-60E9-40F2-B02D-7032C07B14C0}">
      <dsp:nvSpPr>
        <dsp:cNvPr id="0" name=""/>
        <dsp:cNvSpPr/>
      </dsp:nvSpPr>
      <dsp:spPr>
        <a:xfrm>
          <a:off x="3101644" y="3810312"/>
          <a:ext cx="6590995" cy="54140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alpha val="90000"/>
              <a:hueOff val="0"/>
              <a:satOff val="0"/>
              <a:lumOff val="0"/>
              <a:alphaOff val="-4000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(12 + (MININT+1), -13 + (MININT+1))</a:t>
          </a:r>
          <a:endParaRPr lang="en-US" sz="2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101644" y="3810312"/>
        <a:ext cx="6590995" cy="541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C7642-4788-4945-BA02-ACBC7248160E}">
      <dsp:nvSpPr>
        <dsp:cNvPr id="0" name=""/>
        <dsp:cNvSpPr/>
      </dsp:nvSpPr>
      <dsp:spPr>
        <a:xfrm>
          <a:off x="600060" y="229"/>
          <a:ext cx="2437261" cy="1462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concat</a:t>
          </a:r>
          <a:r>
            <a:rPr lang="en-US" sz="2000" kern="1200" dirty="0"/>
            <a:t>(NULL, "a")</a:t>
          </a:r>
        </a:p>
      </dsp:txBody>
      <dsp:txXfrm>
        <a:off x="600060" y="229"/>
        <a:ext cx="2437261" cy="1462357"/>
      </dsp:txXfrm>
    </dsp:sp>
    <dsp:sp modelId="{FED8A860-568E-418B-A218-478F04877795}">
      <dsp:nvSpPr>
        <dsp:cNvPr id="0" name=""/>
        <dsp:cNvSpPr/>
      </dsp:nvSpPr>
      <dsp:spPr>
        <a:xfrm>
          <a:off x="3281048" y="229"/>
          <a:ext cx="2437261" cy="1462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concat</a:t>
          </a:r>
          <a:r>
            <a:rPr lang="en-US" sz="2000" kern="1200" dirty="0"/>
            <a:t>(</a:t>
          </a:r>
          <a:r>
            <a:rPr lang="en-US" sz="2000" kern="1200" dirty="0" err="1"/>
            <a:t>tmp</a:t>
          </a:r>
          <a:r>
            <a:rPr lang="en-US" sz="2000" kern="1200" dirty="0"/>
            <a:t>, NULL)</a:t>
          </a:r>
        </a:p>
      </dsp:txBody>
      <dsp:txXfrm>
        <a:off x="3281048" y="229"/>
        <a:ext cx="2437261" cy="14623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00626-0746-47D4-B495-395138E558AB}">
      <dsp:nvSpPr>
        <dsp:cNvPr id="0" name=""/>
        <dsp:cNvSpPr/>
      </dsp:nvSpPr>
      <dsp:spPr>
        <a:xfrm>
          <a:off x="0" y="972030"/>
          <a:ext cx="4458022" cy="13308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Check to see if the number of words </a:t>
          </a: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exceed </a:t>
          </a:r>
          <a:r>
            <a:rPr lang="en-US" sz="2400" b="0" i="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maximum size of the array.</a:t>
          </a:r>
          <a:endParaRPr lang="en-US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968" y="1036998"/>
        <a:ext cx="4328086" cy="1200939"/>
      </dsp:txXfrm>
    </dsp:sp>
    <dsp:sp modelId="{A50D9AA4-B8CB-4721-9477-7091471BF92A}">
      <dsp:nvSpPr>
        <dsp:cNvPr id="0" name=""/>
        <dsp:cNvSpPr/>
      </dsp:nvSpPr>
      <dsp:spPr>
        <a:xfrm>
          <a:off x="0" y="2302906"/>
          <a:ext cx="445802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54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 test to check appropriate behavior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302906"/>
        <a:ext cx="4458022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6DB7-B858-A615-E611-CDB480642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8039" y="2925097"/>
            <a:ext cx="6462923" cy="88490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7D20B-9E96-BC48-EFC4-B8CC6A6E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3750" y="3932901"/>
            <a:ext cx="5157592" cy="31079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9D9D9"/>
                </a:solidFill>
              </a:rPr>
              <a:t>Test Data Selection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endParaRPr lang="en-US" dirty="0">
              <a:solidFill>
                <a:srgbClr val="D9D9D9"/>
              </a:solidFill>
            </a:endParaRP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sz="1800" b="1" dirty="0">
                <a:solidFill>
                  <a:srgbClr val="D9D9D9"/>
                </a:solidFill>
              </a:rPr>
              <a:t>Instructor: </a:t>
            </a:r>
            <a:r>
              <a:rPr lang="en-US" sz="1800" dirty="0">
                <a:solidFill>
                  <a:srgbClr val="D9D9D9"/>
                </a:solidFill>
              </a:rPr>
              <a:t>Kaveh Eshraghian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6D594A32-EB51-1014-D5BC-6C81E077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87" y="1566474"/>
            <a:ext cx="3718563" cy="37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2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A030-6969-6DFC-7505-7EC9ECFA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– 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FAA9-4AE8-C6A1-1183-854405D0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Edge Conditions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abc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abc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endParaRPr lang="en-US" b="0" i="0" dirty="0">
              <a:solidFill>
                <a:srgbClr val="1C1E21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Routine values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abc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abc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9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8660-8703-2D3C-3A63-11DA74B2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– 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1F10-7C35-30B7-0B41-F2393CD5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MAX_LEN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[]) { … }</a:t>
            </a:r>
          </a:p>
          <a:p>
            <a:pPr marL="0" indent="0">
              <a:buNone/>
            </a:pPr>
            <a:endParaRPr lang="en-US" b="0" i="0" dirty="0">
              <a:solidFill>
                <a:srgbClr val="1C1E21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Routine longer strings not exceeding allocated array size of 16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abcdefg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hijk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abcdefg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hijklmn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Longest possible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"012345678901234"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400" b="0" i="0" dirty="0">
              <a:solidFill>
                <a:srgbClr val="1C1E21"/>
              </a:solidFill>
              <a:effectLst/>
              <a:latin typeface="system-ui"/>
            </a:endParaRPr>
          </a:p>
          <a:p>
            <a:r>
              <a:rPr lang="en-US" dirty="0">
                <a:solidFill>
                  <a:srgbClr val="1C1E21"/>
                </a:solidFill>
                <a:latin typeface="system-ui"/>
              </a:rPr>
              <a:t>Longer than allocated storage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"012345678901234"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xy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400" b="0" i="0" dirty="0">
              <a:solidFill>
                <a:srgbClr val="1C1E21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35351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8660-8703-2D3C-3A63-11DA74B2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– 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1F10-7C35-30B7-0B41-F2393CD5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9980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[],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] !=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++);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src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!=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	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++] =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0" i="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50" b="0" i="0" dirty="0">
              <a:solidFill>
                <a:srgbClr val="1C1E2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814ED3-B0F8-2D8A-A8ED-33BB44FD9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548693"/>
              </p:ext>
            </p:extLst>
          </p:nvPr>
        </p:nvGraphicFramePr>
        <p:xfrm>
          <a:off x="2661728" y="5201728"/>
          <a:ext cx="6318370" cy="146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20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898B-C4DD-F779-496A-24C1197B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text into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5C50-0C02-5BC8-0896-98ACE1E4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split(</a:t>
            </a:r>
            <a:r>
              <a:rPr lang="en-US" sz="1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line[], </a:t>
            </a:r>
            <a:r>
              <a:rPr lang="en-US" sz="1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words[][MAX_WORD_LEN + 1], </a:t>
            </a:r>
            <a:r>
              <a:rPr lang="en-US" sz="1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maxWords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 { … }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Testing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String:</a:t>
            </a:r>
          </a:p>
          <a:p>
            <a:pPr marL="548640" lvl="2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0009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b="0" i="0" dirty="0">
                <a:solidFill>
                  <a:srgbClr val="393A3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line[] = { </a:t>
            </a:r>
            <a:r>
              <a:rPr lang="en-US" b="0" i="0" dirty="0">
                <a:solidFill>
                  <a:srgbClr val="E311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The    quick\t brown fox "</a:t>
            </a:r>
            <a:r>
              <a:rPr lang="en-US" b="0" i="0" dirty="0">
                <a:solidFill>
                  <a:srgbClr val="393A3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};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Coverage</a:t>
            </a:r>
            <a:r>
              <a:rPr lang="en-US" b="0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Blanks at the begging and ending of the string,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blanks between words,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blanks between words,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Combination of blanks and tabs between words.</a:t>
            </a:r>
          </a:p>
        </p:txBody>
      </p:sp>
    </p:spTree>
    <p:extLst>
      <p:ext uri="{BB962C8B-B14F-4D97-AF65-F5344CB8AC3E}">
        <p14:creationId xmlns:p14="http://schemas.microsoft.com/office/powerpoint/2010/main" val="15438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6792-284B-2615-363F-FD6CB7E4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Text Into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BFBC-1A6C-B669-C60F-8E623FC7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split(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line[],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words[][MAX_WORD_LEN + 1],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maxWords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[MAX_WORD_LEN + 1] = { 0 };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0, bp = 0, wp = 0, result = 0;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line[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result &gt;= 0)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||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'\t'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))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line[++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bp = 0;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!(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||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'\t'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[bp++]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line[++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(bp &gt; 0)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[bp]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(wp &gt;=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maxWords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097280" lvl="4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-1;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82296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097280" lvl="4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(words[wp++],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54864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(result &lt; 0) ? result : wp;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8C9FD1-0069-4A4F-B19F-B11C5C6263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626134"/>
              </p:ext>
            </p:extLst>
          </p:nvPr>
        </p:nvGraphicFramePr>
        <p:xfrm>
          <a:off x="5331931" y="1828800"/>
          <a:ext cx="4458022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35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D4B7-6971-EF41-FBC4-F0E52162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BEC715-C395-B6C6-882F-C64017702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719406"/>
              </p:ext>
            </p:extLst>
          </p:nvPr>
        </p:nvGraphicFramePr>
        <p:xfrm>
          <a:off x="1261872" y="2286000"/>
          <a:ext cx="8882792" cy="292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06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E93E-3C55-7FCC-BD02-61CF3E97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F0BF9B-5E13-B8B8-5EE5-64205B4D0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530719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60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548E-72FF-5FE4-2E6A-DD21814C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C7EE-3B88-9927-CD07-929FF852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Brute force testing / Complete Testing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software testing technique in which all possible combinations of scenarios and inputs are tested to confirm that a software system functions properly under every possible situation.</a:t>
            </a: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number of tests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 tests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1: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an addition of two 32-bit integers.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 of each integer: 4,294,967,296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possible combinations: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18,446,744,073,709,551,616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4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548E-72FF-5FE4-2E6A-DD21814C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Exhaustive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C7EE-3B88-9927-CD07-929FF852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2: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 Tools -&gt; Advanced Options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selections: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53 Binary Selections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condition with 3 options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condition with 4 options	</a:t>
            </a:r>
          </a:p>
          <a:p>
            <a:pPr lvl="1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Combination: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108,086,391,056,891,904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exhaustive testing IE Options Example">
            <a:extLst>
              <a:ext uri="{FF2B5EF4-FFF2-40B4-BE49-F238E27FC236}">
                <a16:creationId xmlns:a16="http://schemas.microsoft.com/office/drawing/2014/main" id="{A5E4D2C9-D130-8DD5-C201-60DF3E85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1934" y="1933575"/>
            <a:ext cx="2755417" cy="363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6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548E-72FF-5FE4-2E6A-DD21814C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C7EE-3B88-9927-CD07-929FF852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Acknowledging the fact that some tests are more important than others and reallocating resources to perform them.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Pros: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Eliminating Duplication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Reducing test numbers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11323F-7CCD-5E75-A137-58B090CAE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920194"/>
              </p:ext>
            </p:extLst>
          </p:nvPr>
        </p:nvGraphicFramePr>
        <p:xfrm>
          <a:off x="1963448" y="5081183"/>
          <a:ext cx="7192207" cy="1411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5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548E-72FF-5FE4-2E6A-DD21814C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– Integer Addition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8A3C3B-8336-7E48-3BF5-9EA3CADCD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486444"/>
              </p:ext>
            </p:extLst>
          </p:nvPr>
        </p:nvGraphicFramePr>
        <p:xfrm>
          <a:off x="1261872" y="1828800"/>
          <a:ext cx="9245102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04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0753-0743-F50C-D098-813B501A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– Integer Addition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88B0AC-9AC1-0A18-14AF-17C5AA19F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34733"/>
              </p:ext>
            </p:extLst>
          </p:nvPr>
        </p:nvGraphicFramePr>
        <p:xfrm>
          <a:off x="614890" y="1954745"/>
          <a:ext cx="9692640" cy="4373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84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A030-6969-6DFC-7505-7EC9ECFA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– 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FAA9-4AE8-C6A1-1183-854405D0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 Concatenation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[],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[]) { … }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Data to consider: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C1E21"/>
                </a:solidFill>
                <a:latin typeface="system-ui"/>
              </a:rPr>
              <a:t>R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outine values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Edge conditions</a:t>
            </a:r>
          </a:p>
          <a:p>
            <a:pPr lvl="1">
              <a:lnSpc>
                <a:spcPct val="150000"/>
              </a:lnSpc>
            </a:pPr>
            <a:endParaRPr lang="en-US" b="0" i="0" dirty="0">
              <a:solidFill>
                <a:srgbClr val="1C1E21"/>
              </a:solidFill>
              <a:effectLst/>
              <a:latin typeface="system-ui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565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B79874C63DE43971FE2AF2A0D21F5" ma:contentTypeVersion="3" ma:contentTypeDescription="Create a new document." ma:contentTypeScope="" ma:versionID="b5554055d0e9b31d97865a589ee1a839">
  <xsd:schema xmlns:xsd="http://www.w3.org/2001/XMLSchema" xmlns:xs="http://www.w3.org/2001/XMLSchema" xmlns:p="http://schemas.microsoft.com/office/2006/metadata/properties" xmlns:ns2="800a16be-8dee-4342-ac91-f1f5033bf9c1" targetNamespace="http://schemas.microsoft.com/office/2006/metadata/properties" ma:root="true" ma:fieldsID="613bbd5e951cd498efd71a8ac58c2839" ns2:_="">
    <xsd:import namespace="800a16be-8dee-4342-ac91-f1f5033bf9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a16be-8dee-4342-ac91-f1f5033bf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673E1E-571D-4363-B124-F56EC8ACE9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0a16be-8dee-4342-ac91-f1f5033bf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0E3D5E-4E81-43BD-BCEF-1C915057845E}">
  <ds:schemaRefs>
    <ds:schemaRef ds:uri="http://schemas.microsoft.com/office/2006/metadata/properties"/>
    <ds:schemaRef ds:uri="http://schemas.microsoft.com/office/infopath/2007/PartnerControls"/>
    <ds:schemaRef ds:uri="7db3b190-d1cf-4882-bee6-3064ce691739"/>
    <ds:schemaRef ds:uri="7e7c8aa9-4be2-48a6-a0f7-80013db2e73b"/>
  </ds:schemaRefs>
</ds:datastoreItem>
</file>

<file path=customXml/itemProps3.xml><?xml version="1.0" encoding="utf-8"?>
<ds:datastoreItem xmlns:ds="http://schemas.openxmlformats.org/officeDocument/2006/customXml" ds:itemID="{29551531-8CDB-4AAB-B9B2-C1D2D93B1F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362</TotalTime>
  <Words>951</Words>
  <Application>Microsoft Office PowerPoint</Application>
  <PresentationFormat>Widescreen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Cascadia Mono</vt:lpstr>
      <vt:lpstr>Century Schoolbook</vt:lpstr>
      <vt:lpstr>Open Sans</vt:lpstr>
      <vt:lpstr>system-ui</vt:lpstr>
      <vt:lpstr>Wingdings 2</vt:lpstr>
      <vt:lpstr>View</vt:lpstr>
      <vt:lpstr>Software Testing</vt:lpstr>
      <vt:lpstr>Overview</vt:lpstr>
      <vt:lpstr>Testing Methods</vt:lpstr>
      <vt:lpstr>Exhaustive Testing</vt:lpstr>
      <vt:lpstr>Exhaustive Testing</vt:lpstr>
      <vt:lpstr>Smart Testing</vt:lpstr>
      <vt:lpstr>Black Box – Integer Addition</vt:lpstr>
      <vt:lpstr>Black Box – Integer Addition</vt:lpstr>
      <vt:lpstr>Black Box – String Concatenation</vt:lpstr>
      <vt:lpstr>Black Box – String Concatenation</vt:lpstr>
      <vt:lpstr>Black Box – String Concatenation</vt:lpstr>
      <vt:lpstr>White Box – String Concatenation</vt:lpstr>
      <vt:lpstr>Splitting text into words</vt:lpstr>
      <vt:lpstr>Splitting Text Into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Robert Robson</dc:creator>
  <cp:lastModifiedBy>Kaveh Eshraghian</cp:lastModifiedBy>
  <cp:revision>2</cp:revision>
  <dcterms:created xsi:type="dcterms:W3CDTF">2022-05-28T19:06:48Z</dcterms:created>
  <dcterms:modified xsi:type="dcterms:W3CDTF">2023-05-18T16:44:07Z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0x010100733B79874C63DE43971FE2AF2A0D21F5</vt:lpwstr>
  </property>
</Properties>
</file>