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72" r:id="rId5"/>
    <p:sldId id="273" r:id="rId6"/>
    <p:sldId id="258" r:id="rId7"/>
    <p:sldId id="271" r:id="rId8"/>
    <p:sldId id="259" r:id="rId9"/>
    <p:sldId id="260" r:id="rId10"/>
    <p:sldId id="261" r:id="rId11"/>
    <p:sldId id="265" r:id="rId12"/>
    <p:sldId id="262" r:id="rId13"/>
    <p:sldId id="263" r:id="rId14"/>
    <p:sldId id="264" r:id="rId15"/>
    <p:sldId id="266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3053B-5274-4E47-931E-79CBA29B5A38}" v="20" dt="2023-05-25T04:31:1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bson" userId="0611a22c-4a37-471b-80f5-a608aa559a12" providerId="ADAL" clId="{AB610342-B74F-4CE5-B7FA-2C9AE43317C6}"/>
    <pc:docChg chg="custSel addSld modSld">
      <pc:chgData name="Robert Robson" userId="0611a22c-4a37-471b-80f5-a608aa559a12" providerId="ADAL" clId="{AB610342-B74F-4CE5-B7FA-2C9AE43317C6}" dt="2022-06-05T18:08:18.707" v="663" actId="20577"/>
      <pc:docMkLst>
        <pc:docMk/>
      </pc:docMkLst>
      <pc:sldChg chg="addSp delSp modSp new mod modClrScheme chgLayout">
        <pc:chgData name="Robert Robson" userId="0611a22c-4a37-471b-80f5-a608aa559a12" providerId="ADAL" clId="{AB610342-B74F-4CE5-B7FA-2C9AE43317C6}" dt="2022-06-05T17:42:33.984" v="64" actId="13822"/>
        <pc:sldMkLst>
          <pc:docMk/>
          <pc:sldMk cId="3508456580" sldId="259"/>
        </pc:sldMkLst>
        <pc:spChg chg="mod ord">
          <ac:chgData name="Robert Robson" userId="0611a22c-4a37-471b-80f5-a608aa559a12" providerId="ADAL" clId="{AB610342-B74F-4CE5-B7FA-2C9AE43317C6}" dt="2022-06-05T17:35:23.976" v="20" actId="700"/>
          <ac:spMkLst>
            <pc:docMk/>
            <pc:sldMk cId="3508456580" sldId="259"/>
            <ac:spMk id="2" creationId="{0E2CFAF6-2A00-3C76-2061-269A8DA41BDA}"/>
          </ac:spMkLst>
        </pc:spChg>
        <pc:spChg chg="del mod ord">
          <ac:chgData name="Robert Robson" userId="0611a22c-4a37-471b-80f5-a608aa559a12" providerId="ADAL" clId="{AB610342-B74F-4CE5-B7FA-2C9AE43317C6}" dt="2022-06-05T17:35:23.976" v="20" actId="700"/>
          <ac:spMkLst>
            <pc:docMk/>
            <pc:sldMk cId="3508456580" sldId="259"/>
            <ac:spMk id="3" creationId="{C505E1AD-D4CA-6749-FC4A-E2EF7301C25D}"/>
          </ac:spMkLst>
        </pc:spChg>
        <pc:spChg chg="add mod ord">
          <ac:chgData name="Robert Robson" userId="0611a22c-4a37-471b-80f5-a608aa559a12" providerId="ADAL" clId="{AB610342-B74F-4CE5-B7FA-2C9AE43317C6}" dt="2022-06-05T17:41:18.750" v="58" actId="13822"/>
          <ac:spMkLst>
            <pc:docMk/>
            <pc:sldMk cId="3508456580" sldId="259"/>
            <ac:spMk id="4" creationId="{425FA1DA-4492-8B13-667C-31FFE765BB79}"/>
          </ac:spMkLst>
        </pc:spChg>
        <pc:spChg chg="add mod ord">
          <ac:chgData name="Robert Robson" userId="0611a22c-4a37-471b-80f5-a608aa559a12" providerId="ADAL" clId="{AB610342-B74F-4CE5-B7FA-2C9AE43317C6}" dt="2022-06-05T17:42:33.984" v="64" actId="13822"/>
          <ac:spMkLst>
            <pc:docMk/>
            <pc:sldMk cId="3508456580" sldId="259"/>
            <ac:spMk id="5" creationId="{A1540834-D2FD-FCAA-076E-EB60A5524A6B}"/>
          </ac:spMkLst>
        </pc:spChg>
        <pc:spChg chg="add mod ord">
          <ac:chgData name="Robert Robson" userId="0611a22c-4a37-471b-80f5-a608aa559a12" providerId="ADAL" clId="{AB610342-B74F-4CE5-B7FA-2C9AE43317C6}" dt="2022-06-05T17:41:12.786" v="57" actId="13822"/>
          <ac:spMkLst>
            <pc:docMk/>
            <pc:sldMk cId="3508456580" sldId="259"/>
            <ac:spMk id="6" creationId="{C1F75613-ECF1-A4CB-0763-C5143250EEF9}"/>
          </ac:spMkLst>
        </pc:spChg>
        <pc:spChg chg="add mod ord">
          <ac:chgData name="Robert Robson" userId="0611a22c-4a37-471b-80f5-a608aa559a12" providerId="ADAL" clId="{AB610342-B74F-4CE5-B7FA-2C9AE43317C6}" dt="2022-06-05T17:42:25.725" v="63" actId="13822"/>
          <ac:spMkLst>
            <pc:docMk/>
            <pc:sldMk cId="3508456580" sldId="259"/>
            <ac:spMk id="7" creationId="{9FE9A836-FB25-C3E6-B342-EABCD583481A}"/>
          </ac:spMkLst>
        </pc:spChg>
      </pc:sldChg>
      <pc:sldChg chg="addSp delSp modSp new mod modClrScheme chgLayout">
        <pc:chgData name="Robert Robson" userId="0611a22c-4a37-471b-80f5-a608aa559a12" providerId="ADAL" clId="{AB610342-B74F-4CE5-B7FA-2C9AE43317C6}" dt="2022-06-05T17:43:42.616" v="95" actId="14100"/>
        <pc:sldMkLst>
          <pc:docMk/>
          <pc:sldMk cId="2328420698" sldId="260"/>
        </pc:sldMkLst>
        <pc:spChg chg="mod ord">
          <ac:chgData name="Robert Robson" userId="0611a22c-4a37-471b-80f5-a608aa559a12" providerId="ADAL" clId="{AB610342-B74F-4CE5-B7FA-2C9AE43317C6}" dt="2022-06-05T17:43:31.542" v="93" actId="700"/>
          <ac:spMkLst>
            <pc:docMk/>
            <pc:sldMk cId="2328420698" sldId="260"/>
            <ac:spMk id="2" creationId="{070285D5-B11A-FD3A-7F04-14E390C315A2}"/>
          </ac:spMkLst>
        </pc:spChg>
        <pc:spChg chg="del">
          <ac:chgData name="Robert Robson" userId="0611a22c-4a37-471b-80f5-a608aa559a12" providerId="ADAL" clId="{AB610342-B74F-4CE5-B7FA-2C9AE43317C6}" dt="2022-06-05T17:43:31.542" v="93" actId="700"/>
          <ac:spMkLst>
            <pc:docMk/>
            <pc:sldMk cId="2328420698" sldId="260"/>
            <ac:spMk id="3" creationId="{46C91E4E-20FA-492C-12FB-50AB845A90E7}"/>
          </ac:spMkLst>
        </pc:spChg>
        <pc:spChg chg="del">
          <ac:chgData name="Robert Robson" userId="0611a22c-4a37-471b-80f5-a608aa559a12" providerId="ADAL" clId="{AB610342-B74F-4CE5-B7FA-2C9AE43317C6}" dt="2022-06-05T17:43:31.542" v="93" actId="700"/>
          <ac:spMkLst>
            <pc:docMk/>
            <pc:sldMk cId="2328420698" sldId="260"/>
            <ac:spMk id="4" creationId="{5243DF0F-E0CB-E1FF-C8AD-A971D266F05F}"/>
          </ac:spMkLst>
        </pc:spChg>
        <pc:spChg chg="del">
          <ac:chgData name="Robert Robson" userId="0611a22c-4a37-471b-80f5-a608aa559a12" providerId="ADAL" clId="{AB610342-B74F-4CE5-B7FA-2C9AE43317C6}" dt="2022-06-05T17:43:31.542" v="93" actId="700"/>
          <ac:spMkLst>
            <pc:docMk/>
            <pc:sldMk cId="2328420698" sldId="260"/>
            <ac:spMk id="5" creationId="{4B7D1DE4-8B35-DAF4-18DA-BC28B9F935D4}"/>
          </ac:spMkLst>
        </pc:spChg>
        <pc:spChg chg="del">
          <ac:chgData name="Robert Robson" userId="0611a22c-4a37-471b-80f5-a608aa559a12" providerId="ADAL" clId="{AB610342-B74F-4CE5-B7FA-2C9AE43317C6}" dt="2022-06-05T17:43:31.542" v="93" actId="700"/>
          <ac:spMkLst>
            <pc:docMk/>
            <pc:sldMk cId="2328420698" sldId="260"/>
            <ac:spMk id="6" creationId="{A3D70027-A722-1735-24E4-705776D35583}"/>
          </ac:spMkLst>
        </pc:spChg>
        <pc:picChg chg="add mod">
          <ac:chgData name="Robert Robson" userId="0611a22c-4a37-471b-80f5-a608aa559a12" providerId="ADAL" clId="{AB610342-B74F-4CE5-B7FA-2C9AE43317C6}" dt="2022-06-05T17:43:42.616" v="95" actId="14100"/>
          <ac:picMkLst>
            <pc:docMk/>
            <pc:sldMk cId="2328420698" sldId="260"/>
            <ac:picMk id="1026" creationId="{F07B0C26-4EA7-47F8-64FB-225E7CAEF5A5}"/>
          </ac:picMkLst>
        </pc:picChg>
      </pc:sldChg>
      <pc:sldChg chg="addSp modSp new mod modClrScheme chgLayout">
        <pc:chgData name="Robert Robson" userId="0611a22c-4a37-471b-80f5-a608aa559a12" providerId="ADAL" clId="{AB610342-B74F-4CE5-B7FA-2C9AE43317C6}" dt="2022-06-05T17:46:31.950" v="126" actId="13822"/>
        <pc:sldMkLst>
          <pc:docMk/>
          <pc:sldMk cId="1485364656" sldId="261"/>
        </pc:sldMkLst>
        <pc:spChg chg="mod ord">
          <ac:chgData name="Robert Robson" userId="0611a22c-4a37-471b-80f5-a608aa559a12" providerId="ADAL" clId="{AB610342-B74F-4CE5-B7FA-2C9AE43317C6}" dt="2022-06-05T17:44:50.893" v="112" actId="700"/>
          <ac:spMkLst>
            <pc:docMk/>
            <pc:sldMk cId="1485364656" sldId="261"/>
            <ac:spMk id="2" creationId="{29B8AD8D-9FC5-163E-5E29-E66589DD0687}"/>
          </ac:spMkLst>
        </pc:spChg>
        <pc:spChg chg="add mod ord">
          <ac:chgData name="Robert Robson" userId="0611a22c-4a37-471b-80f5-a608aa559a12" providerId="ADAL" clId="{AB610342-B74F-4CE5-B7FA-2C9AE43317C6}" dt="2022-06-05T17:46:31.950" v="126" actId="13822"/>
          <ac:spMkLst>
            <pc:docMk/>
            <pc:sldMk cId="1485364656" sldId="261"/>
            <ac:spMk id="3" creationId="{7B42457D-0C59-7A4D-7D68-3B4C02DD8C44}"/>
          </ac:spMkLst>
        </pc:spChg>
        <pc:spChg chg="add mod ord">
          <ac:chgData name="Robert Robson" userId="0611a22c-4a37-471b-80f5-a608aa559a12" providerId="ADAL" clId="{AB610342-B74F-4CE5-B7FA-2C9AE43317C6}" dt="2022-06-05T17:46:26.549" v="125" actId="13822"/>
          <ac:spMkLst>
            <pc:docMk/>
            <pc:sldMk cId="1485364656" sldId="261"/>
            <ac:spMk id="4" creationId="{EF022C68-AF6F-E66B-0305-7BF4C836BB0C}"/>
          </ac:spMkLst>
        </pc:spChg>
      </pc:sldChg>
      <pc:sldChg chg="addSp delSp modSp new mod modClrScheme chgLayout">
        <pc:chgData name="Robert Robson" userId="0611a22c-4a37-471b-80f5-a608aa559a12" providerId="ADAL" clId="{AB610342-B74F-4CE5-B7FA-2C9AE43317C6}" dt="2022-06-05T17:47:23.993" v="139"/>
        <pc:sldMkLst>
          <pc:docMk/>
          <pc:sldMk cId="2680233902" sldId="262"/>
        </pc:sldMkLst>
        <pc:spChg chg="mod ord">
          <ac:chgData name="Robert Robson" userId="0611a22c-4a37-471b-80f5-a608aa559a12" providerId="ADAL" clId="{AB610342-B74F-4CE5-B7FA-2C9AE43317C6}" dt="2022-06-05T17:47:19.274" v="138" actId="700"/>
          <ac:spMkLst>
            <pc:docMk/>
            <pc:sldMk cId="2680233902" sldId="262"/>
            <ac:spMk id="2" creationId="{B7D3A389-CC26-25F5-FB12-D5F4AA58631D}"/>
          </ac:spMkLst>
        </pc:spChg>
        <pc:spChg chg="del mod ord">
          <ac:chgData name="Robert Robson" userId="0611a22c-4a37-471b-80f5-a608aa559a12" providerId="ADAL" clId="{AB610342-B74F-4CE5-B7FA-2C9AE43317C6}" dt="2022-06-05T17:47:19.274" v="138" actId="700"/>
          <ac:spMkLst>
            <pc:docMk/>
            <pc:sldMk cId="2680233902" sldId="262"/>
            <ac:spMk id="3" creationId="{72CFA1C4-9319-6557-CD07-F029BCF00C04}"/>
          </ac:spMkLst>
        </pc:spChg>
        <pc:spChg chg="del">
          <ac:chgData name="Robert Robson" userId="0611a22c-4a37-471b-80f5-a608aa559a12" providerId="ADAL" clId="{AB610342-B74F-4CE5-B7FA-2C9AE43317C6}" dt="2022-06-05T17:47:19.274" v="138" actId="700"/>
          <ac:spMkLst>
            <pc:docMk/>
            <pc:sldMk cId="2680233902" sldId="262"/>
            <ac:spMk id="4" creationId="{FF03AE1C-C8DA-9854-63EB-6069E4F58F6A}"/>
          </ac:spMkLst>
        </pc:spChg>
        <pc:spChg chg="add del mod ord">
          <ac:chgData name="Robert Robson" userId="0611a22c-4a37-471b-80f5-a608aa559a12" providerId="ADAL" clId="{AB610342-B74F-4CE5-B7FA-2C9AE43317C6}" dt="2022-06-05T17:47:23.993" v="139"/>
          <ac:spMkLst>
            <pc:docMk/>
            <pc:sldMk cId="2680233902" sldId="262"/>
            <ac:spMk id="5" creationId="{07C26D70-2F88-3544-3CFE-60B418AEEC8A}"/>
          </ac:spMkLst>
        </pc:spChg>
        <pc:graphicFrameChg chg="add mod">
          <ac:chgData name="Robert Robson" userId="0611a22c-4a37-471b-80f5-a608aa559a12" providerId="ADAL" clId="{AB610342-B74F-4CE5-B7FA-2C9AE43317C6}" dt="2022-06-05T17:47:23.993" v="139"/>
          <ac:graphicFrameMkLst>
            <pc:docMk/>
            <pc:sldMk cId="2680233902" sldId="262"/>
            <ac:graphicFrameMk id="6" creationId="{74A6DD25-FB0E-7217-7620-451EF403FC6D}"/>
          </ac:graphicFrameMkLst>
        </pc:graphicFrameChg>
      </pc:sldChg>
      <pc:sldChg chg="addSp delSp modSp new mod">
        <pc:chgData name="Robert Robson" userId="0611a22c-4a37-471b-80f5-a608aa559a12" providerId="ADAL" clId="{AB610342-B74F-4CE5-B7FA-2C9AE43317C6}" dt="2022-06-05T17:48:19.814" v="159"/>
        <pc:sldMkLst>
          <pc:docMk/>
          <pc:sldMk cId="1598039346" sldId="263"/>
        </pc:sldMkLst>
        <pc:spChg chg="mod">
          <ac:chgData name="Robert Robson" userId="0611a22c-4a37-471b-80f5-a608aa559a12" providerId="ADAL" clId="{AB610342-B74F-4CE5-B7FA-2C9AE43317C6}" dt="2022-06-05T17:48:07.445" v="158" actId="20577"/>
          <ac:spMkLst>
            <pc:docMk/>
            <pc:sldMk cId="1598039346" sldId="263"/>
            <ac:spMk id="2" creationId="{541074AE-14F4-5496-AF90-F4222BC890BB}"/>
          </ac:spMkLst>
        </pc:spChg>
        <pc:spChg chg="del">
          <ac:chgData name="Robert Robson" userId="0611a22c-4a37-471b-80f5-a608aa559a12" providerId="ADAL" clId="{AB610342-B74F-4CE5-B7FA-2C9AE43317C6}" dt="2022-06-05T17:48:19.814" v="159"/>
          <ac:spMkLst>
            <pc:docMk/>
            <pc:sldMk cId="1598039346" sldId="263"/>
            <ac:spMk id="3" creationId="{27FE12CC-752A-EADB-2959-3E545817A6DF}"/>
          </ac:spMkLst>
        </pc:spChg>
        <pc:picChg chg="add mod">
          <ac:chgData name="Robert Robson" userId="0611a22c-4a37-471b-80f5-a608aa559a12" providerId="ADAL" clId="{AB610342-B74F-4CE5-B7FA-2C9AE43317C6}" dt="2022-06-05T17:48:19.814" v="159"/>
          <ac:picMkLst>
            <pc:docMk/>
            <pc:sldMk cId="1598039346" sldId="263"/>
            <ac:picMk id="3074" creationId="{848D4023-929A-749B-B22C-F924F15B6FDE}"/>
          </ac:picMkLst>
        </pc:picChg>
      </pc:sldChg>
      <pc:sldChg chg="addSp delSp modSp new mod">
        <pc:chgData name="Robert Robson" userId="0611a22c-4a37-471b-80f5-a608aa559a12" providerId="ADAL" clId="{AB610342-B74F-4CE5-B7FA-2C9AE43317C6}" dt="2022-06-05T17:48:51.980" v="179"/>
        <pc:sldMkLst>
          <pc:docMk/>
          <pc:sldMk cId="3561545512" sldId="264"/>
        </pc:sldMkLst>
        <pc:spChg chg="mod">
          <ac:chgData name="Robert Robson" userId="0611a22c-4a37-471b-80f5-a608aa559a12" providerId="ADAL" clId="{AB610342-B74F-4CE5-B7FA-2C9AE43317C6}" dt="2022-06-05T17:48:34.111" v="178" actId="20577"/>
          <ac:spMkLst>
            <pc:docMk/>
            <pc:sldMk cId="3561545512" sldId="264"/>
            <ac:spMk id="2" creationId="{E295E7BE-7DA1-6711-5318-E57FF789653E}"/>
          </ac:spMkLst>
        </pc:spChg>
        <pc:spChg chg="del">
          <ac:chgData name="Robert Robson" userId="0611a22c-4a37-471b-80f5-a608aa559a12" providerId="ADAL" clId="{AB610342-B74F-4CE5-B7FA-2C9AE43317C6}" dt="2022-06-05T17:48:51.980" v="179"/>
          <ac:spMkLst>
            <pc:docMk/>
            <pc:sldMk cId="3561545512" sldId="264"/>
            <ac:spMk id="3" creationId="{5373FFDC-A4D8-AAFC-51E0-E579E283193E}"/>
          </ac:spMkLst>
        </pc:spChg>
        <pc:picChg chg="add mod">
          <ac:chgData name="Robert Robson" userId="0611a22c-4a37-471b-80f5-a608aa559a12" providerId="ADAL" clId="{AB610342-B74F-4CE5-B7FA-2C9AE43317C6}" dt="2022-06-05T17:48:51.980" v="179"/>
          <ac:picMkLst>
            <pc:docMk/>
            <pc:sldMk cId="3561545512" sldId="264"/>
            <ac:picMk id="4098" creationId="{DF6E9812-3611-4113-9165-672EEB4AEF69}"/>
          </ac:picMkLst>
        </pc:picChg>
      </pc:sldChg>
      <pc:sldChg chg="addSp delSp modSp new mod modClrScheme chgLayout">
        <pc:chgData name="Robert Robson" userId="0611a22c-4a37-471b-80f5-a608aa559a12" providerId="ADAL" clId="{AB610342-B74F-4CE5-B7FA-2C9AE43317C6}" dt="2022-06-05T17:50:01.924" v="217" actId="13822"/>
        <pc:sldMkLst>
          <pc:docMk/>
          <pc:sldMk cId="58489018" sldId="265"/>
        </pc:sldMkLst>
        <pc:spChg chg="mod ord">
          <ac:chgData name="Robert Robson" userId="0611a22c-4a37-471b-80f5-a608aa559a12" providerId="ADAL" clId="{AB610342-B74F-4CE5-B7FA-2C9AE43317C6}" dt="2022-06-05T17:49:35.946" v="214" actId="700"/>
          <ac:spMkLst>
            <pc:docMk/>
            <pc:sldMk cId="58489018" sldId="265"/>
            <ac:spMk id="2" creationId="{7D59C779-F6AE-D13B-9E13-B7D1692CC118}"/>
          </ac:spMkLst>
        </pc:spChg>
        <pc:spChg chg="del mod ord">
          <ac:chgData name="Robert Robson" userId="0611a22c-4a37-471b-80f5-a608aa559a12" providerId="ADAL" clId="{AB610342-B74F-4CE5-B7FA-2C9AE43317C6}" dt="2022-06-05T17:49:35.946" v="214" actId="700"/>
          <ac:spMkLst>
            <pc:docMk/>
            <pc:sldMk cId="58489018" sldId="265"/>
            <ac:spMk id="3" creationId="{0F698565-9312-6A3B-C7E9-C977982AEAE3}"/>
          </ac:spMkLst>
        </pc:spChg>
        <pc:spChg chg="del">
          <ac:chgData name="Robert Robson" userId="0611a22c-4a37-471b-80f5-a608aa559a12" providerId="ADAL" clId="{AB610342-B74F-4CE5-B7FA-2C9AE43317C6}" dt="2022-06-05T17:49:35.946" v="214" actId="700"/>
          <ac:spMkLst>
            <pc:docMk/>
            <pc:sldMk cId="58489018" sldId="265"/>
            <ac:spMk id="4" creationId="{904C8F1E-7CEB-EC74-F58E-BA77BD629212}"/>
          </ac:spMkLst>
        </pc:spChg>
        <pc:spChg chg="add mod ord">
          <ac:chgData name="Robert Robson" userId="0611a22c-4a37-471b-80f5-a608aa559a12" providerId="ADAL" clId="{AB610342-B74F-4CE5-B7FA-2C9AE43317C6}" dt="2022-06-05T17:50:01.924" v="217" actId="13822"/>
          <ac:spMkLst>
            <pc:docMk/>
            <pc:sldMk cId="58489018" sldId="265"/>
            <ac:spMk id="5" creationId="{C7403E76-BAE4-EE39-3E7C-2C4A924E3918}"/>
          </ac:spMkLst>
        </pc:spChg>
      </pc:sldChg>
      <pc:sldChg chg="addSp delSp modSp new mod">
        <pc:chgData name="Robert Robson" userId="0611a22c-4a37-471b-80f5-a608aa559a12" providerId="ADAL" clId="{AB610342-B74F-4CE5-B7FA-2C9AE43317C6}" dt="2022-06-05T17:51:51.432" v="264" actId="1076"/>
        <pc:sldMkLst>
          <pc:docMk/>
          <pc:sldMk cId="4269483449" sldId="266"/>
        </pc:sldMkLst>
        <pc:spChg chg="mod">
          <ac:chgData name="Robert Robson" userId="0611a22c-4a37-471b-80f5-a608aa559a12" providerId="ADAL" clId="{AB610342-B74F-4CE5-B7FA-2C9AE43317C6}" dt="2022-06-05T17:50:40.708" v="248" actId="20577"/>
          <ac:spMkLst>
            <pc:docMk/>
            <pc:sldMk cId="4269483449" sldId="266"/>
            <ac:spMk id="2" creationId="{3C624CE9-C771-9FCF-FA3A-6A5209AD8FE3}"/>
          </ac:spMkLst>
        </pc:spChg>
        <pc:spChg chg="mod">
          <ac:chgData name="Robert Robson" userId="0611a22c-4a37-471b-80f5-a608aa559a12" providerId="ADAL" clId="{AB610342-B74F-4CE5-B7FA-2C9AE43317C6}" dt="2022-06-05T17:51:43.855" v="261" actId="14100"/>
          <ac:spMkLst>
            <pc:docMk/>
            <pc:sldMk cId="4269483449" sldId="266"/>
            <ac:spMk id="3" creationId="{DAFE774E-487A-4B64-8A6D-0C5838EE08FC}"/>
          </ac:spMkLst>
        </pc:spChg>
        <pc:picChg chg="add del mod">
          <ac:chgData name="Robert Robson" userId="0611a22c-4a37-471b-80f5-a608aa559a12" providerId="ADAL" clId="{AB610342-B74F-4CE5-B7FA-2C9AE43317C6}" dt="2022-06-05T17:51:39.222" v="260"/>
          <ac:picMkLst>
            <pc:docMk/>
            <pc:sldMk cId="4269483449" sldId="266"/>
            <ac:picMk id="5122" creationId="{D061F8ED-9CA2-B7AA-6EB3-9AEE60155ADA}"/>
          </ac:picMkLst>
        </pc:picChg>
        <pc:picChg chg="add mod">
          <ac:chgData name="Robert Robson" userId="0611a22c-4a37-471b-80f5-a608aa559a12" providerId="ADAL" clId="{AB610342-B74F-4CE5-B7FA-2C9AE43317C6}" dt="2022-06-05T17:51:51.432" v="264" actId="1076"/>
          <ac:picMkLst>
            <pc:docMk/>
            <pc:sldMk cId="4269483449" sldId="266"/>
            <ac:picMk id="5124" creationId="{9E898C51-0C7A-E1BC-6A80-DA734F3572E7}"/>
          </ac:picMkLst>
        </pc:picChg>
      </pc:sldChg>
      <pc:sldChg chg="addSp delSp modSp new mod modClrScheme chgLayout">
        <pc:chgData name="Robert Robson" userId="0611a22c-4a37-471b-80f5-a608aa559a12" providerId="ADAL" clId="{AB610342-B74F-4CE5-B7FA-2C9AE43317C6}" dt="2022-06-05T17:52:38.147" v="287" actId="1076"/>
        <pc:sldMkLst>
          <pc:docMk/>
          <pc:sldMk cId="1427838606" sldId="267"/>
        </pc:sldMkLst>
        <pc:spChg chg="mod ord">
          <ac:chgData name="Robert Robson" userId="0611a22c-4a37-471b-80f5-a608aa559a12" providerId="ADAL" clId="{AB610342-B74F-4CE5-B7FA-2C9AE43317C6}" dt="2022-06-05T17:52:29.800" v="284" actId="700"/>
          <ac:spMkLst>
            <pc:docMk/>
            <pc:sldMk cId="1427838606" sldId="267"/>
            <ac:spMk id="2" creationId="{2DDAB143-CED8-1A93-CC30-9C5412AD9C6E}"/>
          </ac:spMkLst>
        </pc:spChg>
        <pc:spChg chg="del">
          <ac:chgData name="Robert Robson" userId="0611a22c-4a37-471b-80f5-a608aa559a12" providerId="ADAL" clId="{AB610342-B74F-4CE5-B7FA-2C9AE43317C6}" dt="2022-06-05T17:52:29.800" v="284" actId="700"/>
          <ac:spMkLst>
            <pc:docMk/>
            <pc:sldMk cId="1427838606" sldId="267"/>
            <ac:spMk id="3" creationId="{B502A17C-3FB7-6BB9-5D0C-A3FE1611DDAE}"/>
          </ac:spMkLst>
        </pc:spChg>
        <pc:picChg chg="add mod">
          <ac:chgData name="Robert Robson" userId="0611a22c-4a37-471b-80f5-a608aa559a12" providerId="ADAL" clId="{AB610342-B74F-4CE5-B7FA-2C9AE43317C6}" dt="2022-06-05T17:52:38.147" v="287" actId="1076"/>
          <ac:picMkLst>
            <pc:docMk/>
            <pc:sldMk cId="1427838606" sldId="267"/>
            <ac:picMk id="6146" creationId="{CFADDF12-0F8B-CC73-7871-0CCDC3897103}"/>
          </ac:picMkLst>
        </pc:picChg>
      </pc:sldChg>
      <pc:sldChg chg="addSp modSp new mod modClrScheme chgLayout">
        <pc:chgData name="Robert Robson" userId="0611a22c-4a37-471b-80f5-a608aa559a12" providerId="ADAL" clId="{AB610342-B74F-4CE5-B7FA-2C9AE43317C6}" dt="2022-06-05T17:54:15.727" v="379" actId="12"/>
        <pc:sldMkLst>
          <pc:docMk/>
          <pc:sldMk cId="3951098344" sldId="268"/>
        </pc:sldMkLst>
        <pc:spChg chg="add mod">
          <ac:chgData name="Robert Robson" userId="0611a22c-4a37-471b-80f5-a608aa559a12" providerId="ADAL" clId="{AB610342-B74F-4CE5-B7FA-2C9AE43317C6}" dt="2022-06-05T17:53:26.300" v="340" actId="20577"/>
          <ac:spMkLst>
            <pc:docMk/>
            <pc:sldMk cId="3951098344" sldId="268"/>
            <ac:spMk id="2" creationId="{6762CFB1-8A9B-4A96-0D9C-E5D5A25B038A}"/>
          </ac:spMkLst>
        </pc:spChg>
        <pc:spChg chg="add mod">
          <ac:chgData name="Robert Robson" userId="0611a22c-4a37-471b-80f5-a608aa559a12" providerId="ADAL" clId="{AB610342-B74F-4CE5-B7FA-2C9AE43317C6}" dt="2022-06-05T17:54:15.727" v="379" actId="12"/>
          <ac:spMkLst>
            <pc:docMk/>
            <pc:sldMk cId="3951098344" sldId="268"/>
            <ac:spMk id="3" creationId="{9B83B4C0-A2AB-483C-A8E8-423EE6D4F15A}"/>
          </ac:spMkLst>
        </pc:spChg>
      </pc:sldChg>
      <pc:sldChg chg="modSp new mod">
        <pc:chgData name="Robert Robson" userId="0611a22c-4a37-471b-80f5-a608aa559a12" providerId="ADAL" clId="{AB610342-B74F-4CE5-B7FA-2C9AE43317C6}" dt="2022-06-05T17:54:27.682" v="380" actId="13822"/>
        <pc:sldMkLst>
          <pc:docMk/>
          <pc:sldMk cId="3795258437" sldId="269"/>
        </pc:sldMkLst>
        <pc:spChg chg="mod">
          <ac:chgData name="Robert Robson" userId="0611a22c-4a37-471b-80f5-a608aa559a12" providerId="ADAL" clId="{AB610342-B74F-4CE5-B7FA-2C9AE43317C6}" dt="2022-06-05T17:53:57.165" v="376" actId="20577"/>
          <ac:spMkLst>
            <pc:docMk/>
            <pc:sldMk cId="3795258437" sldId="269"/>
            <ac:spMk id="2" creationId="{03989EDD-74EF-8874-14AA-61FDE0F09383}"/>
          </ac:spMkLst>
        </pc:spChg>
        <pc:spChg chg="mod">
          <ac:chgData name="Robert Robson" userId="0611a22c-4a37-471b-80f5-a608aa559a12" providerId="ADAL" clId="{AB610342-B74F-4CE5-B7FA-2C9AE43317C6}" dt="2022-06-05T17:54:27.682" v="380" actId="13822"/>
          <ac:spMkLst>
            <pc:docMk/>
            <pc:sldMk cId="3795258437" sldId="269"/>
            <ac:spMk id="3" creationId="{55FB3DA0-C29D-0BD4-7DFD-610FF2F94535}"/>
          </ac:spMkLst>
        </pc:spChg>
      </pc:sldChg>
      <pc:sldChg chg="modSp new mod">
        <pc:chgData name="Robert Robson" userId="0611a22c-4a37-471b-80f5-a608aa559a12" providerId="ADAL" clId="{AB610342-B74F-4CE5-B7FA-2C9AE43317C6}" dt="2022-06-05T17:55:20.964" v="413" actId="13822"/>
        <pc:sldMkLst>
          <pc:docMk/>
          <pc:sldMk cId="3005400859" sldId="270"/>
        </pc:sldMkLst>
        <pc:spChg chg="mod">
          <ac:chgData name="Robert Robson" userId="0611a22c-4a37-471b-80f5-a608aa559a12" providerId="ADAL" clId="{AB610342-B74F-4CE5-B7FA-2C9AE43317C6}" dt="2022-06-05T17:54:55.796" v="409" actId="20577"/>
          <ac:spMkLst>
            <pc:docMk/>
            <pc:sldMk cId="3005400859" sldId="270"/>
            <ac:spMk id="2" creationId="{66009EDF-7735-82D9-FC31-F37230963701}"/>
          </ac:spMkLst>
        </pc:spChg>
        <pc:spChg chg="mod">
          <ac:chgData name="Robert Robson" userId="0611a22c-4a37-471b-80f5-a608aa559a12" providerId="ADAL" clId="{AB610342-B74F-4CE5-B7FA-2C9AE43317C6}" dt="2022-06-05T17:55:20.964" v="413" actId="13822"/>
          <ac:spMkLst>
            <pc:docMk/>
            <pc:sldMk cId="3005400859" sldId="270"/>
            <ac:spMk id="3" creationId="{0E2C1CB6-E927-044E-255C-92C6D2327F0E}"/>
          </ac:spMkLst>
        </pc:spChg>
      </pc:sldChg>
      <pc:sldChg chg="modSp new mod">
        <pc:chgData name="Robert Robson" userId="0611a22c-4a37-471b-80f5-a608aa559a12" providerId="ADAL" clId="{AB610342-B74F-4CE5-B7FA-2C9AE43317C6}" dt="2022-06-05T18:08:18.707" v="663" actId="20577"/>
        <pc:sldMkLst>
          <pc:docMk/>
          <pc:sldMk cId="3642452765" sldId="271"/>
        </pc:sldMkLst>
        <pc:spChg chg="mod">
          <ac:chgData name="Robert Robson" userId="0611a22c-4a37-471b-80f5-a608aa559a12" providerId="ADAL" clId="{AB610342-B74F-4CE5-B7FA-2C9AE43317C6}" dt="2022-06-05T18:06:40.299" v="427" actId="20577"/>
          <ac:spMkLst>
            <pc:docMk/>
            <pc:sldMk cId="3642452765" sldId="271"/>
            <ac:spMk id="2" creationId="{C08C714C-8D06-3870-CFCC-522052ECC27C}"/>
          </ac:spMkLst>
        </pc:spChg>
        <pc:spChg chg="mod">
          <ac:chgData name="Robert Robson" userId="0611a22c-4a37-471b-80f5-a608aa559a12" providerId="ADAL" clId="{AB610342-B74F-4CE5-B7FA-2C9AE43317C6}" dt="2022-06-05T18:08:18.707" v="663" actId="20577"/>
          <ac:spMkLst>
            <pc:docMk/>
            <pc:sldMk cId="3642452765" sldId="271"/>
            <ac:spMk id="3" creationId="{63B19EF4-BE84-86F8-2D6A-0AC0D6E7D103}"/>
          </ac:spMkLst>
        </pc:spChg>
      </pc:sldChg>
    </pc:docChg>
  </pc:docChgLst>
  <pc:docChgLst>
    <pc:chgData name="Kaveh Eshraghian" userId="45481263d5e56625" providerId="LiveId" clId="{8C53053B-5274-4E47-931E-79CBA29B5A38}"/>
    <pc:docChg chg="undo redo custSel addSld delSld modSld sldOrd">
      <pc:chgData name="Kaveh Eshraghian" userId="45481263d5e56625" providerId="LiveId" clId="{8C53053B-5274-4E47-931E-79CBA29B5A38}" dt="2023-05-25T05:24:43.333" v="685"/>
      <pc:docMkLst>
        <pc:docMk/>
      </pc:docMkLst>
      <pc:sldChg chg="del">
        <pc:chgData name="Kaveh Eshraghian" userId="45481263d5e56625" providerId="LiveId" clId="{8C53053B-5274-4E47-931E-79CBA29B5A38}" dt="2023-05-25T02:43:58.866" v="1" actId="47"/>
        <pc:sldMkLst>
          <pc:docMk/>
          <pc:sldMk cId="3298097813" sldId="256"/>
        </pc:sldMkLst>
      </pc:sldChg>
      <pc:sldChg chg="modSp del mod">
        <pc:chgData name="Kaveh Eshraghian" userId="45481263d5e56625" providerId="LiveId" clId="{8C53053B-5274-4E47-931E-79CBA29B5A38}" dt="2023-05-25T02:54:08.879" v="154" actId="47"/>
        <pc:sldMkLst>
          <pc:docMk/>
          <pc:sldMk cId="797289807" sldId="257"/>
        </pc:sldMkLst>
        <pc:spChg chg="mod">
          <ac:chgData name="Kaveh Eshraghian" userId="45481263d5e56625" providerId="LiveId" clId="{8C53053B-5274-4E47-931E-79CBA29B5A38}" dt="2023-05-25T02:47:13.070" v="104"/>
          <ac:spMkLst>
            <pc:docMk/>
            <pc:sldMk cId="797289807" sldId="257"/>
            <ac:spMk id="3" creationId="{E61325F7-4935-242D-8DAD-4C07C290C620}"/>
          </ac:spMkLst>
        </pc:spChg>
      </pc:sldChg>
      <pc:sldChg chg="modSp mod">
        <pc:chgData name="Kaveh Eshraghian" userId="45481263d5e56625" providerId="LiveId" clId="{8C53053B-5274-4E47-931E-79CBA29B5A38}" dt="2023-05-25T05:08:31.873" v="662" actId="20577"/>
        <pc:sldMkLst>
          <pc:docMk/>
          <pc:sldMk cId="3220792118" sldId="258"/>
        </pc:sldMkLst>
        <pc:spChg chg="mod">
          <ac:chgData name="Kaveh Eshraghian" userId="45481263d5e56625" providerId="LiveId" clId="{8C53053B-5274-4E47-931E-79CBA29B5A38}" dt="2023-05-25T05:08:31.873" v="662" actId="20577"/>
          <ac:spMkLst>
            <pc:docMk/>
            <pc:sldMk cId="3220792118" sldId="258"/>
            <ac:spMk id="2" creationId="{D2819B7D-9717-8AE0-4260-622C19B167FC}"/>
          </ac:spMkLst>
        </pc:spChg>
        <pc:spChg chg="mod">
          <ac:chgData name="Kaveh Eshraghian" userId="45481263d5e56625" providerId="LiveId" clId="{8C53053B-5274-4E47-931E-79CBA29B5A38}" dt="2023-05-25T03:09:05.203" v="297" actId="20577"/>
          <ac:spMkLst>
            <pc:docMk/>
            <pc:sldMk cId="3220792118" sldId="258"/>
            <ac:spMk id="3" creationId="{99117B9B-B16C-BBAF-ADE1-C6068CA6D409}"/>
          </ac:spMkLst>
        </pc:spChg>
        <pc:graphicFrameChg chg="mod">
          <ac:chgData name="Kaveh Eshraghian" userId="45481263d5e56625" providerId="LiveId" clId="{8C53053B-5274-4E47-931E-79CBA29B5A38}" dt="2023-05-25T03:08:41.355" v="281" actId="1076"/>
          <ac:graphicFrameMkLst>
            <pc:docMk/>
            <pc:sldMk cId="3220792118" sldId="258"/>
            <ac:graphicFrameMk id="4" creationId="{7C5E07E6-B433-B61F-5278-C6E713CD1CE8}"/>
          </ac:graphicFrameMkLst>
        </pc:graphicFrameChg>
      </pc:sldChg>
      <pc:sldChg chg="addSp delSp modSp mod">
        <pc:chgData name="Kaveh Eshraghian" userId="45481263d5e56625" providerId="LiveId" clId="{8C53053B-5274-4E47-931E-79CBA29B5A38}" dt="2023-05-25T05:22:41.773" v="676" actId="14100"/>
        <pc:sldMkLst>
          <pc:docMk/>
          <pc:sldMk cId="3508456580" sldId="259"/>
        </pc:sldMkLst>
        <pc:spChg chg="del">
          <ac:chgData name="Kaveh Eshraghian" userId="45481263d5e56625" providerId="LiveId" clId="{8C53053B-5274-4E47-931E-79CBA29B5A38}" dt="2023-05-25T05:22:29.454" v="673" actId="478"/>
          <ac:spMkLst>
            <pc:docMk/>
            <pc:sldMk cId="3508456580" sldId="259"/>
            <ac:spMk id="5" creationId="{A1540834-D2FD-FCAA-076E-EB60A5524A6B}"/>
          </ac:spMkLst>
        </pc:spChg>
        <pc:spChg chg="del">
          <ac:chgData name="Kaveh Eshraghian" userId="45481263d5e56625" providerId="LiveId" clId="{8C53053B-5274-4E47-931E-79CBA29B5A38}" dt="2023-05-25T05:21:22.244" v="665" actId="478"/>
          <ac:spMkLst>
            <pc:docMk/>
            <pc:sldMk cId="3508456580" sldId="259"/>
            <ac:spMk id="7" creationId="{9FE9A836-FB25-C3E6-B342-EABCD583481A}"/>
          </ac:spMkLst>
        </pc:spChg>
        <pc:spChg chg="add del mod">
          <ac:chgData name="Kaveh Eshraghian" userId="45481263d5e56625" providerId="LiveId" clId="{8C53053B-5274-4E47-931E-79CBA29B5A38}" dt="2023-05-25T05:22:00.063" v="668" actId="22"/>
          <ac:spMkLst>
            <pc:docMk/>
            <pc:sldMk cId="3508456580" sldId="259"/>
            <ac:spMk id="8" creationId="{249BC5BD-0430-1F92-2F65-94166EA5E10C}"/>
          </ac:spMkLst>
        </pc:spChg>
        <pc:spChg chg="add mod">
          <ac:chgData name="Kaveh Eshraghian" userId="45481263d5e56625" providerId="LiveId" clId="{8C53053B-5274-4E47-931E-79CBA29B5A38}" dt="2023-05-25T05:22:29.454" v="673" actId="478"/>
          <ac:spMkLst>
            <pc:docMk/>
            <pc:sldMk cId="3508456580" sldId="259"/>
            <ac:spMk id="14" creationId="{A71C059E-7587-AC7A-0230-96B6985C11CF}"/>
          </ac:spMkLst>
        </pc:spChg>
        <pc:picChg chg="add del">
          <ac:chgData name="Kaveh Eshraghian" userId="45481263d5e56625" providerId="LiveId" clId="{8C53053B-5274-4E47-931E-79CBA29B5A38}" dt="2023-05-25T05:21:28.040" v="667" actId="478"/>
          <ac:picMkLst>
            <pc:docMk/>
            <pc:sldMk cId="3508456580" sldId="259"/>
            <ac:picMk id="10" creationId="{BAF5FBE8-0202-3FE8-4347-20B2D9483985}"/>
          </ac:picMkLst>
        </pc:picChg>
        <pc:picChg chg="add mod ord">
          <ac:chgData name="Kaveh Eshraghian" userId="45481263d5e56625" providerId="LiveId" clId="{8C53053B-5274-4E47-931E-79CBA29B5A38}" dt="2023-05-25T05:22:18.369" v="672" actId="1076"/>
          <ac:picMkLst>
            <pc:docMk/>
            <pc:sldMk cId="3508456580" sldId="259"/>
            <ac:picMk id="12" creationId="{32DF3C67-F5B2-4DA3-56C4-7D5AF2275A52}"/>
          </ac:picMkLst>
        </pc:picChg>
        <pc:picChg chg="add mod">
          <ac:chgData name="Kaveh Eshraghian" userId="45481263d5e56625" providerId="LiveId" clId="{8C53053B-5274-4E47-931E-79CBA29B5A38}" dt="2023-05-25T05:22:41.773" v="676" actId="14100"/>
          <ac:picMkLst>
            <pc:docMk/>
            <pc:sldMk cId="3508456580" sldId="259"/>
            <ac:picMk id="16" creationId="{45F4663A-1E6A-64B1-8985-5335F57BAB15}"/>
          </ac:picMkLst>
        </pc:picChg>
      </pc:sldChg>
      <pc:sldChg chg="addSp delSp modSp mod">
        <pc:chgData name="Kaveh Eshraghian" userId="45481263d5e56625" providerId="LiveId" clId="{8C53053B-5274-4E47-931E-79CBA29B5A38}" dt="2023-05-25T05:23:51.152" v="683" actId="1076"/>
        <pc:sldMkLst>
          <pc:docMk/>
          <pc:sldMk cId="58489018" sldId="265"/>
        </pc:sldMkLst>
        <pc:spChg chg="add del mod">
          <ac:chgData name="Kaveh Eshraghian" userId="45481263d5e56625" providerId="LiveId" clId="{8C53053B-5274-4E47-931E-79CBA29B5A38}" dt="2023-05-25T05:23:43.388" v="680" actId="22"/>
          <ac:spMkLst>
            <pc:docMk/>
            <pc:sldMk cId="58489018" sldId="265"/>
            <ac:spMk id="4" creationId="{9AA74B1E-E549-A535-B811-4DC4DBA79259}"/>
          </ac:spMkLst>
        </pc:spChg>
        <pc:spChg chg="del">
          <ac:chgData name="Kaveh Eshraghian" userId="45481263d5e56625" providerId="LiveId" clId="{8C53053B-5274-4E47-931E-79CBA29B5A38}" dt="2023-05-25T05:23:38.454" v="677" actId="478"/>
          <ac:spMkLst>
            <pc:docMk/>
            <pc:sldMk cId="58489018" sldId="265"/>
            <ac:spMk id="5" creationId="{C7403E76-BAE4-EE39-3E7C-2C4A924E3918}"/>
          </ac:spMkLst>
        </pc:spChg>
        <pc:picChg chg="add del">
          <ac:chgData name="Kaveh Eshraghian" userId="45481263d5e56625" providerId="LiveId" clId="{8C53053B-5274-4E47-931E-79CBA29B5A38}" dt="2023-05-25T05:23:40.914" v="679" actId="22"/>
          <ac:picMkLst>
            <pc:docMk/>
            <pc:sldMk cId="58489018" sldId="265"/>
            <ac:picMk id="7" creationId="{BBB26FCD-656A-FBE8-CE84-AED5976A7E8C}"/>
          </ac:picMkLst>
        </pc:picChg>
        <pc:picChg chg="add mod ord">
          <ac:chgData name="Kaveh Eshraghian" userId="45481263d5e56625" providerId="LiveId" clId="{8C53053B-5274-4E47-931E-79CBA29B5A38}" dt="2023-05-25T05:23:51.152" v="683" actId="1076"/>
          <ac:picMkLst>
            <pc:docMk/>
            <pc:sldMk cId="58489018" sldId="265"/>
            <ac:picMk id="9" creationId="{7F64E18C-BDFA-CA0E-4411-8C1273D103E3}"/>
          </ac:picMkLst>
        </pc:picChg>
      </pc:sldChg>
      <pc:sldChg chg="modSp mod">
        <pc:chgData name="Kaveh Eshraghian" userId="45481263d5e56625" providerId="LiveId" clId="{8C53053B-5274-4E47-931E-79CBA29B5A38}" dt="2023-05-25T05:20:31.822" v="664" actId="2710"/>
        <pc:sldMkLst>
          <pc:docMk/>
          <pc:sldMk cId="4269483449" sldId="266"/>
        </pc:sldMkLst>
        <pc:spChg chg="mod">
          <ac:chgData name="Kaveh Eshraghian" userId="45481263d5e56625" providerId="LiveId" clId="{8C53053B-5274-4E47-931E-79CBA29B5A38}" dt="2023-05-25T05:20:31.822" v="664" actId="2710"/>
          <ac:spMkLst>
            <pc:docMk/>
            <pc:sldMk cId="4269483449" sldId="266"/>
            <ac:spMk id="3" creationId="{DAFE774E-487A-4B64-8A6D-0C5838EE08FC}"/>
          </ac:spMkLst>
        </pc:spChg>
      </pc:sldChg>
      <pc:sldChg chg="del">
        <pc:chgData name="Kaveh Eshraghian" userId="45481263d5e56625" providerId="LiveId" clId="{8C53053B-5274-4E47-931E-79CBA29B5A38}" dt="2023-05-25T04:29:19.250" v="398" actId="47"/>
        <pc:sldMkLst>
          <pc:docMk/>
          <pc:sldMk cId="1427838606" sldId="267"/>
        </pc:sldMkLst>
      </pc:sldChg>
      <pc:sldChg chg="addSp delSp modSp mod">
        <pc:chgData name="Kaveh Eshraghian" userId="45481263d5e56625" providerId="LiveId" clId="{8C53053B-5274-4E47-931E-79CBA29B5A38}" dt="2023-05-25T04:27:51.172" v="372" actId="1076"/>
        <pc:sldMkLst>
          <pc:docMk/>
          <pc:sldMk cId="3951098344" sldId="268"/>
        </pc:sldMkLst>
        <pc:spChg chg="del">
          <ac:chgData name="Kaveh Eshraghian" userId="45481263d5e56625" providerId="LiveId" clId="{8C53053B-5274-4E47-931E-79CBA29B5A38}" dt="2023-05-25T04:27:32.130" v="367" actId="478"/>
          <ac:spMkLst>
            <pc:docMk/>
            <pc:sldMk cId="3951098344" sldId="268"/>
            <ac:spMk id="3" creationId="{9B83B4C0-A2AB-483C-A8E8-423EE6D4F15A}"/>
          </ac:spMkLst>
        </pc:spChg>
        <pc:spChg chg="add mod">
          <ac:chgData name="Kaveh Eshraghian" userId="45481263d5e56625" providerId="LiveId" clId="{8C53053B-5274-4E47-931E-79CBA29B5A38}" dt="2023-05-25T04:27:32.130" v="367" actId="478"/>
          <ac:spMkLst>
            <pc:docMk/>
            <pc:sldMk cId="3951098344" sldId="268"/>
            <ac:spMk id="5" creationId="{989E4058-06FB-D86C-3128-D44BDA328059}"/>
          </ac:spMkLst>
        </pc:spChg>
        <pc:picChg chg="add mod">
          <ac:chgData name="Kaveh Eshraghian" userId="45481263d5e56625" providerId="LiveId" clId="{8C53053B-5274-4E47-931E-79CBA29B5A38}" dt="2023-05-25T04:27:51.172" v="372" actId="1076"/>
          <ac:picMkLst>
            <pc:docMk/>
            <pc:sldMk cId="3951098344" sldId="268"/>
            <ac:picMk id="7" creationId="{037DC0BD-7428-0320-B892-335972BBD6A7}"/>
          </ac:picMkLst>
        </pc:picChg>
      </pc:sldChg>
      <pc:sldChg chg="addSp delSp modSp mod">
        <pc:chgData name="Kaveh Eshraghian" userId="45481263d5e56625" providerId="LiveId" clId="{8C53053B-5274-4E47-931E-79CBA29B5A38}" dt="2023-05-25T04:28:21.025" v="379" actId="1076"/>
        <pc:sldMkLst>
          <pc:docMk/>
          <pc:sldMk cId="3795258437" sldId="269"/>
        </pc:sldMkLst>
        <pc:spChg chg="del">
          <ac:chgData name="Kaveh Eshraghian" userId="45481263d5e56625" providerId="LiveId" clId="{8C53053B-5274-4E47-931E-79CBA29B5A38}" dt="2023-05-25T04:28:09.803" v="373" actId="478"/>
          <ac:spMkLst>
            <pc:docMk/>
            <pc:sldMk cId="3795258437" sldId="269"/>
            <ac:spMk id="3" creationId="{55FB3DA0-C29D-0BD4-7DFD-610FF2F94535}"/>
          </ac:spMkLst>
        </pc:spChg>
        <pc:spChg chg="add mod">
          <ac:chgData name="Kaveh Eshraghian" userId="45481263d5e56625" providerId="LiveId" clId="{8C53053B-5274-4E47-931E-79CBA29B5A38}" dt="2023-05-25T04:28:09.803" v="373" actId="478"/>
          <ac:spMkLst>
            <pc:docMk/>
            <pc:sldMk cId="3795258437" sldId="269"/>
            <ac:spMk id="5" creationId="{4B98A2DF-096E-6569-262D-A38C916858AF}"/>
          </ac:spMkLst>
        </pc:spChg>
        <pc:picChg chg="add mod">
          <ac:chgData name="Kaveh Eshraghian" userId="45481263d5e56625" providerId="LiveId" clId="{8C53053B-5274-4E47-931E-79CBA29B5A38}" dt="2023-05-25T04:28:21.025" v="379" actId="1076"/>
          <ac:picMkLst>
            <pc:docMk/>
            <pc:sldMk cId="3795258437" sldId="269"/>
            <ac:picMk id="7" creationId="{709BCC27-AACF-CBEF-9D44-E5907A0FD4A8}"/>
          </ac:picMkLst>
        </pc:picChg>
      </pc:sldChg>
      <pc:sldChg chg="addSp delSp modSp mod">
        <pc:chgData name="Kaveh Eshraghian" userId="45481263d5e56625" providerId="LiveId" clId="{8C53053B-5274-4E47-931E-79CBA29B5A38}" dt="2023-05-25T04:26:17.777" v="366" actId="1076"/>
        <pc:sldMkLst>
          <pc:docMk/>
          <pc:sldMk cId="3005400859" sldId="270"/>
        </pc:sldMkLst>
        <pc:spChg chg="del mod">
          <ac:chgData name="Kaveh Eshraghian" userId="45481263d5e56625" providerId="LiveId" clId="{8C53053B-5274-4E47-931E-79CBA29B5A38}" dt="2023-05-25T04:25:32.388" v="299" actId="478"/>
          <ac:spMkLst>
            <pc:docMk/>
            <pc:sldMk cId="3005400859" sldId="270"/>
            <ac:spMk id="3" creationId="{0E2C1CB6-E927-044E-255C-92C6D2327F0E}"/>
          </ac:spMkLst>
        </pc:spChg>
        <pc:spChg chg="add mod">
          <ac:chgData name="Kaveh Eshraghian" userId="45481263d5e56625" providerId="LiveId" clId="{8C53053B-5274-4E47-931E-79CBA29B5A38}" dt="2023-05-25T04:26:00.406" v="364"/>
          <ac:spMkLst>
            <pc:docMk/>
            <pc:sldMk cId="3005400859" sldId="270"/>
            <ac:spMk id="5" creationId="{90720696-80F2-28D4-0FED-6791BAECB745}"/>
          </ac:spMkLst>
        </pc:spChg>
        <pc:picChg chg="add mod">
          <ac:chgData name="Kaveh Eshraghian" userId="45481263d5e56625" providerId="LiveId" clId="{8C53053B-5274-4E47-931E-79CBA29B5A38}" dt="2023-05-25T04:26:17.777" v="366" actId="1076"/>
          <ac:picMkLst>
            <pc:docMk/>
            <pc:sldMk cId="3005400859" sldId="270"/>
            <ac:picMk id="7" creationId="{E15BB331-6027-6BFC-C724-057AF9D58D70}"/>
          </ac:picMkLst>
        </pc:picChg>
      </pc:sldChg>
      <pc:sldChg chg="addSp delSp modSp mod ord">
        <pc:chgData name="Kaveh Eshraghian" userId="45481263d5e56625" providerId="LiveId" clId="{8C53053B-5274-4E47-931E-79CBA29B5A38}" dt="2023-05-25T05:24:43.333" v="685"/>
        <pc:sldMkLst>
          <pc:docMk/>
          <pc:sldMk cId="3642452765" sldId="271"/>
        </pc:sldMkLst>
        <pc:spChg chg="mod">
          <ac:chgData name="Kaveh Eshraghian" userId="45481263d5e56625" providerId="LiveId" clId="{8C53053B-5274-4E47-931E-79CBA29B5A38}" dt="2023-05-25T04:39:24.537" v="640" actId="27636"/>
          <ac:spMkLst>
            <pc:docMk/>
            <pc:sldMk cId="3642452765" sldId="271"/>
            <ac:spMk id="3" creationId="{63B19EF4-BE84-86F8-2D6A-0AC0D6E7D103}"/>
          </ac:spMkLst>
        </pc:spChg>
        <pc:spChg chg="add del mod">
          <ac:chgData name="Kaveh Eshraghian" userId="45481263d5e56625" providerId="LiveId" clId="{8C53053B-5274-4E47-931E-79CBA29B5A38}" dt="2023-05-25T04:31:12.700" v="400"/>
          <ac:spMkLst>
            <pc:docMk/>
            <pc:sldMk cId="3642452765" sldId="271"/>
            <ac:spMk id="4" creationId="{44A97C79-15F1-F6FB-89E7-8A0BE076EACD}"/>
          </ac:spMkLst>
        </pc:spChg>
        <pc:spChg chg="add del mod">
          <ac:chgData name="Kaveh Eshraghian" userId="45481263d5e56625" providerId="LiveId" clId="{8C53053B-5274-4E47-931E-79CBA29B5A38}" dt="2023-05-25T04:31:15.926" v="402"/>
          <ac:spMkLst>
            <pc:docMk/>
            <pc:sldMk cId="3642452765" sldId="271"/>
            <ac:spMk id="5" creationId="{F61CC91B-B3D8-2E1A-C288-907ED3C5A866}"/>
          </ac:spMkLst>
        </pc:spChg>
      </pc:sldChg>
      <pc:sldChg chg="modSp add mod">
        <pc:chgData name="Kaveh Eshraghian" userId="45481263d5e56625" providerId="LiveId" clId="{8C53053B-5274-4E47-931E-79CBA29B5A38}" dt="2023-05-25T02:44:03.909" v="13" actId="20577"/>
        <pc:sldMkLst>
          <pc:docMk/>
          <pc:sldMk cId="4050321231" sldId="272"/>
        </pc:sldMkLst>
        <pc:spChg chg="mod">
          <ac:chgData name="Kaveh Eshraghian" userId="45481263d5e56625" providerId="LiveId" clId="{8C53053B-5274-4E47-931E-79CBA29B5A38}" dt="2023-05-25T02:44:03.909" v="13" actId="20577"/>
          <ac:spMkLst>
            <pc:docMk/>
            <pc:sldMk cId="4050321231" sldId="272"/>
            <ac:spMk id="3" creationId="{43D7D20B-9E96-BC48-EFC4-B8CC6A6ED094}"/>
          </ac:spMkLst>
        </pc:spChg>
      </pc:sldChg>
      <pc:sldChg chg="addSp delSp modSp add mod setBg">
        <pc:chgData name="Kaveh Eshraghian" userId="45481263d5e56625" providerId="LiveId" clId="{8C53053B-5274-4E47-931E-79CBA29B5A38}" dt="2023-05-25T05:07:30.241" v="643" actId="27636"/>
        <pc:sldMkLst>
          <pc:docMk/>
          <pc:sldMk cId="2863944623" sldId="273"/>
        </pc:sldMkLst>
        <pc:spChg chg="mod">
          <ac:chgData name="Kaveh Eshraghian" userId="45481263d5e56625" providerId="LiveId" clId="{8C53053B-5274-4E47-931E-79CBA29B5A38}" dt="2023-05-25T02:52:22.343" v="153" actId="26606"/>
          <ac:spMkLst>
            <pc:docMk/>
            <pc:sldMk cId="2863944623" sldId="273"/>
            <ac:spMk id="2" creationId="{D627548E-72FF-5FE4-2E6A-DD21814CABD4}"/>
          </ac:spMkLst>
        </pc:spChg>
        <pc:spChg chg="mod">
          <ac:chgData name="Kaveh Eshraghian" userId="45481263d5e56625" providerId="LiveId" clId="{8C53053B-5274-4E47-931E-79CBA29B5A38}" dt="2023-05-25T05:07:30.241" v="643" actId="27636"/>
          <ac:spMkLst>
            <pc:docMk/>
            <pc:sldMk cId="2863944623" sldId="273"/>
            <ac:spMk id="3" creationId="{4361C7EE-3B88-9927-CD07-929FF8520B80}"/>
          </ac:spMkLst>
        </pc:spChg>
        <pc:spChg chg="add del mod">
          <ac:chgData name="Kaveh Eshraghian" userId="45481263d5e56625" providerId="LiveId" clId="{8C53053B-5274-4E47-931E-79CBA29B5A38}" dt="2023-05-25T02:50:57.671" v="137"/>
          <ac:spMkLst>
            <pc:docMk/>
            <pc:sldMk cId="2863944623" sldId="273"/>
            <ac:spMk id="4" creationId="{27412F22-9B9C-25CC-9D10-5C09126FD23B}"/>
          </ac:spMkLst>
        </pc:spChg>
        <pc:picChg chg="add mod ord">
          <ac:chgData name="Kaveh Eshraghian" userId="45481263d5e56625" providerId="LiveId" clId="{8C53053B-5274-4E47-931E-79CBA29B5A38}" dt="2023-05-25T02:52:22.343" v="153" actId="26606"/>
          <ac:picMkLst>
            <pc:docMk/>
            <pc:sldMk cId="2863944623" sldId="273"/>
            <ac:picMk id="6" creationId="{D5B1DE3B-7953-FBCF-0A3D-34200E4D738B}"/>
          </ac:picMkLst>
        </pc:picChg>
      </pc:sldChg>
      <pc:sldChg chg="addSp delSp modSp add mod">
        <pc:chgData name="Kaveh Eshraghian" userId="45481263d5e56625" providerId="LiveId" clId="{8C53053B-5274-4E47-931E-79CBA29B5A38}" dt="2023-05-25T04:29:16.890" v="397" actId="1076"/>
        <pc:sldMkLst>
          <pc:docMk/>
          <pc:sldMk cId="57525853" sldId="274"/>
        </pc:sldMkLst>
        <pc:spChg chg="mod">
          <ac:chgData name="Kaveh Eshraghian" userId="45481263d5e56625" providerId="LiveId" clId="{8C53053B-5274-4E47-931E-79CBA29B5A38}" dt="2023-05-25T04:28:57.830" v="392" actId="20577"/>
          <ac:spMkLst>
            <pc:docMk/>
            <pc:sldMk cId="57525853" sldId="274"/>
            <ac:spMk id="2" creationId="{3C624CE9-C771-9FCF-FA3A-6A5209AD8FE3}"/>
          </ac:spMkLst>
        </pc:spChg>
        <pc:spChg chg="mod">
          <ac:chgData name="Kaveh Eshraghian" userId="45481263d5e56625" providerId="LiveId" clId="{8C53053B-5274-4E47-931E-79CBA29B5A38}" dt="2023-05-25T04:29:03.839" v="393" actId="6549"/>
          <ac:spMkLst>
            <pc:docMk/>
            <pc:sldMk cId="57525853" sldId="274"/>
            <ac:spMk id="3" creationId="{DAFE774E-487A-4B64-8A6D-0C5838EE08FC}"/>
          </ac:spMkLst>
        </pc:spChg>
        <pc:picChg chg="add mod">
          <ac:chgData name="Kaveh Eshraghian" userId="45481263d5e56625" providerId="LiveId" clId="{8C53053B-5274-4E47-931E-79CBA29B5A38}" dt="2023-05-25T04:29:16.890" v="397" actId="1076"/>
          <ac:picMkLst>
            <pc:docMk/>
            <pc:sldMk cId="57525853" sldId="274"/>
            <ac:picMk id="4" creationId="{2438E8D6-F040-FA00-6343-37B89A9C9104}"/>
          </ac:picMkLst>
        </pc:picChg>
        <pc:picChg chg="del">
          <ac:chgData name="Kaveh Eshraghian" userId="45481263d5e56625" providerId="LiveId" clId="{8C53053B-5274-4E47-931E-79CBA29B5A38}" dt="2023-05-25T04:29:05.462" v="394" actId="478"/>
          <ac:picMkLst>
            <pc:docMk/>
            <pc:sldMk cId="57525853" sldId="274"/>
            <ac:picMk id="5124" creationId="{9E898C51-0C7A-E1BC-6A80-DA734F3572E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5F9A1-C63E-4317-BCA2-8DCBE832A8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42A955-A60F-4732-88A1-6D25BD8D399F}">
      <dgm:prSet phldrT="[Text]"/>
      <dgm:spPr/>
      <dgm:t>
        <a:bodyPr/>
        <a:lstStyle/>
        <a:p>
          <a:r>
            <a:rPr lang="en-US" dirty="0"/>
            <a:t>Test Setup</a:t>
          </a:r>
        </a:p>
      </dgm:t>
    </dgm:pt>
    <dgm:pt modelId="{CBBC3904-73F7-4E58-89B3-86C52D4A72B7}" type="parTrans" cxnId="{87648428-7C96-49CA-92AD-9E2BABD06354}">
      <dgm:prSet/>
      <dgm:spPr/>
      <dgm:t>
        <a:bodyPr/>
        <a:lstStyle/>
        <a:p>
          <a:endParaRPr lang="en-US"/>
        </a:p>
      </dgm:t>
    </dgm:pt>
    <dgm:pt modelId="{707FD179-D8AF-4E52-B7F1-DA504ED80D7F}" type="sibTrans" cxnId="{87648428-7C96-49CA-92AD-9E2BABD06354}">
      <dgm:prSet/>
      <dgm:spPr/>
      <dgm:t>
        <a:bodyPr/>
        <a:lstStyle/>
        <a:p>
          <a:endParaRPr lang="en-US"/>
        </a:p>
      </dgm:t>
    </dgm:pt>
    <dgm:pt modelId="{432EC418-119E-41EA-8EC4-9D87658FCD37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1580B520-86C2-40F0-9061-19C3A273F8D0}" type="parTrans" cxnId="{0B1F693E-CD3C-4DA2-A8CE-673DC53478CC}">
      <dgm:prSet/>
      <dgm:spPr/>
      <dgm:t>
        <a:bodyPr/>
        <a:lstStyle/>
        <a:p>
          <a:endParaRPr lang="en-US"/>
        </a:p>
      </dgm:t>
    </dgm:pt>
    <dgm:pt modelId="{99B522B5-0F2D-4054-8C0E-4546FC168656}" type="sibTrans" cxnId="{0B1F693E-CD3C-4DA2-A8CE-673DC53478CC}">
      <dgm:prSet/>
      <dgm:spPr/>
      <dgm:t>
        <a:bodyPr/>
        <a:lstStyle/>
        <a:p>
          <a:endParaRPr lang="en-US"/>
        </a:p>
      </dgm:t>
    </dgm:pt>
    <dgm:pt modelId="{02109162-75E4-49B7-A43D-C1F3BA47A847}">
      <dgm:prSet phldrT="[Text]"/>
      <dgm:spPr/>
      <dgm:t>
        <a:bodyPr/>
        <a:lstStyle/>
        <a:p>
          <a:r>
            <a:rPr lang="en-US" dirty="0"/>
            <a:t>Test Teardown</a:t>
          </a:r>
        </a:p>
      </dgm:t>
    </dgm:pt>
    <dgm:pt modelId="{DFB2DBE2-2579-46EC-9F9C-471161D74413}" type="parTrans" cxnId="{7F021548-31ED-455D-966F-D8A20041B221}">
      <dgm:prSet/>
      <dgm:spPr/>
      <dgm:t>
        <a:bodyPr/>
        <a:lstStyle/>
        <a:p>
          <a:endParaRPr lang="en-US"/>
        </a:p>
      </dgm:t>
    </dgm:pt>
    <dgm:pt modelId="{A7942A7D-FB99-4199-AA2E-1DE0D72B1875}" type="sibTrans" cxnId="{7F021548-31ED-455D-966F-D8A20041B221}">
      <dgm:prSet/>
      <dgm:spPr/>
      <dgm:t>
        <a:bodyPr/>
        <a:lstStyle/>
        <a:p>
          <a:endParaRPr lang="en-US"/>
        </a:p>
      </dgm:t>
    </dgm:pt>
    <dgm:pt modelId="{F210F074-31C0-4D27-80B0-BC8999B27997}">
      <dgm:prSet phldrT="[Text]"/>
      <dgm:spPr/>
      <dgm:t>
        <a:bodyPr/>
        <a:lstStyle/>
        <a:p>
          <a:r>
            <a:rPr lang="en-US" dirty="0"/>
            <a:t>Check result</a:t>
          </a:r>
        </a:p>
      </dgm:t>
    </dgm:pt>
    <dgm:pt modelId="{F2C0553C-8BE5-4E4F-AB01-B93058C4F3D2}" type="parTrans" cxnId="{3C200BC0-9378-437F-AD87-19A20815BD35}">
      <dgm:prSet/>
      <dgm:spPr/>
      <dgm:t>
        <a:bodyPr/>
        <a:lstStyle/>
        <a:p>
          <a:endParaRPr lang="en-US"/>
        </a:p>
      </dgm:t>
    </dgm:pt>
    <dgm:pt modelId="{4C8EC690-2CF4-4E63-BEB9-D715CF1EF758}" type="sibTrans" cxnId="{3C200BC0-9378-437F-AD87-19A20815BD35}">
      <dgm:prSet/>
      <dgm:spPr/>
      <dgm:t>
        <a:bodyPr/>
        <a:lstStyle/>
        <a:p>
          <a:endParaRPr lang="en-US"/>
        </a:p>
      </dgm:t>
    </dgm:pt>
    <dgm:pt modelId="{DE18D269-BECB-417D-A544-C75A9FD48B73}" type="pres">
      <dgm:prSet presAssocID="{6525F9A1-C63E-4317-BCA2-8DCBE832A890}" presName="Name0" presStyleCnt="0">
        <dgm:presLayoutVars>
          <dgm:dir/>
          <dgm:animLvl val="lvl"/>
          <dgm:resizeHandles val="exact"/>
        </dgm:presLayoutVars>
      </dgm:prSet>
      <dgm:spPr/>
    </dgm:pt>
    <dgm:pt modelId="{875076A8-157C-483C-9C17-2C14293F2AE8}" type="pres">
      <dgm:prSet presAssocID="{B742A955-A60F-4732-88A1-6D25BD8D399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BD3126-6B2D-4116-8A31-9B094DBE6388}" type="pres">
      <dgm:prSet presAssocID="{707FD179-D8AF-4E52-B7F1-DA504ED80D7F}" presName="parTxOnlySpace" presStyleCnt="0"/>
      <dgm:spPr/>
    </dgm:pt>
    <dgm:pt modelId="{9DB49A6A-D089-467C-83AB-3B3DCB799EC4}" type="pres">
      <dgm:prSet presAssocID="{432EC418-119E-41EA-8EC4-9D87658FCD37}" presName="parTxOnly" presStyleLbl="node1" presStyleIdx="1" presStyleCnt="4" custLinFactNeighborX="4203" custLinFactNeighborY="0">
        <dgm:presLayoutVars>
          <dgm:chMax val="0"/>
          <dgm:chPref val="0"/>
          <dgm:bulletEnabled val="1"/>
        </dgm:presLayoutVars>
      </dgm:prSet>
      <dgm:spPr/>
    </dgm:pt>
    <dgm:pt modelId="{29324094-5C67-4CE6-ACEC-685412542C94}" type="pres">
      <dgm:prSet presAssocID="{99B522B5-0F2D-4054-8C0E-4546FC168656}" presName="parTxOnlySpace" presStyleCnt="0"/>
      <dgm:spPr/>
    </dgm:pt>
    <dgm:pt modelId="{4EA6F24F-7468-4616-A530-99A6E5C552FD}" type="pres">
      <dgm:prSet presAssocID="{F210F074-31C0-4D27-80B0-BC8999B2799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56C560-EC20-4E6F-9AED-A0465754CF62}" type="pres">
      <dgm:prSet presAssocID="{4C8EC690-2CF4-4E63-BEB9-D715CF1EF758}" presName="parTxOnlySpace" presStyleCnt="0"/>
      <dgm:spPr/>
    </dgm:pt>
    <dgm:pt modelId="{9F31A873-955F-472A-9152-41B736D6FA74}" type="pres">
      <dgm:prSet presAssocID="{02109162-75E4-49B7-A43D-C1F3BA47A84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648428-7C96-49CA-92AD-9E2BABD06354}" srcId="{6525F9A1-C63E-4317-BCA2-8DCBE832A890}" destId="{B742A955-A60F-4732-88A1-6D25BD8D399F}" srcOrd="0" destOrd="0" parTransId="{CBBC3904-73F7-4E58-89B3-86C52D4A72B7}" sibTransId="{707FD179-D8AF-4E52-B7F1-DA504ED80D7F}"/>
    <dgm:cxn modelId="{0B1F693E-CD3C-4DA2-A8CE-673DC53478CC}" srcId="{6525F9A1-C63E-4317-BCA2-8DCBE832A890}" destId="{432EC418-119E-41EA-8EC4-9D87658FCD37}" srcOrd="1" destOrd="0" parTransId="{1580B520-86C2-40F0-9061-19C3A273F8D0}" sibTransId="{99B522B5-0F2D-4054-8C0E-4546FC168656}"/>
    <dgm:cxn modelId="{092CC941-FBDA-4DAA-AEB9-798D16F97379}" type="presOf" srcId="{6525F9A1-C63E-4317-BCA2-8DCBE832A890}" destId="{DE18D269-BECB-417D-A544-C75A9FD48B73}" srcOrd="0" destOrd="0" presId="urn:microsoft.com/office/officeart/2005/8/layout/chevron1"/>
    <dgm:cxn modelId="{7F021548-31ED-455D-966F-D8A20041B221}" srcId="{6525F9A1-C63E-4317-BCA2-8DCBE832A890}" destId="{02109162-75E4-49B7-A43D-C1F3BA47A847}" srcOrd="3" destOrd="0" parTransId="{DFB2DBE2-2579-46EC-9F9C-471161D74413}" sibTransId="{A7942A7D-FB99-4199-AA2E-1DE0D72B1875}"/>
    <dgm:cxn modelId="{D5BBA2B2-1D44-4746-94A4-175D1F626C42}" type="presOf" srcId="{F210F074-31C0-4D27-80B0-BC8999B27997}" destId="{4EA6F24F-7468-4616-A530-99A6E5C552FD}" srcOrd="0" destOrd="0" presId="urn:microsoft.com/office/officeart/2005/8/layout/chevron1"/>
    <dgm:cxn modelId="{3C200BC0-9378-437F-AD87-19A20815BD35}" srcId="{6525F9A1-C63E-4317-BCA2-8DCBE832A890}" destId="{F210F074-31C0-4D27-80B0-BC8999B27997}" srcOrd="2" destOrd="0" parTransId="{F2C0553C-8BE5-4E4F-AB01-B93058C4F3D2}" sibTransId="{4C8EC690-2CF4-4E63-BEB9-D715CF1EF758}"/>
    <dgm:cxn modelId="{613377E5-DE23-4280-BC79-798007F79E05}" type="presOf" srcId="{02109162-75E4-49B7-A43D-C1F3BA47A847}" destId="{9F31A873-955F-472A-9152-41B736D6FA74}" srcOrd="0" destOrd="0" presId="urn:microsoft.com/office/officeart/2005/8/layout/chevron1"/>
    <dgm:cxn modelId="{5396C0F2-C71A-4262-ABF7-D757F536E552}" type="presOf" srcId="{B742A955-A60F-4732-88A1-6D25BD8D399F}" destId="{875076A8-157C-483C-9C17-2C14293F2AE8}" srcOrd="0" destOrd="0" presId="urn:microsoft.com/office/officeart/2005/8/layout/chevron1"/>
    <dgm:cxn modelId="{62439AFA-FD6F-4581-87D2-0E8F5D2FA0DE}" type="presOf" srcId="{432EC418-119E-41EA-8EC4-9D87658FCD37}" destId="{9DB49A6A-D089-467C-83AB-3B3DCB799EC4}" srcOrd="0" destOrd="0" presId="urn:microsoft.com/office/officeart/2005/8/layout/chevron1"/>
    <dgm:cxn modelId="{603E50DF-03F7-47BA-972A-3B3BA948AA82}" type="presParOf" srcId="{DE18D269-BECB-417D-A544-C75A9FD48B73}" destId="{875076A8-157C-483C-9C17-2C14293F2AE8}" srcOrd="0" destOrd="0" presId="urn:microsoft.com/office/officeart/2005/8/layout/chevron1"/>
    <dgm:cxn modelId="{BFA4F9BB-CAC7-4DC9-91E4-59BE47504D55}" type="presParOf" srcId="{DE18D269-BECB-417D-A544-C75A9FD48B73}" destId="{54BD3126-6B2D-4116-8A31-9B094DBE6388}" srcOrd="1" destOrd="0" presId="urn:microsoft.com/office/officeart/2005/8/layout/chevron1"/>
    <dgm:cxn modelId="{5ED9200B-D80B-47A2-BD58-7C43FA3BDD64}" type="presParOf" srcId="{DE18D269-BECB-417D-A544-C75A9FD48B73}" destId="{9DB49A6A-D089-467C-83AB-3B3DCB799EC4}" srcOrd="2" destOrd="0" presId="urn:microsoft.com/office/officeart/2005/8/layout/chevron1"/>
    <dgm:cxn modelId="{62BB4861-61F5-464C-B7FD-244EEED222B0}" type="presParOf" srcId="{DE18D269-BECB-417D-A544-C75A9FD48B73}" destId="{29324094-5C67-4CE6-ACEC-685412542C94}" srcOrd="3" destOrd="0" presId="urn:microsoft.com/office/officeart/2005/8/layout/chevron1"/>
    <dgm:cxn modelId="{E5247351-C01F-40A3-A5A4-8959DD215612}" type="presParOf" srcId="{DE18D269-BECB-417D-A544-C75A9FD48B73}" destId="{4EA6F24F-7468-4616-A530-99A6E5C552FD}" srcOrd="4" destOrd="0" presId="urn:microsoft.com/office/officeart/2005/8/layout/chevron1"/>
    <dgm:cxn modelId="{72B09132-0175-474B-9599-35EAE856159C}" type="presParOf" srcId="{DE18D269-BECB-417D-A544-C75A9FD48B73}" destId="{4B56C560-EC20-4E6F-9AED-A0465754CF62}" srcOrd="5" destOrd="0" presId="urn:microsoft.com/office/officeart/2005/8/layout/chevron1"/>
    <dgm:cxn modelId="{D02D4424-1628-45ED-A415-1F2F44B96A2D}" type="presParOf" srcId="{DE18D269-BECB-417D-A544-C75A9FD48B73}" destId="{9F31A873-955F-472A-9152-41B736D6FA7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076A8-157C-483C-9C17-2C14293F2AE8}">
      <dsp:nvSpPr>
        <dsp:cNvPr id="0" name=""/>
        <dsp:cNvSpPr/>
      </dsp:nvSpPr>
      <dsp:spPr>
        <a:xfrm>
          <a:off x="3770" y="29342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Setup</a:t>
          </a:r>
        </a:p>
      </dsp:txBody>
      <dsp:txXfrm>
        <a:off x="442714" y="293422"/>
        <a:ext cx="1316831" cy="877887"/>
      </dsp:txXfrm>
    </dsp:sp>
    <dsp:sp modelId="{9DB49A6A-D089-467C-83AB-3B3DCB799EC4}">
      <dsp:nvSpPr>
        <dsp:cNvPr id="0" name=""/>
        <dsp:cNvSpPr/>
      </dsp:nvSpPr>
      <dsp:spPr>
        <a:xfrm>
          <a:off x="1988241" y="29342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</a:p>
      </dsp:txBody>
      <dsp:txXfrm>
        <a:off x="2427185" y="293422"/>
        <a:ext cx="1316831" cy="877887"/>
      </dsp:txXfrm>
    </dsp:sp>
    <dsp:sp modelId="{4EA6F24F-7468-4616-A530-99A6E5C552FD}">
      <dsp:nvSpPr>
        <dsp:cNvPr id="0" name=""/>
        <dsp:cNvSpPr/>
      </dsp:nvSpPr>
      <dsp:spPr>
        <a:xfrm>
          <a:off x="3954264" y="29342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result</a:t>
          </a:r>
        </a:p>
      </dsp:txBody>
      <dsp:txXfrm>
        <a:off x="4393208" y="293422"/>
        <a:ext cx="1316831" cy="877887"/>
      </dsp:txXfrm>
    </dsp:sp>
    <dsp:sp modelId="{9F31A873-955F-472A-9152-41B736D6FA74}">
      <dsp:nvSpPr>
        <dsp:cNvPr id="0" name=""/>
        <dsp:cNvSpPr/>
      </dsp:nvSpPr>
      <dsp:spPr>
        <a:xfrm>
          <a:off x="5929510" y="29342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Teardown</a:t>
          </a:r>
        </a:p>
      </dsp:txBody>
      <dsp:txXfrm>
        <a:off x="6368454" y="29342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2023-05-24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6DB7-B858-A615-E611-CDB48064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039" y="2925097"/>
            <a:ext cx="6462923" cy="88490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7D20B-9E96-BC48-EFC4-B8CC6A6E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750" y="3932901"/>
            <a:ext cx="5157592" cy="3107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9D9D9"/>
                </a:solidFill>
              </a:rPr>
              <a:t>Unit Testing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sz="1800" b="1" dirty="0">
                <a:solidFill>
                  <a:srgbClr val="D9D9D9"/>
                </a:solidFill>
              </a:rPr>
              <a:t>Instructor: </a:t>
            </a:r>
            <a:r>
              <a:rPr lang="en-US" sz="1800" dirty="0">
                <a:solidFill>
                  <a:srgbClr val="D9D9D9"/>
                </a:solidFill>
              </a:rPr>
              <a:t>Kaveh Eshraghian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6D594A32-EB51-1014-D5BC-6C81E077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74AE-14F4-5496-AF90-F4222BC8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Library Path</a:t>
            </a:r>
          </a:p>
        </p:txBody>
      </p:sp>
      <p:pic>
        <p:nvPicPr>
          <p:cNvPr id="3074" name="Picture 2" descr="&amp;quot;Dialog to set additional library directories.&amp;quot; ">
            <a:extLst>
              <a:ext uri="{FF2B5EF4-FFF2-40B4-BE49-F238E27FC236}">
                <a16:creationId xmlns:a16="http://schemas.microsoft.com/office/drawing/2014/main" id="{848D4023-929A-749B-B22C-F924F15B6F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150269"/>
            <a:ext cx="60198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3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7BE-7DA1-6711-5318-E57FF789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Include Path</a:t>
            </a:r>
          </a:p>
        </p:txBody>
      </p:sp>
      <p:pic>
        <p:nvPicPr>
          <p:cNvPr id="4098" name="Picture 2" descr="&amp;quot;Visual Studio Test Include Path&amp;quot; ">
            <a:extLst>
              <a:ext uri="{FF2B5EF4-FFF2-40B4-BE49-F238E27FC236}">
                <a16:creationId xmlns:a16="http://schemas.microsoft.com/office/drawing/2014/main" id="{DF6E9812-3611-4113-9165-672EEB4AE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63" y="1828800"/>
            <a:ext cx="7070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CE9-C771-9FCF-FA3A-6A5209A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774E-487A-4B64-8A6D-0C5838E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1698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 </a:t>
            </a:r>
            <a:r>
              <a:rPr lang="en-US" b="1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menu at the top and select </a:t>
            </a:r>
            <a:r>
              <a:rPr lang="en-US" b="1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Explorer</a:t>
            </a: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display a new window to control the tests, as shown below. </a:t>
            </a:r>
          </a:p>
          <a:p>
            <a:endParaRPr lang="en-US" dirty="0"/>
          </a:p>
        </p:txBody>
      </p:sp>
      <p:pic>
        <p:nvPicPr>
          <p:cNvPr id="5124" name="Picture 4" descr="&amp;quot;Visual Studio Test Explorer&amp;quot; ">
            <a:extLst>
              <a:ext uri="{FF2B5EF4-FFF2-40B4-BE49-F238E27FC236}">
                <a16:creationId xmlns:a16="http://schemas.microsoft.com/office/drawing/2014/main" id="{9E898C51-0C7A-E1BC-6A80-DA734F35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15" y="2998695"/>
            <a:ext cx="8058150" cy="20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8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CE9-C771-9FCF-FA3A-6A5209A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774E-487A-4B64-8A6D-0C5838E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169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&amp;quot;Visual Studio Test Explorer showing results of a test.&amp;quot; ">
            <a:extLst>
              <a:ext uri="{FF2B5EF4-FFF2-40B4-BE49-F238E27FC236}">
                <a16:creationId xmlns:a16="http://schemas.microsoft.com/office/drawing/2014/main" id="{2438E8D6-F040-FA00-6343-37B89A9C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4" y="2663526"/>
            <a:ext cx="10354235" cy="21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CFB1-8A9B-4A96-0D9C-E5D5A25B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 Before/After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9E4058-06FB-D86C-3128-D44BDA32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C0BD-7428-0320-B892-335972BB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67" y="2163193"/>
            <a:ext cx="7111369" cy="34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9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9EDD-74EF-8874-14AA-61FDE0F0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</a:t>
            </a:r>
            <a:r>
              <a:rPr lang="en-US" dirty="0" err="1"/>
              <a:t>Teaddown</a:t>
            </a:r>
            <a:r>
              <a:rPr lang="en-US" dirty="0"/>
              <a:t> for Each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8A2DF-096E-6569-262D-A38C9168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BCC27-AACF-CBEF-9D44-E5907A0F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77" y="2273990"/>
            <a:ext cx="7151550" cy="34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EDF-7735-82D9-FC31-F3723096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from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720696-80F2-28D4-0FED-6791BAEC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vstest.console.exe MathProj-UnitTest.dll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BB331-6027-6BFC-C724-057AF9D5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0" y="2361984"/>
            <a:ext cx="6518610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48E-72FF-5FE4-2E6A-DD21814C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1DE3B-7953-FBCF-0A3D-34200E4D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49079"/>
            <a:ext cx="4807287" cy="3208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7EE-3B88-9927-CD07-929FF85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 testing is the process of testing the code in small units. 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Test: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ystem-ui"/>
              </a:rPr>
              <a:t>Usually, these units correspond to functions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Test: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ystem-ui"/>
              </a:rPr>
              <a:t>F</a:t>
            </a:r>
            <a:r>
              <a:rPr lang="en-US" b="0" i="0" dirty="0">
                <a:effectLst/>
                <a:latin typeface="system-ui"/>
              </a:rPr>
              <a:t>eeding the function under test specific values.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ystem-ui"/>
              </a:rPr>
              <a:t>G</a:t>
            </a:r>
            <a:r>
              <a:rPr lang="en-US" b="0" i="0" dirty="0">
                <a:effectLst/>
                <a:latin typeface="system-ui"/>
              </a:rPr>
              <a:t>athers a return value and compares it to expected output.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If values produced by the function under test is identical to that that is expected, test has passed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9B7D-9717-8AE0-4260-622C19B1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7B9B-B16C-BBAF-ADE1-C6068CA6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 framework advantages: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us to set up the test,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the function being tested and store the result,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the result to the expected result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an assertion to throw an exception if the test fails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Tear down the test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5E07E6-B433-B61F-5278-C6E713CD1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310000"/>
              </p:ext>
            </p:extLst>
          </p:nvPr>
        </p:nvGraphicFramePr>
        <p:xfrm>
          <a:off x="1495552" y="4628595"/>
          <a:ext cx="8128000" cy="146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79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14C-8D06-3870-CFCC-522052EC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9EF4-BE84-86F8-2D6A-0AC0D6E7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extent to which the source code of a software application is tested by a set of test cases. It is a metric that helps evaluate the effectiveness and thoroughness of testing efforts.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Test: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which line of code were tested.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times each line was executed.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Test: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ystem-ui"/>
              </a:rPr>
              <a:t>Compile code with counting flags (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FMono-Regular"/>
              </a:rPr>
              <a:t>gcc</a:t>
            </a:r>
            <a:r>
              <a:rPr lang="en-US" b="0" i="0" dirty="0">
                <a:solidFill>
                  <a:srgbClr val="1C1E21"/>
                </a:solidFill>
                <a:effectLst/>
                <a:latin typeface="SFMono-Regular"/>
              </a:rPr>
              <a:t> -Wall -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FMono-Regular"/>
              </a:rPr>
              <a:t>fprofile</a:t>
            </a:r>
            <a:r>
              <a:rPr lang="en-US" b="0" i="0" dirty="0">
                <a:solidFill>
                  <a:srgbClr val="1C1E21"/>
                </a:solidFill>
                <a:effectLst/>
                <a:latin typeface="SFMono-Regular"/>
              </a:rPr>
              <a:t>-arcs -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FMono-Regular"/>
              </a:rPr>
              <a:t>ftest</a:t>
            </a:r>
            <a:r>
              <a:rPr lang="en-US" b="0" i="0" dirty="0">
                <a:solidFill>
                  <a:srgbClr val="1C1E21"/>
                </a:solidFill>
                <a:effectLst/>
                <a:latin typeface="SFMono-Regular"/>
              </a:rPr>
              <a:t>-coverage -o insert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FMono-Regular"/>
              </a:rPr>
              <a:t>insert.c</a:t>
            </a:r>
            <a:r>
              <a:rPr lang="en-US" b="0" i="0" dirty="0">
                <a:solidFill>
                  <a:srgbClr val="1C1E21"/>
                </a:solidFill>
                <a:effectLst/>
                <a:latin typeface="SFMono-Regular"/>
              </a:rPr>
              <a:t>)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Execute program.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ystem-ui"/>
              </a:rPr>
              <a:t>Prepare report (</a:t>
            </a:r>
            <a:r>
              <a:rPr lang="en-US" dirty="0" err="1">
                <a:latin typeface="system-ui"/>
              </a:rPr>
              <a:t>gcov</a:t>
            </a:r>
            <a:r>
              <a:rPr lang="en-US" dirty="0">
                <a:latin typeface="system-ui"/>
              </a:rPr>
              <a:t> </a:t>
            </a:r>
            <a:r>
              <a:rPr lang="en-US" dirty="0" err="1">
                <a:latin typeface="system-ui"/>
              </a:rPr>
              <a:t>insert.c</a:t>
            </a:r>
            <a:r>
              <a:rPr lang="en-US" dirty="0">
                <a:latin typeface="system-ui"/>
              </a:rPr>
              <a:t>)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Open file </a:t>
            </a:r>
            <a:r>
              <a:rPr lang="en-US" b="0" i="0" dirty="0" err="1">
                <a:effectLst/>
                <a:latin typeface="system-ui"/>
              </a:rPr>
              <a:t>insert.c.gcov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AF6-2A00-3C76-2061-269A8DA4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Math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A1DA-4492-8B13-667C-31FFE765B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mathfuncs.h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75613-ECF1-A4CB-0763-C5143250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mathfuncs.c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2DF3C67-F5B2-4DA3-56C4-7D5AF2275A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26480" y="2507550"/>
            <a:ext cx="4480560" cy="4110914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1C059E-7587-AC7A-0230-96B6985C1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F4663A-1E6A-64B1-8985-5335F57B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7" y="2507550"/>
            <a:ext cx="4486795" cy="28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85D5-B11A-FD3A-7F04-14E390C3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Test Project</a:t>
            </a:r>
          </a:p>
        </p:txBody>
      </p:sp>
      <p:pic>
        <p:nvPicPr>
          <p:cNvPr id="1026" name="Picture 2" descr="&amp;quot;Dialog to create a unit testing project in Visual Studio&amp;quot; ">
            <a:extLst>
              <a:ext uri="{FF2B5EF4-FFF2-40B4-BE49-F238E27FC236}">
                <a16:creationId xmlns:a16="http://schemas.microsoft.com/office/drawing/2014/main" id="{F07B0C26-4EA7-47F8-64FB-225E7CAE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6" y="1617462"/>
            <a:ext cx="6796928" cy="524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D8D-9FC5-163E-5E29-E66589DD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457D-0C59-7A4D-7D68-3B4C02DD8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pch.h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CppUnitTest.h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mathfuncs_r.h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namespace Microsoft::</a:t>
            </a:r>
            <a:r>
              <a:rPr lang="en-US" dirty="0" err="1"/>
              <a:t>VisualStudio</a:t>
            </a:r>
            <a:r>
              <a:rPr lang="en-US" dirty="0"/>
              <a:t>::</a:t>
            </a:r>
            <a:r>
              <a:rPr lang="en-US" dirty="0" err="1"/>
              <a:t>CppUnitTestFramework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namespace </a:t>
            </a:r>
            <a:r>
              <a:rPr lang="en-US" dirty="0" err="1"/>
              <a:t>MathTestSuite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TEST_CLASS(</a:t>
            </a:r>
            <a:r>
              <a:rPr lang="en-US" dirty="0" err="1"/>
              <a:t>MathTest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TEST_METHOD(</a:t>
            </a:r>
            <a:r>
              <a:rPr lang="en-US" dirty="0" err="1"/>
              <a:t>SquareTest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double d = square(8.0);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Assert::</a:t>
            </a:r>
            <a:r>
              <a:rPr lang="en-US" dirty="0" err="1"/>
              <a:t>AreEqual</a:t>
            </a:r>
            <a:r>
              <a:rPr lang="en-US" dirty="0"/>
              <a:t>(64.0, 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TEST_METHOD(</a:t>
            </a:r>
            <a:r>
              <a:rPr lang="en-US" dirty="0" err="1"/>
              <a:t>CubeTest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double d = cube(3.0);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Assert::</a:t>
            </a:r>
            <a:r>
              <a:rPr lang="en-US" dirty="0" err="1"/>
              <a:t>AreEqual</a:t>
            </a:r>
            <a:r>
              <a:rPr lang="en-US" dirty="0"/>
              <a:t>(27.0, 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2C68-AF6F-E66B-0305-7BF4C836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TEST_CLASS(</a:t>
            </a:r>
            <a:r>
              <a:rPr lang="en-US" dirty="0" err="1"/>
              <a:t>MathIntegrationTest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TEST_METHOD(</a:t>
            </a:r>
            <a:r>
              <a:rPr lang="en-US" dirty="0" err="1"/>
              <a:t>AdditionTest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double d = square(8.0);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double d1 = cube(3.0);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Assert::</a:t>
            </a:r>
            <a:r>
              <a:rPr lang="en-US" dirty="0" err="1"/>
              <a:t>AreEqual</a:t>
            </a:r>
            <a:r>
              <a:rPr lang="en-US" dirty="0"/>
              <a:t>(91.0, d + d1);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36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779-F6AE-D13B-9E13-B7D1692C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 Include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4E18C-BDFA-CA0E-4411-8C1273D10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59" y="2066507"/>
            <a:ext cx="5043947" cy="4022387"/>
          </a:xfrm>
        </p:spPr>
      </p:pic>
    </p:spTree>
    <p:extLst>
      <p:ext uri="{BB962C8B-B14F-4D97-AF65-F5344CB8AC3E}">
        <p14:creationId xmlns:p14="http://schemas.microsoft.com/office/powerpoint/2010/main" val="5848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A389-CC26-25F5-FB12-D5F4AA58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A6DD25-FB0E-7217-7620-451EF403FC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1128" y="1828800"/>
          <a:ext cx="6816594" cy="4351338"/>
        </p:xfrm>
        <a:graphic>
          <a:graphicData uri="http://schemas.openxmlformats.org/drawingml/2006/table">
            <a:tbl>
              <a:tblPr/>
              <a:tblGrid>
                <a:gridCol w="3408297">
                  <a:extLst>
                    <a:ext uri="{9D8B030D-6E8A-4147-A177-3AD203B41FA5}">
                      <a16:colId xmlns:a16="http://schemas.microsoft.com/office/drawing/2014/main" val="1363986499"/>
                    </a:ext>
                  </a:extLst>
                </a:gridCol>
                <a:gridCol w="3408297">
                  <a:extLst>
                    <a:ext uri="{9D8B030D-6E8A-4147-A177-3AD203B41FA5}">
                      <a16:colId xmlns:a16="http://schemas.microsoft.com/office/drawing/2014/main" val="3266607567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Method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E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E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48870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AreEqual(v1, v2 [, "error message"] 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E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Compares v1 to v2 and throws an exception if they are not equal. If they are not equal, the optional error string will be displayed.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E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455228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AreNotEqual(v1, v2 [, "error message"] 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Compares v1 to v2 and throws an exception if they are equal. If they are equal, the optional error string will be displayed.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8070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IsTrue(b1 [, "error message"] 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If the Boolean b1 is not true it throws an exception. If not true, the optional error string will be displayed.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1301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IsFalse(b1 [, "error message"] 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If the Boolean b1 is not false it throws an exception. If not false, the optional error string will be displayed.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5597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Fail([ "error message"] 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This causes the test to fail and throws an exception. If called, the optional error string will be displayed.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1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2339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B9DB3898E1840A1985BE38A336A09" ma:contentTypeVersion="12" ma:contentTypeDescription="Create a new document." ma:contentTypeScope="" ma:versionID="2e7fe1ede33cf1dc680f0e4a7db54bb2">
  <xsd:schema xmlns:xsd="http://www.w3.org/2001/XMLSchema" xmlns:xs="http://www.w3.org/2001/XMLSchema" xmlns:p="http://schemas.microsoft.com/office/2006/metadata/properties" xmlns:ns2="7e7c8aa9-4be2-48a6-a0f7-80013db2e73b" xmlns:ns3="7db3b190-d1cf-4882-bee6-3064ce691739" targetNamespace="http://schemas.microsoft.com/office/2006/metadata/properties" ma:root="true" ma:fieldsID="c518a831eea8f0d02cef310fd2c9fe1b" ns2:_="" ns3:_="">
    <xsd:import namespace="7e7c8aa9-4be2-48a6-a0f7-80013db2e73b"/>
    <xsd:import namespace="7db3b190-d1cf-4882-bee6-3064ce691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c8aa9-4be2-48a6-a0f7-80013db2e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3b190-d1cf-4882-bee6-3064ce69173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1053aee-29de-48c2-82f4-3c5d5ff217c1}" ma:internalName="TaxCatchAll" ma:showField="CatchAllData" ma:web="7db3b190-d1cf-4882-bee6-3064ce6917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b3b190-d1cf-4882-bee6-3064ce691739" xsi:nil="true"/>
    <lcf76f155ced4ddcb4097134ff3c332f xmlns="7e7c8aa9-4be2-48a6-a0f7-80013db2e73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5C482B-55BE-47EF-AA30-50F9C6AC8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7c8aa9-4be2-48a6-a0f7-80013db2e73b"/>
    <ds:schemaRef ds:uri="7db3b190-d1cf-4882-bee6-3064ce691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44164-ABD5-49ED-9762-4A125DC5B98C}">
  <ds:schemaRefs>
    <ds:schemaRef ds:uri="http://schemas.microsoft.com/office/2006/metadata/properties"/>
    <ds:schemaRef ds:uri="http://schemas.microsoft.com/office/infopath/2007/PartnerControls"/>
    <ds:schemaRef ds:uri="7db3b190-d1cf-4882-bee6-3064ce691739"/>
    <ds:schemaRef ds:uri="7e7c8aa9-4be2-48a6-a0f7-80013db2e73b"/>
  </ds:schemaRefs>
</ds:datastoreItem>
</file>

<file path=customXml/itemProps3.xml><?xml version="1.0" encoding="utf-8"?>
<ds:datastoreItem xmlns:ds="http://schemas.openxmlformats.org/officeDocument/2006/customXml" ds:itemID="{9E20E310-78BE-4F43-A765-D8C279839C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1579</TotalTime>
  <Words>651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SFMono-Regular</vt:lpstr>
      <vt:lpstr>system-ui</vt:lpstr>
      <vt:lpstr>Wingdings 2</vt:lpstr>
      <vt:lpstr>View</vt:lpstr>
      <vt:lpstr>Software Testing</vt:lpstr>
      <vt:lpstr>Unit Testing</vt:lpstr>
      <vt:lpstr>Test Frameworks</vt:lpstr>
      <vt:lpstr>Test Coverage</vt:lpstr>
      <vt:lpstr>Test Math Functions</vt:lpstr>
      <vt:lpstr>Create a Test Project</vt:lpstr>
      <vt:lpstr>Write Test Code</vt:lpstr>
      <vt:lpstr>Access C Include File</vt:lpstr>
      <vt:lpstr>Assertions</vt:lpstr>
      <vt:lpstr>Setup Library Path</vt:lpstr>
      <vt:lpstr>Setup Include Path</vt:lpstr>
      <vt:lpstr>Running Tests in Visual Studio</vt:lpstr>
      <vt:lpstr>Test Results</vt:lpstr>
      <vt:lpstr>Setup and Teardown Before/After Tests</vt:lpstr>
      <vt:lpstr>Setup and Teaddown for Each Test</vt:lpstr>
      <vt:lpstr>Test from Command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Kaveh Eshraghian</cp:lastModifiedBy>
  <cp:revision>1</cp:revision>
  <dcterms:created xsi:type="dcterms:W3CDTF">2022-06-04T18:21:43Z</dcterms:created>
  <dcterms:modified xsi:type="dcterms:W3CDTF">2023-05-25T05:24:52Z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0x010100068B9DB3898E1840A1985BE38A336A09</vt:lpwstr>
  </property>
</Properties>
</file>