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4"/>
  </p:sldMasterIdLst>
  <p:notesMasterIdLst>
    <p:notesMasterId r:id="rId27"/>
  </p:notesMasterIdLst>
  <p:sldIdLst>
    <p:sldId id="282" r:id="rId5"/>
    <p:sldId id="281" r:id="rId6"/>
    <p:sldId id="257" r:id="rId7"/>
    <p:sldId id="258" r:id="rId8"/>
    <p:sldId id="261" r:id="rId9"/>
    <p:sldId id="262" r:id="rId10"/>
    <p:sldId id="263" r:id="rId11"/>
    <p:sldId id="284" r:id="rId12"/>
    <p:sldId id="283" r:id="rId13"/>
    <p:sldId id="266" r:id="rId14"/>
    <p:sldId id="267" r:id="rId15"/>
    <p:sldId id="268" r:id="rId16"/>
    <p:sldId id="285" r:id="rId17"/>
    <p:sldId id="286" r:id="rId18"/>
    <p:sldId id="287" r:id="rId19"/>
    <p:sldId id="288" r:id="rId20"/>
    <p:sldId id="289" r:id="rId21"/>
    <p:sldId id="290" r:id="rId22"/>
    <p:sldId id="275" r:id="rId23"/>
    <p:sldId id="291" r:id="rId24"/>
    <p:sldId id="292"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EAC35D-85C7-48D6-89B2-52BEADBA5095}" v="369" dt="2022-06-11T16:24:40.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68644" autoAdjust="0"/>
  </p:normalViewPr>
  <p:slideViewPr>
    <p:cSldViewPr snapToGrid="0">
      <p:cViewPr varScale="1">
        <p:scale>
          <a:sx n="51" d="100"/>
          <a:sy n="51" d="100"/>
        </p:scale>
        <p:origin x="107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Robson" userId="0611a22c-4a37-471b-80f5-a608aa559a12" providerId="ADAL" clId="{A9EAC35D-85C7-48D6-89B2-52BEADBA5095}"/>
    <pc:docChg chg="custSel addSld delSld modSld">
      <pc:chgData name="Robert Robson" userId="0611a22c-4a37-471b-80f5-a608aa559a12" providerId="ADAL" clId="{A9EAC35D-85C7-48D6-89B2-52BEADBA5095}" dt="2022-06-11T16:25:58.868" v="3212" actId="962"/>
      <pc:docMkLst>
        <pc:docMk/>
      </pc:docMkLst>
      <pc:sldChg chg="modSp">
        <pc:chgData name="Robert Robson" userId="0611a22c-4a37-471b-80f5-a608aa559a12" providerId="ADAL" clId="{A9EAC35D-85C7-48D6-89B2-52BEADBA5095}" dt="2022-06-11T16:24:40.725" v="2984" actId="962"/>
        <pc:sldMkLst>
          <pc:docMk/>
          <pc:sldMk cId="2949221458" sldId="258"/>
        </pc:sldMkLst>
        <pc:graphicFrameChg chg="mod">
          <ac:chgData name="Robert Robson" userId="0611a22c-4a37-471b-80f5-a608aa559a12" providerId="ADAL" clId="{A9EAC35D-85C7-48D6-89B2-52BEADBA5095}" dt="2022-06-11T16:24:40.725" v="2984" actId="962"/>
          <ac:graphicFrameMkLst>
            <pc:docMk/>
            <pc:sldMk cId="2949221458" sldId="258"/>
            <ac:graphicFrameMk id="4" creationId="{31FAD286-D099-38AE-1D7B-F994D6DEAC5D}"/>
          </ac:graphicFrameMkLst>
        </pc:graphicFrameChg>
      </pc:sldChg>
      <pc:sldChg chg="modSp new mod">
        <pc:chgData name="Robert Robson" userId="0611a22c-4a37-471b-80f5-a608aa559a12" providerId="ADAL" clId="{A9EAC35D-85C7-48D6-89B2-52BEADBA5095}" dt="2022-06-07T14:55:03.606" v="22" actId="20577"/>
        <pc:sldMkLst>
          <pc:docMk/>
          <pc:sldMk cId="2682057980" sldId="259"/>
        </pc:sldMkLst>
        <pc:spChg chg="mod">
          <ac:chgData name="Robert Robson" userId="0611a22c-4a37-471b-80f5-a608aa559a12" providerId="ADAL" clId="{A9EAC35D-85C7-48D6-89B2-52BEADBA5095}" dt="2022-06-07T14:54:34.717" v="18" actId="20577"/>
          <ac:spMkLst>
            <pc:docMk/>
            <pc:sldMk cId="2682057980" sldId="259"/>
            <ac:spMk id="2" creationId="{B53D71C2-A4C8-71E0-1C01-EF9297D4407F}"/>
          </ac:spMkLst>
        </pc:spChg>
        <pc:spChg chg="mod">
          <ac:chgData name="Robert Robson" userId="0611a22c-4a37-471b-80f5-a608aa559a12" providerId="ADAL" clId="{A9EAC35D-85C7-48D6-89B2-52BEADBA5095}" dt="2022-06-07T14:55:03.606" v="22" actId="20577"/>
          <ac:spMkLst>
            <pc:docMk/>
            <pc:sldMk cId="2682057980" sldId="259"/>
            <ac:spMk id="3" creationId="{72E7027B-F955-0F4D-6A2A-043312E60627}"/>
          </ac:spMkLst>
        </pc:spChg>
      </pc:sldChg>
      <pc:sldChg chg="modSp new mod">
        <pc:chgData name="Robert Robson" userId="0611a22c-4a37-471b-80f5-a608aa559a12" providerId="ADAL" clId="{A9EAC35D-85C7-48D6-89B2-52BEADBA5095}" dt="2022-06-07T14:56:41.113" v="44" actId="20577"/>
        <pc:sldMkLst>
          <pc:docMk/>
          <pc:sldMk cId="3829707592" sldId="260"/>
        </pc:sldMkLst>
        <pc:spChg chg="mod">
          <ac:chgData name="Robert Robson" userId="0611a22c-4a37-471b-80f5-a608aa559a12" providerId="ADAL" clId="{A9EAC35D-85C7-48D6-89B2-52BEADBA5095}" dt="2022-06-07T14:55:42.534" v="38" actId="20577"/>
          <ac:spMkLst>
            <pc:docMk/>
            <pc:sldMk cId="3829707592" sldId="260"/>
            <ac:spMk id="2" creationId="{7BC2721C-2F8A-E492-8F56-93E3B30C387A}"/>
          </ac:spMkLst>
        </pc:spChg>
        <pc:spChg chg="mod">
          <ac:chgData name="Robert Robson" userId="0611a22c-4a37-471b-80f5-a608aa559a12" providerId="ADAL" clId="{A9EAC35D-85C7-48D6-89B2-52BEADBA5095}" dt="2022-06-07T14:56:41.113" v="44" actId="20577"/>
          <ac:spMkLst>
            <pc:docMk/>
            <pc:sldMk cId="3829707592" sldId="260"/>
            <ac:spMk id="3" creationId="{43026C09-90D5-6613-04F1-E1099114ED5E}"/>
          </ac:spMkLst>
        </pc:spChg>
      </pc:sldChg>
      <pc:sldChg chg="modSp new mod">
        <pc:chgData name="Robert Robson" userId="0611a22c-4a37-471b-80f5-a608aa559a12" providerId="ADAL" clId="{A9EAC35D-85C7-48D6-89B2-52BEADBA5095}" dt="2022-06-07T15:01:17.265" v="397" actId="20577"/>
        <pc:sldMkLst>
          <pc:docMk/>
          <pc:sldMk cId="2983517448" sldId="261"/>
        </pc:sldMkLst>
        <pc:spChg chg="mod">
          <ac:chgData name="Robert Robson" userId="0611a22c-4a37-471b-80f5-a608aa559a12" providerId="ADAL" clId="{A9EAC35D-85C7-48D6-89B2-52BEADBA5095}" dt="2022-06-07T14:57:13.997" v="60" actId="20577"/>
          <ac:spMkLst>
            <pc:docMk/>
            <pc:sldMk cId="2983517448" sldId="261"/>
            <ac:spMk id="2" creationId="{1D170335-E442-9BE2-180D-245E308BE57B}"/>
          </ac:spMkLst>
        </pc:spChg>
        <pc:spChg chg="mod">
          <ac:chgData name="Robert Robson" userId="0611a22c-4a37-471b-80f5-a608aa559a12" providerId="ADAL" clId="{A9EAC35D-85C7-48D6-89B2-52BEADBA5095}" dt="2022-06-07T15:01:17.265" v="397" actId="20577"/>
          <ac:spMkLst>
            <pc:docMk/>
            <pc:sldMk cId="2983517448" sldId="261"/>
            <ac:spMk id="3" creationId="{A1CF937B-F0D4-FC74-84CD-C491387519A9}"/>
          </ac:spMkLst>
        </pc:spChg>
      </pc:sldChg>
      <pc:sldChg chg="modSp new mod">
        <pc:chgData name="Robert Robson" userId="0611a22c-4a37-471b-80f5-a608aa559a12" providerId="ADAL" clId="{A9EAC35D-85C7-48D6-89B2-52BEADBA5095}" dt="2022-06-07T15:04:48.751" v="767" actId="20577"/>
        <pc:sldMkLst>
          <pc:docMk/>
          <pc:sldMk cId="1164506245" sldId="262"/>
        </pc:sldMkLst>
        <pc:spChg chg="mod">
          <ac:chgData name="Robert Robson" userId="0611a22c-4a37-471b-80f5-a608aa559a12" providerId="ADAL" clId="{A9EAC35D-85C7-48D6-89B2-52BEADBA5095}" dt="2022-06-07T15:02:16.833" v="422" actId="20577"/>
          <ac:spMkLst>
            <pc:docMk/>
            <pc:sldMk cId="1164506245" sldId="262"/>
            <ac:spMk id="2" creationId="{AD017C50-376A-E892-FF5B-B6B576CAB7DD}"/>
          </ac:spMkLst>
        </pc:spChg>
        <pc:spChg chg="mod">
          <ac:chgData name="Robert Robson" userId="0611a22c-4a37-471b-80f5-a608aa559a12" providerId="ADAL" clId="{A9EAC35D-85C7-48D6-89B2-52BEADBA5095}" dt="2022-06-07T15:04:48.751" v="767" actId="20577"/>
          <ac:spMkLst>
            <pc:docMk/>
            <pc:sldMk cId="1164506245" sldId="262"/>
            <ac:spMk id="3" creationId="{FBA2C031-D0A0-0CFC-0DF5-80E6A119092D}"/>
          </ac:spMkLst>
        </pc:spChg>
      </pc:sldChg>
      <pc:sldChg chg="modSp new mod">
        <pc:chgData name="Robert Robson" userId="0611a22c-4a37-471b-80f5-a608aa559a12" providerId="ADAL" clId="{A9EAC35D-85C7-48D6-89B2-52BEADBA5095}" dt="2022-06-07T16:55:06.525" v="935" actId="12"/>
        <pc:sldMkLst>
          <pc:docMk/>
          <pc:sldMk cId="4097700076" sldId="263"/>
        </pc:sldMkLst>
        <pc:spChg chg="mod">
          <ac:chgData name="Robert Robson" userId="0611a22c-4a37-471b-80f5-a608aa559a12" providerId="ADAL" clId="{A9EAC35D-85C7-48D6-89B2-52BEADBA5095}" dt="2022-06-07T16:53:32.238" v="781" actId="20577"/>
          <ac:spMkLst>
            <pc:docMk/>
            <pc:sldMk cId="4097700076" sldId="263"/>
            <ac:spMk id="2" creationId="{27BA19D2-51AD-A073-BE47-4A567E90ECA0}"/>
          </ac:spMkLst>
        </pc:spChg>
        <pc:spChg chg="mod">
          <ac:chgData name="Robert Robson" userId="0611a22c-4a37-471b-80f5-a608aa559a12" providerId="ADAL" clId="{A9EAC35D-85C7-48D6-89B2-52BEADBA5095}" dt="2022-06-07T16:55:06.525" v="935" actId="12"/>
          <ac:spMkLst>
            <pc:docMk/>
            <pc:sldMk cId="4097700076" sldId="263"/>
            <ac:spMk id="3" creationId="{D30368C1-AD50-7205-6F40-4AEB521B869A}"/>
          </ac:spMkLst>
        </pc:spChg>
      </pc:sldChg>
      <pc:sldChg chg="addSp delSp modSp new mod modClrScheme chgLayout">
        <pc:chgData name="Robert Robson" userId="0611a22c-4a37-471b-80f5-a608aa559a12" providerId="ADAL" clId="{A9EAC35D-85C7-48D6-89B2-52BEADBA5095}" dt="2022-06-11T16:25:58.868" v="3212" actId="962"/>
        <pc:sldMkLst>
          <pc:docMk/>
          <pc:sldMk cId="2728966119" sldId="264"/>
        </pc:sldMkLst>
        <pc:spChg chg="mod ord">
          <ac:chgData name="Robert Robson" userId="0611a22c-4a37-471b-80f5-a608aa559a12" providerId="ADAL" clId="{A9EAC35D-85C7-48D6-89B2-52BEADBA5095}" dt="2022-06-07T16:56:19.379" v="957" actId="700"/>
          <ac:spMkLst>
            <pc:docMk/>
            <pc:sldMk cId="2728966119" sldId="264"/>
            <ac:spMk id="2" creationId="{F3DDDEF3-8A0F-7715-71DC-C138596BDAA7}"/>
          </ac:spMkLst>
        </pc:spChg>
        <pc:spChg chg="del">
          <ac:chgData name="Robert Robson" userId="0611a22c-4a37-471b-80f5-a608aa559a12" providerId="ADAL" clId="{A9EAC35D-85C7-48D6-89B2-52BEADBA5095}" dt="2022-06-07T16:56:19.379" v="957" actId="700"/>
          <ac:spMkLst>
            <pc:docMk/>
            <pc:sldMk cId="2728966119" sldId="264"/>
            <ac:spMk id="3" creationId="{DE5A7719-103B-8A90-1817-7BB5450F1C53}"/>
          </ac:spMkLst>
        </pc:spChg>
        <pc:spChg chg="add mod">
          <ac:chgData name="Robert Robson" userId="0611a22c-4a37-471b-80f5-a608aa559a12" providerId="ADAL" clId="{A9EAC35D-85C7-48D6-89B2-52BEADBA5095}" dt="2022-06-11T16:25:58.868" v="3212" actId="962"/>
          <ac:spMkLst>
            <pc:docMk/>
            <pc:sldMk cId="2728966119" sldId="264"/>
            <ac:spMk id="4" creationId="{33CC907D-059A-63BC-89D0-A7B8575E1C9D}"/>
          </ac:spMkLst>
        </pc:spChg>
        <pc:spChg chg="add mod">
          <ac:chgData name="Robert Robson" userId="0611a22c-4a37-471b-80f5-a608aa559a12" providerId="ADAL" clId="{A9EAC35D-85C7-48D6-89B2-52BEADBA5095}" dt="2022-06-11T16:25:58.868" v="3212" actId="962"/>
          <ac:spMkLst>
            <pc:docMk/>
            <pc:sldMk cId="2728966119" sldId="264"/>
            <ac:spMk id="5" creationId="{D79C8C58-AC4E-AB52-B8F0-395631F4A16F}"/>
          </ac:spMkLst>
        </pc:spChg>
        <pc:spChg chg="add mod">
          <ac:chgData name="Robert Robson" userId="0611a22c-4a37-471b-80f5-a608aa559a12" providerId="ADAL" clId="{A9EAC35D-85C7-48D6-89B2-52BEADBA5095}" dt="2022-06-11T16:25:58.868" v="3212" actId="962"/>
          <ac:spMkLst>
            <pc:docMk/>
            <pc:sldMk cId="2728966119" sldId="264"/>
            <ac:spMk id="6" creationId="{974E94BF-D1A7-90DB-46A1-25F12DDDE12D}"/>
          </ac:spMkLst>
        </pc:spChg>
        <pc:spChg chg="add mod">
          <ac:chgData name="Robert Robson" userId="0611a22c-4a37-471b-80f5-a608aa559a12" providerId="ADAL" clId="{A9EAC35D-85C7-48D6-89B2-52BEADBA5095}" dt="2022-06-11T16:25:58.868" v="3212" actId="962"/>
          <ac:spMkLst>
            <pc:docMk/>
            <pc:sldMk cId="2728966119" sldId="264"/>
            <ac:spMk id="7" creationId="{54703871-7E76-21BD-6F16-31351AC76C0D}"/>
          </ac:spMkLst>
        </pc:spChg>
        <pc:spChg chg="add mod">
          <ac:chgData name="Robert Robson" userId="0611a22c-4a37-471b-80f5-a608aa559a12" providerId="ADAL" clId="{A9EAC35D-85C7-48D6-89B2-52BEADBA5095}" dt="2022-06-11T16:25:58.868" v="3212" actId="962"/>
          <ac:spMkLst>
            <pc:docMk/>
            <pc:sldMk cId="2728966119" sldId="264"/>
            <ac:spMk id="8" creationId="{2F333BE1-5031-4482-9389-C1D681A2381C}"/>
          </ac:spMkLst>
        </pc:spChg>
        <pc:spChg chg="add mod">
          <ac:chgData name="Robert Robson" userId="0611a22c-4a37-471b-80f5-a608aa559a12" providerId="ADAL" clId="{A9EAC35D-85C7-48D6-89B2-52BEADBA5095}" dt="2022-06-11T16:25:58.868" v="3212" actId="962"/>
          <ac:spMkLst>
            <pc:docMk/>
            <pc:sldMk cId="2728966119" sldId="264"/>
            <ac:spMk id="9" creationId="{857C1C12-375E-8FD7-238A-AE792CB14C0F}"/>
          </ac:spMkLst>
        </pc:spChg>
        <pc:spChg chg="add mod">
          <ac:chgData name="Robert Robson" userId="0611a22c-4a37-471b-80f5-a608aa559a12" providerId="ADAL" clId="{A9EAC35D-85C7-48D6-89B2-52BEADBA5095}" dt="2022-06-11T16:25:58.868" v="3212" actId="962"/>
          <ac:spMkLst>
            <pc:docMk/>
            <pc:sldMk cId="2728966119" sldId="264"/>
            <ac:spMk id="10" creationId="{DA182B4F-AEFC-9BD7-DD29-04F331A7826E}"/>
          </ac:spMkLst>
        </pc:spChg>
        <pc:spChg chg="add mod">
          <ac:chgData name="Robert Robson" userId="0611a22c-4a37-471b-80f5-a608aa559a12" providerId="ADAL" clId="{A9EAC35D-85C7-48D6-89B2-52BEADBA5095}" dt="2022-06-11T16:25:58.868" v="3212" actId="962"/>
          <ac:spMkLst>
            <pc:docMk/>
            <pc:sldMk cId="2728966119" sldId="264"/>
            <ac:spMk id="11" creationId="{01597273-3C9C-1FAF-042B-917BB8A9EA9A}"/>
          </ac:spMkLst>
        </pc:spChg>
        <pc:spChg chg="add mod">
          <ac:chgData name="Robert Robson" userId="0611a22c-4a37-471b-80f5-a608aa559a12" providerId="ADAL" clId="{A9EAC35D-85C7-48D6-89B2-52BEADBA5095}" dt="2022-06-11T16:25:58.868" v="3212" actId="962"/>
          <ac:spMkLst>
            <pc:docMk/>
            <pc:sldMk cId="2728966119" sldId="264"/>
            <ac:spMk id="12" creationId="{E330CA93-8E4B-3325-7520-B0D035C054ED}"/>
          </ac:spMkLst>
        </pc:spChg>
        <pc:spChg chg="add mod">
          <ac:chgData name="Robert Robson" userId="0611a22c-4a37-471b-80f5-a608aa559a12" providerId="ADAL" clId="{A9EAC35D-85C7-48D6-89B2-52BEADBA5095}" dt="2022-06-11T16:25:58.868" v="3212" actId="962"/>
          <ac:spMkLst>
            <pc:docMk/>
            <pc:sldMk cId="2728966119" sldId="264"/>
            <ac:spMk id="22" creationId="{6B2228C9-31CC-217B-928D-A978C870E61C}"/>
          </ac:spMkLst>
        </pc:spChg>
        <pc:spChg chg="add mod">
          <ac:chgData name="Robert Robson" userId="0611a22c-4a37-471b-80f5-a608aa559a12" providerId="ADAL" clId="{A9EAC35D-85C7-48D6-89B2-52BEADBA5095}" dt="2022-06-11T16:25:58.868" v="3212" actId="962"/>
          <ac:spMkLst>
            <pc:docMk/>
            <pc:sldMk cId="2728966119" sldId="264"/>
            <ac:spMk id="23" creationId="{5256C788-32D5-BFB4-3EE3-48AB5A6465CE}"/>
          </ac:spMkLst>
        </pc:spChg>
        <pc:cxnChg chg="add mod">
          <ac:chgData name="Robert Robson" userId="0611a22c-4a37-471b-80f5-a608aa559a12" providerId="ADAL" clId="{A9EAC35D-85C7-48D6-89B2-52BEADBA5095}" dt="2022-06-11T16:25:58.868" v="3212" actId="962"/>
          <ac:cxnSpMkLst>
            <pc:docMk/>
            <pc:sldMk cId="2728966119" sldId="264"/>
            <ac:cxnSpMk id="13" creationId="{9ADD1B8E-E332-1164-86E6-9F658EF04D89}"/>
          </ac:cxnSpMkLst>
        </pc:cxnChg>
        <pc:cxnChg chg="add mod">
          <ac:chgData name="Robert Robson" userId="0611a22c-4a37-471b-80f5-a608aa559a12" providerId="ADAL" clId="{A9EAC35D-85C7-48D6-89B2-52BEADBA5095}" dt="2022-06-11T16:25:58.868" v="3212" actId="962"/>
          <ac:cxnSpMkLst>
            <pc:docMk/>
            <pc:sldMk cId="2728966119" sldId="264"/>
            <ac:cxnSpMk id="14" creationId="{ADDDB37E-372D-2195-D7B6-342467FF9549}"/>
          </ac:cxnSpMkLst>
        </pc:cxnChg>
        <pc:cxnChg chg="add mod">
          <ac:chgData name="Robert Robson" userId="0611a22c-4a37-471b-80f5-a608aa559a12" providerId="ADAL" clId="{A9EAC35D-85C7-48D6-89B2-52BEADBA5095}" dt="2022-06-11T16:25:58.868" v="3212" actId="962"/>
          <ac:cxnSpMkLst>
            <pc:docMk/>
            <pc:sldMk cId="2728966119" sldId="264"/>
            <ac:cxnSpMk id="15" creationId="{C19EDAA3-431D-2D5F-07CC-57492BB00CB3}"/>
          </ac:cxnSpMkLst>
        </pc:cxnChg>
        <pc:cxnChg chg="add mod">
          <ac:chgData name="Robert Robson" userId="0611a22c-4a37-471b-80f5-a608aa559a12" providerId="ADAL" clId="{A9EAC35D-85C7-48D6-89B2-52BEADBA5095}" dt="2022-06-11T16:25:58.868" v="3212" actId="962"/>
          <ac:cxnSpMkLst>
            <pc:docMk/>
            <pc:sldMk cId="2728966119" sldId="264"/>
            <ac:cxnSpMk id="16" creationId="{DA767CA2-F98A-F9B0-AEC3-54902862E59B}"/>
          </ac:cxnSpMkLst>
        </pc:cxnChg>
        <pc:cxnChg chg="add mod">
          <ac:chgData name="Robert Robson" userId="0611a22c-4a37-471b-80f5-a608aa559a12" providerId="ADAL" clId="{A9EAC35D-85C7-48D6-89B2-52BEADBA5095}" dt="2022-06-11T16:25:58.868" v="3212" actId="962"/>
          <ac:cxnSpMkLst>
            <pc:docMk/>
            <pc:sldMk cId="2728966119" sldId="264"/>
            <ac:cxnSpMk id="17" creationId="{EC2DBC09-110C-DF66-AAA2-957380078DCF}"/>
          </ac:cxnSpMkLst>
        </pc:cxnChg>
        <pc:cxnChg chg="add mod">
          <ac:chgData name="Robert Robson" userId="0611a22c-4a37-471b-80f5-a608aa559a12" providerId="ADAL" clId="{A9EAC35D-85C7-48D6-89B2-52BEADBA5095}" dt="2022-06-11T16:25:58.868" v="3212" actId="962"/>
          <ac:cxnSpMkLst>
            <pc:docMk/>
            <pc:sldMk cId="2728966119" sldId="264"/>
            <ac:cxnSpMk id="18" creationId="{5421AB5B-5333-5C6F-3D4A-DB500BF4C07A}"/>
          </ac:cxnSpMkLst>
        </pc:cxnChg>
        <pc:cxnChg chg="add mod">
          <ac:chgData name="Robert Robson" userId="0611a22c-4a37-471b-80f5-a608aa559a12" providerId="ADAL" clId="{A9EAC35D-85C7-48D6-89B2-52BEADBA5095}" dt="2022-06-11T16:25:58.868" v="3212" actId="962"/>
          <ac:cxnSpMkLst>
            <pc:docMk/>
            <pc:sldMk cId="2728966119" sldId="264"/>
            <ac:cxnSpMk id="19" creationId="{9DFD81A6-A4E5-D181-452F-F5907B0EB2E6}"/>
          </ac:cxnSpMkLst>
        </pc:cxnChg>
        <pc:cxnChg chg="add mod">
          <ac:chgData name="Robert Robson" userId="0611a22c-4a37-471b-80f5-a608aa559a12" providerId="ADAL" clId="{A9EAC35D-85C7-48D6-89B2-52BEADBA5095}" dt="2022-06-11T16:25:58.868" v="3212" actId="962"/>
          <ac:cxnSpMkLst>
            <pc:docMk/>
            <pc:sldMk cId="2728966119" sldId="264"/>
            <ac:cxnSpMk id="20" creationId="{50CC6B63-CDFE-071F-2488-72A002DEEE91}"/>
          </ac:cxnSpMkLst>
        </pc:cxnChg>
        <pc:cxnChg chg="add mod">
          <ac:chgData name="Robert Robson" userId="0611a22c-4a37-471b-80f5-a608aa559a12" providerId="ADAL" clId="{A9EAC35D-85C7-48D6-89B2-52BEADBA5095}" dt="2022-06-11T16:25:58.868" v="3212" actId="962"/>
          <ac:cxnSpMkLst>
            <pc:docMk/>
            <pc:sldMk cId="2728966119" sldId="264"/>
            <ac:cxnSpMk id="21" creationId="{6F04F995-8554-5499-6C46-A70A5984F014}"/>
          </ac:cxnSpMkLst>
        </pc:cxnChg>
      </pc:sldChg>
      <pc:sldChg chg="addSp delSp modSp new mod modClrScheme chgLayout">
        <pc:chgData name="Robert Robson" userId="0611a22c-4a37-471b-80f5-a608aa559a12" providerId="ADAL" clId="{A9EAC35D-85C7-48D6-89B2-52BEADBA5095}" dt="2022-06-07T16:59:42.092" v="1066" actId="12"/>
        <pc:sldMkLst>
          <pc:docMk/>
          <pc:sldMk cId="192679577" sldId="265"/>
        </pc:sldMkLst>
        <pc:spChg chg="mod ord">
          <ac:chgData name="Robert Robson" userId="0611a22c-4a37-471b-80f5-a608aa559a12" providerId="ADAL" clId="{A9EAC35D-85C7-48D6-89B2-52BEADBA5095}" dt="2022-06-07T16:58:04.718" v="984" actId="700"/>
          <ac:spMkLst>
            <pc:docMk/>
            <pc:sldMk cId="192679577" sldId="265"/>
            <ac:spMk id="2" creationId="{117B4CE6-E377-9167-8360-D49F3E3B937C}"/>
          </ac:spMkLst>
        </pc:spChg>
        <pc:spChg chg="add del mod ord">
          <ac:chgData name="Robert Robson" userId="0611a22c-4a37-471b-80f5-a608aa559a12" providerId="ADAL" clId="{A9EAC35D-85C7-48D6-89B2-52BEADBA5095}" dt="2022-06-07T16:58:04.718" v="984" actId="700"/>
          <ac:spMkLst>
            <pc:docMk/>
            <pc:sldMk cId="192679577" sldId="265"/>
            <ac:spMk id="3" creationId="{92042F54-4FAF-DAA2-34E3-5E0C00A39F01}"/>
          </ac:spMkLst>
        </pc:spChg>
        <pc:spChg chg="add del mod ord">
          <ac:chgData name="Robert Robson" userId="0611a22c-4a37-471b-80f5-a608aa559a12" providerId="ADAL" clId="{A9EAC35D-85C7-48D6-89B2-52BEADBA5095}" dt="2022-06-07T16:58:04.718" v="984" actId="700"/>
          <ac:spMkLst>
            <pc:docMk/>
            <pc:sldMk cId="192679577" sldId="265"/>
            <ac:spMk id="4" creationId="{B772E779-7AC0-994C-9F90-8871165123F8}"/>
          </ac:spMkLst>
        </pc:spChg>
        <pc:spChg chg="add mod ord">
          <ac:chgData name="Robert Robson" userId="0611a22c-4a37-471b-80f5-a608aa559a12" providerId="ADAL" clId="{A9EAC35D-85C7-48D6-89B2-52BEADBA5095}" dt="2022-06-07T16:58:45.661" v="1015" actId="13822"/>
          <ac:spMkLst>
            <pc:docMk/>
            <pc:sldMk cId="192679577" sldId="265"/>
            <ac:spMk id="5" creationId="{1425ED0B-E56A-4968-6309-D8A6E2FE038B}"/>
          </ac:spMkLst>
        </pc:spChg>
        <pc:spChg chg="add mod ord">
          <ac:chgData name="Robert Robson" userId="0611a22c-4a37-471b-80f5-a608aa559a12" providerId="ADAL" clId="{A9EAC35D-85C7-48D6-89B2-52BEADBA5095}" dt="2022-06-07T16:59:24.292" v="1039" actId="20577"/>
          <ac:spMkLst>
            <pc:docMk/>
            <pc:sldMk cId="192679577" sldId="265"/>
            <ac:spMk id="6" creationId="{B77A4A9F-0E0D-CB42-DAE9-F2CA849EDECB}"/>
          </ac:spMkLst>
        </pc:spChg>
        <pc:spChg chg="add mod ord">
          <ac:chgData name="Robert Robson" userId="0611a22c-4a37-471b-80f5-a608aa559a12" providerId="ADAL" clId="{A9EAC35D-85C7-48D6-89B2-52BEADBA5095}" dt="2022-06-07T16:58:51.847" v="1016" actId="13822"/>
          <ac:spMkLst>
            <pc:docMk/>
            <pc:sldMk cId="192679577" sldId="265"/>
            <ac:spMk id="7" creationId="{C514AE80-BE79-EB6B-C58F-FFF6D939B182}"/>
          </ac:spMkLst>
        </pc:spChg>
        <pc:spChg chg="add mod ord">
          <ac:chgData name="Robert Robson" userId="0611a22c-4a37-471b-80f5-a608aa559a12" providerId="ADAL" clId="{A9EAC35D-85C7-48D6-89B2-52BEADBA5095}" dt="2022-06-07T16:59:42.092" v="1066" actId="12"/>
          <ac:spMkLst>
            <pc:docMk/>
            <pc:sldMk cId="192679577" sldId="265"/>
            <ac:spMk id="8" creationId="{52277DC8-4DB5-CD46-E85C-BA0602477F56}"/>
          </ac:spMkLst>
        </pc:spChg>
      </pc:sldChg>
      <pc:sldChg chg="addSp delSp modSp new mod modClrScheme chgLayout">
        <pc:chgData name="Robert Robson" userId="0611a22c-4a37-471b-80f5-a608aa559a12" providerId="ADAL" clId="{A9EAC35D-85C7-48D6-89B2-52BEADBA5095}" dt="2022-06-07T17:03:08.413" v="1345" actId="20577"/>
        <pc:sldMkLst>
          <pc:docMk/>
          <pc:sldMk cId="1769229655" sldId="266"/>
        </pc:sldMkLst>
        <pc:spChg chg="del mod ord">
          <ac:chgData name="Robert Robson" userId="0611a22c-4a37-471b-80f5-a608aa559a12" providerId="ADAL" clId="{A9EAC35D-85C7-48D6-89B2-52BEADBA5095}" dt="2022-06-07T17:00:20.520" v="1068" actId="700"/>
          <ac:spMkLst>
            <pc:docMk/>
            <pc:sldMk cId="1769229655" sldId="266"/>
            <ac:spMk id="2" creationId="{46D95C4A-672F-3E48-B592-309BFFF6905D}"/>
          </ac:spMkLst>
        </pc:spChg>
        <pc:spChg chg="del">
          <ac:chgData name="Robert Robson" userId="0611a22c-4a37-471b-80f5-a608aa559a12" providerId="ADAL" clId="{A9EAC35D-85C7-48D6-89B2-52BEADBA5095}" dt="2022-06-07T17:00:20.520" v="1068" actId="700"/>
          <ac:spMkLst>
            <pc:docMk/>
            <pc:sldMk cId="1769229655" sldId="266"/>
            <ac:spMk id="3" creationId="{BF8CA110-AD51-BF16-5593-4621417EBD18}"/>
          </ac:spMkLst>
        </pc:spChg>
        <pc:spChg chg="del mod ord">
          <ac:chgData name="Robert Robson" userId="0611a22c-4a37-471b-80f5-a608aa559a12" providerId="ADAL" clId="{A9EAC35D-85C7-48D6-89B2-52BEADBA5095}" dt="2022-06-07T17:00:20.520" v="1068" actId="700"/>
          <ac:spMkLst>
            <pc:docMk/>
            <pc:sldMk cId="1769229655" sldId="266"/>
            <ac:spMk id="4" creationId="{1F63CA55-387D-8E41-C0E1-99CA246F1A40}"/>
          </ac:spMkLst>
        </pc:spChg>
        <pc:spChg chg="del">
          <ac:chgData name="Robert Robson" userId="0611a22c-4a37-471b-80f5-a608aa559a12" providerId="ADAL" clId="{A9EAC35D-85C7-48D6-89B2-52BEADBA5095}" dt="2022-06-07T17:00:20.520" v="1068" actId="700"/>
          <ac:spMkLst>
            <pc:docMk/>
            <pc:sldMk cId="1769229655" sldId="266"/>
            <ac:spMk id="5" creationId="{D672D050-5171-09D5-3B43-D1CD535270EC}"/>
          </ac:spMkLst>
        </pc:spChg>
        <pc:spChg chg="del">
          <ac:chgData name="Robert Robson" userId="0611a22c-4a37-471b-80f5-a608aa559a12" providerId="ADAL" clId="{A9EAC35D-85C7-48D6-89B2-52BEADBA5095}" dt="2022-06-07T17:00:20.520" v="1068" actId="700"/>
          <ac:spMkLst>
            <pc:docMk/>
            <pc:sldMk cId="1769229655" sldId="266"/>
            <ac:spMk id="6" creationId="{DCC86E52-57EA-4167-39D4-11AB426CFDF5}"/>
          </ac:spMkLst>
        </pc:spChg>
        <pc:spChg chg="add mod ord">
          <ac:chgData name="Robert Robson" userId="0611a22c-4a37-471b-80f5-a608aa559a12" providerId="ADAL" clId="{A9EAC35D-85C7-48D6-89B2-52BEADBA5095}" dt="2022-06-07T17:00:47.955" v="1088" actId="20577"/>
          <ac:spMkLst>
            <pc:docMk/>
            <pc:sldMk cId="1769229655" sldId="266"/>
            <ac:spMk id="7" creationId="{BE4485E3-C05B-F666-5F78-AD6BDACC0EF8}"/>
          </ac:spMkLst>
        </pc:spChg>
        <pc:spChg chg="add mod ord">
          <ac:chgData name="Robert Robson" userId="0611a22c-4a37-471b-80f5-a608aa559a12" providerId="ADAL" clId="{A9EAC35D-85C7-48D6-89B2-52BEADBA5095}" dt="2022-06-07T17:03:08.413" v="1345" actId="20577"/>
          <ac:spMkLst>
            <pc:docMk/>
            <pc:sldMk cId="1769229655" sldId="266"/>
            <ac:spMk id="8" creationId="{50CB594B-2DCE-0AC6-2420-5246B6B827F7}"/>
          </ac:spMkLst>
        </pc:spChg>
      </pc:sldChg>
      <pc:sldChg chg="modSp new mod">
        <pc:chgData name="Robert Robson" userId="0611a22c-4a37-471b-80f5-a608aa559a12" providerId="ADAL" clId="{A9EAC35D-85C7-48D6-89B2-52BEADBA5095}" dt="2022-06-07T17:50:39.086" v="1364" actId="20577"/>
        <pc:sldMkLst>
          <pc:docMk/>
          <pc:sldMk cId="1447969060" sldId="267"/>
        </pc:sldMkLst>
        <pc:spChg chg="mod">
          <ac:chgData name="Robert Robson" userId="0611a22c-4a37-471b-80f5-a608aa559a12" providerId="ADAL" clId="{A9EAC35D-85C7-48D6-89B2-52BEADBA5095}" dt="2022-06-07T17:04:32.128" v="1361" actId="20577"/>
          <ac:spMkLst>
            <pc:docMk/>
            <pc:sldMk cId="1447969060" sldId="267"/>
            <ac:spMk id="2" creationId="{46205A9F-F1BB-D0D8-0AFA-06864353BF75}"/>
          </ac:spMkLst>
        </pc:spChg>
        <pc:spChg chg="mod">
          <ac:chgData name="Robert Robson" userId="0611a22c-4a37-471b-80f5-a608aa559a12" providerId="ADAL" clId="{A9EAC35D-85C7-48D6-89B2-52BEADBA5095}" dt="2022-06-07T17:50:39.086" v="1364" actId="20577"/>
          <ac:spMkLst>
            <pc:docMk/>
            <pc:sldMk cId="1447969060" sldId="267"/>
            <ac:spMk id="3" creationId="{40AE0F46-8E2D-CC42-3AF6-7FED0599BD22}"/>
          </ac:spMkLst>
        </pc:spChg>
      </pc:sldChg>
      <pc:sldChg chg="modSp new mod">
        <pc:chgData name="Robert Robson" userId="0611a22c-4a37-471b-80f5-a608aa559a12" providerId="ADAL" clId="{A9EAC35D-85C7-48D6-89B2-52BEADBA5095}" dt="2022-06-07T17:54:17.119" v="1516" actId="20577"/>
        <pc:sldMkLst>
          <pc:docMk/>
          <pc:sldMk cId="1243809560" sldId="268"/>
        </pc:sldMkLst>
        <pc:spChg chg="mod">
          <ac:chgData name="Robert Robson" userId="0611a22c-4a37-471b-80f5-a608aa559a12" providerId="ADAL" clId="{A9EAC35D-85C7-48D6-89B2-52BEADBA5095}" dt="2022-06-07T17:51:05.127" v="1367" actId="20577"/>
          <ac:spMkLst>
            <pc:docMk/>
            <pc:sldMk cId="1243809560" sldId="268"/>
            <ac:spMk id="2" creationId="{BC7CD4F0-04A7-7FAC-8CCE-98DA11EAB01B}"/>
          </ac:spMkLst>
        </pc:spChg>
        <pc:spChg chg="mod">
          <ac:chgData name="Robert Robson" userId="0611a22c-4a37-471b-80f5-a608aa559a12" providerId="ADAL" clId="{A9EAC35D-85C7-48D6-89B2-52BEADBA5095}" dt="2022-06-07T17:54:17.119" v="1516" actId="20577"/>
          <ac:spMkLst>
            <pc:docMk/>
            <pc:sldMk cId="1243809560" sldId="268"/>
            <ac:spMk id="3" creationId="{8B75B455-DC67-B4C3-A769-C8F352526FA6}"/>
          </ac:spMkLst>
        </pc:spChg>
      </pc:sldChg>
      <pc:sldChg chg="modSp new mod">
        <pc:chgData name="Robert Robson" userId="0611a22c-4a37-471b-80f5-a608aa559a12" providerId="ADAL" clId="{A9EAC35D-85C7-48D6-89B2-52BEADBA5095}" dt="2022-06-07T17:55:15.751" v="1530" actId="20577"/>
        <pc:sldMkLst>
          <pc:docMk/>
          <pc:sldMk cId="2661383458" sldId="269"/>
        </pc:sldMkLst>
        <pc:spChg chg="mod">
          <ac:chgData name="Robert Robson" userId="0611a22c-4a37-471b-80f5-a608aa559a12" providerId="ADAL" clId="{A9EAC35D-85C7-48D6-89B2-52BEADBA5095}" dt="2022-06-07T17:54:25.864" v="1526" actId="20577"/>
          <ac:spMkLst>
            <pc:docMk/>
            <pc:sldMk cId="2661383458" sldId="269"/>
            <ac:spMk id="2" creationId="{8B833F7C-31F6-E127-1552-D8AC5B5A7280}"/>
          </ac:spMkLst>
        </pc:spChg>
        <pc:spChg chg="mod">
          <ac:chgData name="Robert Robson" userId="0611a22c-4a37-471b-80f5-a608aa559a12" providerId="ADAL" clId="{A9EAC35D-85C7-48D6-89B2-52BEADBA5095}" dt="2022-06-07T17:55:15.751" v="1530" actId="20577"/>
          <ac:spMkLst>
            <pc:docMk/>
            <pc:sldMk cId="2661383458" sldId="269"/>
            <ac:spMk id="3" creationId="{54A43AD0-FC52-7F0F-3DEA-FC414140CCDB}"/>
          </ac:spMkLst>
        </pc:spChg>
      </pc:sldChg>
      <pc:sldChg chg="modSp new mod">
        <pc:chgData name="Robert Robson" userId="0611a22c-4a37-471b-80f5-a608aa559a12" providerId="ADAL" clId="{A9EAC35D-85C7-48D6-89B2-52BEADBA5095}" dt="2022-06-07T17:56:44.959" v="1537" actId="20577"/>
        <pc:sldMkLst>
          <pc:docMk/>
          <pc:sldMk cId="479144357" sldId="270"/>
        </pc:sldMkLst>
        <pc:spChg chg="mod">
          <ac:chgData name="Robert Robson" userId="0611a22c-4a37-471b-80f5-a608aa559a12" providerId="ADAL" clId="{A9EAC35D-85C7-48D6-89B2-52BEADBA5095}" dt="2022-06-07T17:56:19.910" v="1533" actId="20577"/>
          <ac:spMkLst>
            <pc:docMk/>
            <pc:sldMk cId="479144357" sldId="270"/>
            <ac:spMk id="2" creationId="{683E0803-7138-8650-394F-3FB3EDD6758B}"/>
          </ac:spMkLst>
        </pc:spChg>
        <pc:spChg chg="mod">
          <ac:chgData name="Robert Robson" userId="0611a22c-4a37-471b-80f5-a608aa559a12" providerId="ADAL" clId="{A9EAC35D-85C7-48D6-89B2-52BEADBA5095}" dt="2022-06-07T17:56:44.959" v="1537" actId="20577"/>
          <ac:spMkLst>
            <pc:docMk/>
            <pc:sldMk cId="479144357" sldId="270"/>
            <ac:spMk id="3" creationId="{A98B90EC-2469-E041-2634-0379FCD29F23}"/>
          </ac:spMkLst>
        </pc:spChg>
      </pc:sldChg>
      <pc:sldChg chg="modSp new mod">
        <pc:chgData name="Robert Robson" userId="0611a22c-4a37-471b-80f5-a608aa559a12" providerId="ADAL" clId="{A9EAC35D-85C7-48D6-89B2-52BEADBA5095}" dt="2022-06-07T17:59:12.496" v="1575" actId="6549"/>
        <pc:sldMkLst>
          <pc:docMk/>
          <pc:sldMk cId="3446566230" sldId="271"/>
        </pc:sldMkLst>
        <pc:spChg chg="mod">
          <ac:chgData name="Robert Robson" userId="0611a22c-4a37-471b-80f5-a608aa559a12" providerId="ADAL" clId="{A9EAC35D-85C7-48D6-89B2-52BEADBA5095}" dt="2022-06-07T17:57:07.176" v="1540" actId="20577"/>
          <ac:spMkLst>
            <pc:docMk/>
            <pc:sldMk cId="3446566230" sldId="271"/>
            <ac:spMk id="2" creationId="{CD56D7A0-FA65-4343-1A5B-E15D17261C49}"/>
          </ac:spMkLst>
        </pc:spChg>
        <pc:spChg chg="mod">
          <ac:chgData name="Robert Robson" userId="0611a22c-4a37-471b-80f5-a608aa559a12" providerId="ADAL" clId="{A9EAC35D-85C7-48D6-89B2-52BEADBA5095}" dt="2022-06-07T17:59:12.496" v="1575" actId="6549"/>
          <ac:spMkLst>
            <pc:docMk/>
            <pc:sldMk cId="3446566230" sldId="271"/>
            <ac:spMk id="3" creationId="{20B5A7CB-52F2-ED7F-D5F6-1F104B31F2A9}"/>
          </ac:spMkLst>
        </pc:spChg>
      </pc:sldChg>
      <pc:sldChg chg="modSp new mod">
        <pc:chgData name="Robert Robson" userId="0611a22c-4a37-471b-80f5-a608aa559a12" providerId="ADAL" clId="{A9EAC35D-85C7-48D6-89B2-52BEADBA5095}" dt="2022-06-07T18:03:54.034" v="1681" actId="20577"/>
        <pc:sldMkLst>
          <pc:docMk/>
          <pc:sldMk cId="438463927" sldId="272"/>
        </pc:sldMkLst>
        <pc:spChg chg="mod">
          <ac:chgData name="Robert Robson" userId="0611a22c-4a37-471b-80f5-a608aa559a12" providerId="ADAL" clId="{A9EAC35D-85C7-48D6-89B2-52BEADBA5095}" dt="2022-06-07T18:00:01.073" v="1578" actId="20577"/>
          <ac:spMkLst>
            <pc:docMk/>
            <pc:sldMk cId="438463927" sldId="272"/>
            <ac:spMk id="2" creationId="{F422CB37-5348-8D08-D3BC-C7B3E5AD5273}"/>
          </ac:spMkLst>
        </pc:spChg>
        <pc:spChg chg="mod">
          <ac:chgData name="Robert Robson" userId="0611a22c-4a37-471b-80f5-a608aa559a12" providerId="ADAL" clId="{A9EAC35D-85C7-48D6-89B2-52BEADBA5095}" dt="2022-06-07T18:03:54.034" v="1681" actId="20577"/>
          <ac:spMkLst>
            <pc:docMk/>
            <pc:sldMk cId="438463927" sldId="272"/>
            <ac:spMk id="3" creationId="{F1918BFC-71F5-75BC-F235-F7DE5D6EFD36}"/>
          </ac:spMkLst>
        </pc:spChg>
      </pc:sldChg>
      <pc:sldChg chg="modSp new mod">
        <pc:chgData name="Robert Robson" userId="0611a22c-4a37-471b-80f5-a608aa559a12" providerId="ADAL" clId="{A9EAC35D-85C7-48D6-89B2-52BEADBA5095}" dt="2022-06-07T18:08:47.986" v="1993" actId="20577"/>
        <pc:sldMkLst>
          <pc:docMk/>
          <pc:sldMk cId="2412200646" sldId="273"/>
        </pc:sldMkLst>
        <pc:spChg chg="mod">
          <ac:chgData name="Robert Robson" userId="0611a22c-4a37-471b-80f5-a608aa559a12" providerId="ADAL" clId="{A9EAC35D-85C7-48D6-89B2-52BEADBA5095}" dt="2022-06-07T18:05:08.320" v="1686" actId="27636"/>
          <ac:spMkLst>
            <pc:docMk/>
            <pc:sldMk cId="2412200646" sldId="273"/>
            <ac:spMk id="2" creationId="{4D0929C5-D720-9863-2441-0CCBCD1104EF}"/>
          </ac:spMkLst>
        </pc:spChg>
        <pc:spChg chg="mod">
          <ac:chgData name="Robert Robson" userId="0611a22c-4a37-471b-80f5-a608aa559a12" providerId="ADAL" clId="{A9EAC35D-85C7-48D6-89B2-52BEADBA5095}" dt="2022-06-07T18:08:47.986" v="1993" actId="20577"/>
          <ac:spMkLst>
            <pc:docMk/>
            <pc:sldMk cId="2412200646" sldId="273"/>
            <ac:spMk id="3" creationId="{A320F020-3D8F-13D1-98FF-C9CF03F7D035}"/>
          </ac:spMkLst>
        </pc:spChg>
      </pc:sldChg>
      <pc:sldChg chg="modSp new mod">
        <pc:chgData name="Robert Robson" userId="0611a22c-4a37-471b-80f5-a608aa559a12" providerId="ADAL" clId="{A9EAC35D-85C7-48D6-89B2-52BEADBA5095}" dt="2022-06-07T18:10:55.941" v="2147" actId="313"/>
        <pc:sldMkLst>
          <pc:docMk/>
          <pc:sldMk cId="1865620427" sldId="274"/>
        </pc:sldMkLst>
        <pc:spChg chg="mod">
          <ac:chgData name="Robert Robson" userId="0611a22c-4a37-471b-80f5-a608aa559a12" providerId="ADAL" clId="{A9EAC35D-85C7-48D6-89B2-52BEADBA5095}" dt="2022-06-07T18:09:00.719" v="1996" actId="20577"/>
          <ac:spMkLst>
            <pc:docMk/>
            <pc:sldMk cId="1865620427" sldId="274"/>
            <ac:spMk id="2" creationId="{30664DF9-A649-1200-A6A8-3A6E96F53F2F}"/>
          </ac:spMkLst>
        </pc:spChg>
        <pc:spChg chg="mod">
          <ac:chgData name="Robert Robson" userId="0611a22c-4a37-471b-80f5-a608aa559a12" providerId="ADAL" clId="{A9EAC35D-85C7-48D6-89B2-52BEADBA5095}" dt="2022-06-07T18:10:55.941" v="2147" actId="313"/>
          <ac:spMkLst>
            <pc:docMk/>
            <pc:sldMk cId="1865620427" sldId="274"/>
            <ac:spMk id="3" creationId="{C4C35A87-408A-8BFD-C6F8-87999E591E0C}"/>
          </ac:spMkLst>
        </pc:spChg>
      </pc:sldChg>
      <pc:sldChg chg="addSp delSp modSp new mod modClrScheme chgLayout">
        <pc:chgData name="Robert Robson" userId="0611a22c-4a37-471b-80f5-a608aa559a12" providerId="ADAL" clId="{A9EAC35D-85C7-48D6-89B2-52BEADBA5095}" dt="2022-06-11T16:22:29.051" v="2736" actId="962"/>
        <pc:sldMkLst>
          <pc:docMk/>
          <pc:sldMk cId="1752278450" sldId="275"/>
        </pc:sldMkLst>
        <pc:spChg chg="mod ord">
          <ac:chgData name="Robert Robson" userId="0611a22c-4a37-471b-80f5-a608aa559a12" providerId="ADAL" clId="{A9EAC35D-85C7-48D6-89B2-52BEADBA5095}" dt="2022-06-07T18:12:55.625" v="2162" actId="700"/>
          <ac:spMkLst>
            <pc:docMk/>
            <pc:sldMk cId="1752278450" sldId="275"/>
            <ac:spMk id="2" creationId="{341D2204-79B7-550A-16C2-DA444A9EACC2}"/>
          </ac:spMkLst>
        </pc:spChg>
        <pc:spChg chg="del">
          <ac:chgData name="Robert Robson" userId="0611a22c-4a37-471b-80f5-a608aa559a12" providerId="ADAL" clId="{A9EAC35D-85C7-48D6-89B2-52BEADBA5095}" dt="2022-06-07T18:12:55.625" v="2162" actId="700"/>
          <ac:spMkLst>
            <pc:docMk/>
            <pc:sldMk cId="1752278450" sldId="275"/>
            <ac:spMk id="3" creationId="{968E1542-FD0E-57A2-E123-308507F7C129}"/>
          </ac:spMkLst>
        </pc:spChg>
        <pc:spChg chg="add mod">
          <ac:chgData name="Robert Robson" userId="0611a22c-4a37-471b-80f5-a608aa559a12" providerId="ADAL" clId="{A9EAC35D-85C7-48D6-89B2-52BEADBA5095}" dt="2022-06-07T18:14:11.037" v="2217" actId="1076"/>
          <ac:spMkLst>
            <pc:docMk/>
            <pc:sldMk cId="1752278450" sldId="275"/>
            <ac:spMk id="4" creationId="{16D745DB-FF6A-061C-46D4-C70F909548ED}"/>
          </ac:spMkLst>
        </pc:spChg>
        <pc:picChg chg="add mod">
          <ac:chgData name="Robert Robson" userId="0611a22c-4a37-471b-80f5-a608aa559a12" providerId="ADAL" clId="{A9EAC35D-85C7-48D6-89B2-52BEADBA5095}" dt="2022-06-11T16:22:29.051" v="2736" actId="962"/>
          <ac:picMkLst>
            <pc:docMk/>
            <pc:sldMk cId="1752278450" sldId="275"/>
            <ac:picMk id="1026" creationId="{86D3C8F9-494A-CD27-046A-9680303F5A9B}"/>
          </ac:picMkLst>
        </pc:picChg>
      </pc:sldChg>
      <pc:sldChg chg="addSp delSp modSp new mod modClrScheme chgLayout">
        <pc:chgData name="Robert Robson" userId="0611a22c-4a37-471b-80f5-a608aa559a12" providerId="ADAL" clId="{A9EAC35D-85C7-48D6-89B2-52BEADBA5095}" dt="2022-06-07T18:18:54.542" v="2297" actId="20577"/>
        <pc:sldMkLst>
          <pc:docMk/>
          <pc:sldMk cId="1501471166" sldId="276"/>
        </pc:sldMkLst>
        <pc:spChg chg="del mod ord">
          <ac:chgData name="Robert Robson" userId="0611a22c-4a37-471b-80f5-a608aa559a12" providerId="ADAL" clId="{A9EAC35D-85C7-48D6-89B2-52BEADBA5095}" dt="2022-06-07T18:14:35.938" v="2218" actId="700"/>
          <ac:spMkLst>
            <pc:docMk/>
            <pc:sldMk cId="1501471166" sldId="276"/>
            <ac:spMk id="2" creationId="{9E6F28C8-3C77-76E5-811D-7D14DA30DC6A}"/>
          </ac:spMkLst>
        </pc:spChg>
        <pc:spChg chg="add mod ord">
          <ac:chgData name="Robert Robson" userId="0611a22c-4a37-471b-80f5-a608aa559a12" providerId="ADAL" clId="{A9EAC35D-85C7-48D6-89B2-52BEADBA5095}" dt="2022-06-07T18:14:55.663" v="2232" actId="20577"/>
          <ac:spMkLst>
            <pc:docMk/>
            <pc:sldMk cId="1501471166" sldId="276"/>
            <ac:spMk id="3" creationId="{2AE23777-A054-18EA-628C-103A8DB9F982}"/>
          </ac:spMkLst>
        </pc:spChg>
        <pc:spChg chg="add mod ord">
          <ac:chgData name="Robert Robson" userId="0611a22c-4a37-471b-80f5-a608aa559a12" providerId="ADAL" clId="{A9EAC35D-85C7-48D6-89B2-52BEADBA5095}" dt="2022-06-07T18:18:54.542" v="2297" actId="20577"/>
          <ac:spMkLst>
            <pc:docMk/>
            <pc:sldMk cId="1501471166" sldId="276"/>
            <ac:spMk id="4" creationId="{63258F20-A480-E9A7-03DD-B528CA51E4D0}"/>
          </ac:spMkLst>
        </pc:spChg>
      </pc:sldChg>
      <pc:sldChg chg="modSp new mod">
        <pc:chgData name="Robert Robson" userId="0611a22c-4a37-471b-80f5-a608aa559a12" providerId="ADAL" clId="{A9EAC35D-85C7-48D6-89B2-52BEADBA5095}" dt="2022-06-07T18:21:34.280" v="2355" actId="20577"/>
        <pc:sldMkLst>
          <pc:docMk/>
          <pc:sldMk cId="1951470825" sldId="277"/>
        </pc:sldMkLst>
        <pc:spChg chg="mod">
          <ac:chgData name="Robert Robson" userId="0611a22c-4a37-471b-80f5-a608aa559a12" providerId="ADAL" clId="{A9EAC35D-85C7-48D6-89B2-52BEADBA5095}" dt="2022-06-07T18:20:38.139" v="2330" actId="20577"/>
          <ac:spMkLst>
            <pc:docMk/>
            <pc:sldMk cId="1951470825" sldId="277"/>
            <ac:spMk id="2" creationId="{11054252-0C48-BB1B-23EA-CBEBD14AD273}"/>
          </ac:spMkLst>
        </pc:spChg>
        <pc:spChg chg="mod">
          <ac:chgData name="Robert Robson" userId="0611a22c-4a37-471b-80f5-a608aa559a12" providerId="ADAL" clId="{A9EAC35D-85C7-48D6-89B2-52BEADBA5095}" dt="2022-06-07T18:21:34.280" v="2355" actId="20577"/>
          <ac:spMkLst>
            <pc:docMk/>
            <pc:sldMk cId="1951470825" sldId="277"/>
            <ac:spMk id="3" creationId="{FA669D68-7793-B381-E213-5F3C375B4751}"/>
          </ac:spMkLst>
        </pc:spChg>
      </pc:sldChg>
      <pc:sldChg chg="modSp new mod">
        <pc:chgData name="Robert Robson" userId="0611a22c-4a37-471b-80f5-a608aa559a12" providerId="ADAL" clId="{A9EAC35D-85C7-48D6-89B2-52BEADBA5095}" dt="2022-06-07T18:25:35.887" v="2529" actId="20577"/>
        <pc:sldMkLst>
          <pc:docMk/>
          <pc:sldMk cId="1745413757" sldId="278"/>
        </pc:sldMkLst>
        <pc:spChg chg="mod">
          <ac:chgData name="Robert Robson" userId="0611a22c-4a37-471b-80f5-a608aa559a12" providerId="ADAL" clId="{A9EAC35D-85C7-48D6-89B2-52BEADBA5095}" dt="2022-06-07T18:21:59.783" v="2374" actId="20577"/>
          <ac:spMkLst>
            <pc:docMk/>
            <pc:sldMk cId="1745413757" sldId="278"/>
            <ac:spMk id="2" creationId="{F092F481-5620-A940-33A4-ABEA0F5D0958}"/>
          </ac:spMkLst>
        </pc:spChg>
        <pc:spChg chg="mod">
          <ac:chgData name="Robert Robson" userId="0611a22c-4a37-471b-80f5-a608aa559a12" providerId="ADAL" clId="{A9EAC35D-85C7-48D6-89B2-52BEADBA5095}" dt="2022-06-07T18:25:35.887" v="2529" actId="20577"/>
          <ac:spMkLst>
            <pc:docMk/>
            <pc:sldMk cId="1745413757" sldId="278"/>
            <ac:spMk id="3" creationId="{7208E5FB-86E0-A14B-57C4-D77F150436D3}"/>
          </ac:spMkLst>
        </pc:spChg>
      </pc:sldChg>
      <pc:sldChg chg="new del">
        <pc:chgData name="Robert Robson" userId="0611a22c-4a37-471b-80f5-a608aa559a12" providerId="ADAL" clId="{A9EAC35D-85C7-48D6-89B2-52BEADBA5095}" dt="2022-06-07T18:28:24.421" v="2531" actId="47"/>
        <pc:sldMkLst>
          <pc:docMk/>
          <pc:sldMk cId="2205878546" sldId="279"/>
        </pc:sldMkLst>
      </pc:sldChg>
      <pc:sldChg chg="modSp new mod">
        <pc:chgData name="Robert Robson" userId="0611a22c-4a37-471b-80f5-a608aa559a12" providerId="ADAL" clId="{A9EAC35D-85C7-48D6-89B2-52BEADBA5095}" dt="2022-06-07T19:06:06.259" v="2596" actId="113"/>
        <pc:sldMkLst>
          <pc:docMk/>
          <pc:sldMk cId="2621660490" sldId="279"/>
        </pc:sldMkLst>
        <pc:spChg chg="mod">
          <ac:chgData name="Robert Robson" userId="0611a22c-4a37-471b-80f5-a608aa559a12" providerId="ADAL" clId="{A9EAC35D-85C7-48D6-89B2-52BEADBA5095}" dt="2022-06-07T19:03:21.392" v="2548" actId="20577"/>
          <ac:spMkLst>
            <pc:docMk/>
            <pc:sldMk cId="2621660490" sldId="279"/>
            <ac:spMk id="2" creationId="{6F6EA25D-BB1A-F5B5-6344-46EFC63551EF}"/>
          </ac:spMkLst>
        </pc:spChg>
        <pc:spChg chg="mod">
          <ac:chgData name="Robert Robson" userId="0611a22c-4a37-471b-80f5-a608aa559a12" providerId="ADAL" clId="{A9EAC35D-85C7-48D6-89B2-52BEADBA5095}" dt="2022-06-07T19:06:06.259" v="2596" actId="113"/>
          <ac:spMkLst>
            <pc:docMk/>
            <pc:sldMk cId="2621660490" sldId="279"/>
            <ac:spMk id="3" creationId="{EAB65F94-F283-6EC6-1921-FC100FBE4076}"/>
          </ac:spMkLst>
        </pc:spChg>
      </pc:sldChg>
      <pc:sldChg chg="modSp new mod">
        <pc:chgData name="Robert Robson" userId="0611a22c-4a37-471b-80f5-a608aa559a12" providerId="ADAL" clId="{A9EAC35D-85C7-48D6-89B2-52BEADBA5095}" dt="2022-06-07T19:22:20.754" v="2620" actId="20577"/>
        <pc:sldMkLst>
          <pc:docMk/>
          <pc:sldMk cId="394946633" sldId="280"/>
        </pc:sldMkLst>
        <pc:spChg chg="mod">
          <ac:chgData name="Robert Robson" userId="0611a22c-4a37-471b-80f5-a608aa559a12" providerId="ADAL" clId="{A9EAC35D-85C7-48D6-89B2-52BEADBA5095}" dt="2022-06-07T19:21:18.119" v="2601"/>
          <ac:spMkLst>
            <pc:docMk/>
            <pc:sldMk cId="394946633" sldId="280"/>
            <ac:spMk id="2" creationId="{FD7EF6B0-D3D5-9696-82A9-B00DECB0700F}"/>
          </ac:spMkLst>
        </pc:spChg>
        <pc:spChg chg="mod">
          <ac:chgData name="Robert Robson" userId="0611a22c-4a37-471b-80f5-a608aa559a12" providerId="ADAL" clId="{A9EAC35D-85C7-48D6-89B2-52BEADBA5095}" dt="2022-06-07T19:22:20.754" v="2620" actId="20577"/>
          <ac:spMkLst>
            <pc:docMk/>
            <pc:sldMk cId="394946633" sldId="280"/>
            <ac:spMk id="3" creationId="{9B74B755-7998-567E-948D-27002D20729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294C2C-968C-4CAD-848D-2DD9FD6CA683}" type="doc">
      <dgm:prSet loTypeId="urn:microsoft.com/office/officeart/2005/8/layout/list1" loCatId="list" qsTypeId="urn:microsoft.com/office/officeart/2005/8/quickstyle/simple2" qsCatId="simple" csTypeId="urn:microsoft.com/office/officeart/2005/8/colors/colorful5" csCatId="colorful"/>
      <dgm:spPr/>
      <dgm:t>
        <a:bodyPr/>
        <a:lstStyle/>
        <a:p>
          <a:endParaRPr lang="en-US"/>
        </a:p>
      </dgm:t>
    </dgm:pt>
    <dgm:pt modelId="{1685A5F1-136B-421D-BAB2-E9CE16B4A8A5}">
      <dgm:prSet/>
      <dgm:spPr/>
      <dgm:t>
        <a:bodyPr/>
        <a:lstStyle/>
        <a:p>
          <a:r>
            <a:rPr lang="en-US"/>
            <a:t>Debugging Definition</a:t>
          </a:r>
        </a:p>
      </dgm:t>
    </dgm:pt>
    <dgm:pt modelId="{4156E28C-1E13-4103-A756-0AC59BC1286C}" type="parTrans" cxnId="{643743A8-047F-4018-9F81-7DDF77F9A71A}">
      <dgm:prSet/>
      <dgm:spPr/>
      <dgm:t>
        <a:bodyPr/>
        <a:lstStyle/>
        <a:p>
          <a:endParaRPr lang="en-US"/>
        </a:p>
      </dgm:t>
    </dgm:pt>
    <dgm:pt modelId="{B4283639-BCA7-4515-9637-B89D8DB1ED94}" type="sibTrans" cxnId="{643743A8-047F-4018-9F81-7DDF77F9A71A}">
      <dgm:prSet/>
      <dgm:spPr/>
      <dgm:t>
        <a:bodyPr/>
        <a:lstStyle/>
        <a:p>
          <a:endParaRPr lang="en-US"/>
        </a:p>
      </dgm:t>
    </dgm:pt>
    <dgm:pt modelId="{BF45DE9B-BF3F-48FC-BB9B-9550007BFF34}">
      <dgm:prSet/>
      <dgm:spPr/>
      <dgm:t>
        <a:bodyPr/>
        <a:lstStyle/>
        <a:p>
          <a:r>
            <a:rPr lang="en-US"/>
            <a:t>Debugging Process</a:t>
          </a:r>
        </a:p>
      </dgm:t>
    </dgm:pt>
    <dgm:pt modelId="{F52A1F4F-6D19-48E2-8460-A7F2E7F94102}" type="parTrans" cxnId="{FE74081A-BE2E-428B-9581-D828D60E860F}">
      <dgm:prSet/>
      <dgm:spPr/>
      <dgm:t>
        <a:bodyPr/>
        <a:lstStyle/>
        <a:p>
          <a:endParaRPr lang="en-US"/>
        </a:p>
      </dgm:t>
    </dgm:pt>
    <dgm:pt modelId="{75E39B6C-BB65-49FF-BDA1-E81D3DF666F7}" type="sibTrans" cxnId="{FE74081A-BE2E-428B-9581-D828D60E860F}">
      <dgm:prSet/>
      <dgm:spPr/>
      <dgm:t>
        <a:bodyPr/>
        <a:lstStyle/>
        <a:p>
          <a:endParaRPr lang="en-US"/>
        </a:p>
      </dgm:t>
    </dgm:pt>
    <dgm:pt modelId="{89BA0D69-041B-4386-BFDE-949267B0EE29}">
      <dgm:prSet/>
      <dgm:spPr/>
      <dgm:t>
        <a:bodyPr/>
        <a:lstStyle/>
        <a:p>
          <a:r>
            <a:rPr lang="en-US"/>
            <a:t>Types of Errors</a:t>
          </a:r>
        </a:p>
      </dgm:t>
    </dgm:pt>
    <dgm:pt modelId="{6DC1CD8A-5AB6-4D91-BE76-0739B6968A91}" type="parTrans" cxnId="{767EAECB-B51D-42E9-AF88-2EF6DC32FCA1}">
      <dgm:prSet/>
      <dgm:spPr/>
      <dgm:t>
        <a:bodyPr/>
        <a:lstStyle/>
        <a:p>
          <a:endParaRPr lang="en-US"/>
        </a:p>
      </dgm:t>
    </dgm:pt>
    <dgm:pt modelId="{05172195-9EDE-475F-B736-32FCED99C53B}" type="sibTrans" cxnId="{767EAECB-B51D-42E9-AF88-2EF6DC32FCA1}">
      <dgm:prSet/>
      <dgm:spPr/>
      <dgm:t>
        <a:bodyPr/>
        <a:lstStyle/>
        <a:p>
          <a:endParaRPr lang="en-US"/>
        </a:p>
      </dgm:t>
    </dgm:pt>
    <dgm:pt modelId="{C6A5F634-2798-4597-9C35-7EA0BD54115F}">
      <dgm:prSet/>
      <dgm:spPr/>
      <dgm:t>
        <a:bodyPr/>
        <a:lstStyle/>
        <a:p>
          <a:r>
            <a:rPr lang="en-US"/>
            <a:t>Debugging Techniques</a:t>
          </a:r>
        </a:p>
      </dgm:t>
    </dgm:pt>
    <dgm:pt modelId="{98EDB3DB-65DC-4E4C-B025-A7C65DF5BE1F}" type="parTrans" cxnId="{EA74A24D-DF69-4E06-81C2-76CE8E557386}">
      <dgm:prSet/>
      <dgm:spPr/>
      <dgm:t>
        <a:bodyPr/>
        <a:lstStyle/>
        <a:p>
          <a:endParaRPr lang="en-US"/>
        </a:p>
      </dgm:t>
    </dgm:pt>
    <dgm:pt modelId="{1A48BF20-2E0D-4ED6-B366-F762DF73F89C}" type="sibTrans" cxnId="{EA74A24D-DF69-4E06-81C2-76CE8E557386}">
      <dgm:prSet/>
      <dgm:spPr/>
      <dgm:t>
        <a:bodyPr/>
        <a:lstStyle/>
        <a:p>
          <a:endParaRPr lang="en-US"/>
        </a:p>
      </dgm:t>
    </dgm:pt>
    <dgm:pt modelId="{E6DBC613-373C-4298-97A1-96E130221BD4}">
      <dgm:prSet/>
      <dgm:spPr/>
      <dgm:t>
        <a:bodyPr/>
        <a:lstStyle/>
        <a:p>
          <a:r>
            <a:rPr lang="en-US"/>
            <a:t>Debugging Clues</a:t>
          </a:r>
        </a:p>
      </dgm:t>
    </dgm:pt>
    <dgm:pt modelId="{F3C59509-709C-40B7-BD6B-E33028B17297}" type="parTrans" cxnId="{F67F08AB-9796-4354-B54E-E090493383AE}">
      <dgm:prSet/>
      <dgm:spPr/>
      <dgm:t>
        <a:bodyPr/>
        <a:lstStyle/>
        <a:p>
          <a:endParaRPr lang="en-US"/>
        </a:p>
      </dgm:t>
    </dgm:pt>
    <dgm:pt modelId="{54B58862-7527-4197-9F4E-4FF132BC45EE}" type="sibTrans" cxnId="{F67F08AB-9796-4354-B54E-E090493383AE}">
      <dgm:prSet/>
      <dgm:spPr/>
      <dgm:t>
        <a:bodyPr/>
        <a:lstStyle/>
        <a:p>
          <a:endParaRPr lang="en-US"/>
        </a:p>
      </dgm:t>
    </dgm:pt>
    <dgm:pt modelId="{5B84E3D0-18E4-4412-BE19-1F66B49CE538}" type="pres">
      <dgm:prSet presAssocID="{3C294C2C-968C-4CAD-848D-2DD9FD6CA683}" presName="linear" presStyleCnt="0">
        <dgm:presLayoutVars>
          <dgm:dir/>
          <dgm:animLvl val="lvl"/>
          <dgm:resizeHandles val="exact"/>
        </dgm:presLayoutVars>
      </dgm:prSet>
      <dgm:spPr/>
    </dgm:pt>
    <dgm:pt modelId="{0FA948D9-89C9-4153-8136-FFAEF5B82177}" type="pres">
      <dgm:prSet presAssocID="{1685A5F1-136B-421D-BAB2-E9CE16B4A8A5}" presName="parentLin" presStyleCnt="0"/>
      <dgm:spPr/>
    </dgm:pt>
    <dgm:pt modelId="{38199D48-E0B9-4F12-B552-DD1B93A8E95A}" type="pres">
      <dgm:prSet presAssocID="{1685A5F1-136B-421D-BAB2-E9CE16B4A8A5}" presName="parentLeftMargin" presStyleLbl="node1" presStyleIdx="0" presStyleCnt="5"/>
      <dgm:spPr/>
    </dgm:pt>
    <dgm:pt modelId="{7892A063-F275-4C7E-AD43-23AA8F0C2361}" type="pres">
      <dgm:prSet presAssocID="{1685A5F1-136B-421D-BAB2-E9CE16B4A8A5}" presName="parentText" presStyleLbl="node1" presStyleIdx="0" presStyleCnt="5">
        <dgm:presLayoutVars>
          <dgm:chMax val="0"/>
          <dgm:bulletEnabled val="1"/>
        </dgm:presLayoutVars>
      </dgm:prSet>
      <dgm:spPr/>
    </dgm:pt>
    <dgm:pt modelId="{B70CF017-5A71-4719-9C0F-827725E6BD8A}" type="pres">
      <dgm:prSet presAssocID="{1685A5F1-136B-421D-BAB2-E9CE16B4A8A5}" presName="negativeSpace" presStyleCnt="0"/>
      <dgm:spPr/>
    </dgm:pt>
    <dgm:pt modelId="{CDE36461-9CE3-4908-B11A-2855667BE216}" type="pres">
      <dgm:prSet presAssocID="{1685A5F1-136B-421D-BAB2-E9CE16B4A8A5}" presName="childText" presStyleLbl="conFgAcc1" presStyleIdx="0" presStyleCnt="5">
        <dgm:presLayoutVars>
          <dgm:bulletEnabled val="1"/>
        </dgm:presLayoutVars>
      </dgm:prSet>
      <dgm:spPr/>
    </dgm:pt>
    <dgm:pt modelId="{EB4A19B4-C38E-4585-A0E3-0DA912DA3CFB}" type="pres">
      <dgm:prSet presAssocID="{B4283639-BCA7-4515-9637-B89D8DB1ED94}" presName="spaceBetweenRectangles" presStyleCnt="0"/>
      <dgm:spPr/>
    </dgm:pt>
    <dgm:pt modelId="{B9102A1D-5F12-4657-97AC-58608C7F3963}" type="pres">
      <dgm:prSet presAssocID="{BF45DE9B-BF3F-48FC-BB9B-9550007BFF34}" presName="parentLin" presStyleCnt="0"/>
      <dgm:spPr/>
    </dgm:pt>
    <dgm:pt modelId="{C4028D2A-4685-4961-BCF4-044B84888962}" type="pres">
      <dgm:prSet presAssocID="{BF45DE9B-BF3F-48FC-BB9B-9550007BFF34}" presName="parentLeftMargin" presStyleLbl="node1" presStyleIdx="0" presStyleCnt="5"/>
      <dgm:spPr/>
    </dgm:pt>
    <dgm:pt modelId="{7A74E93D-4088-443F-96D4-E923EF693D76}" type="pres">
      <dgm:prSet presAssocID="{BF45DE9B-BF3F-48FC-BB9B-9550007BFF34}" presName="parentText" presStyleLbl="node1" presStyleIdx="1" presStyleCnt="5">
        <dgm:presLayoutVars>
          <dgm:chMax val="0"/>
          <dgm:bulletEnabled val="1"/>
        </dgm:presLayoutVars>
      </dgm:prSet>
      <dgm:spPr/>
    </dgm:pt>
    <dgm:pt modelId="{A9B74994-427E-42BD-911D-58EA85E7F55E}" type="pres">
      <dgm:prSet presAssocID="{BF45DE9B-BF3F-48FC-BB9B-9550007BFF34}" presName="negativeSpace" presStyleCnt="0"/>
      <dgm:spPr/>
    </dgm:pt>
    <dgm:pt modelId="{4C5A1510-409E-409E-BAED-BCDC198AAA42}" type="pres">
      <dgm:prSet presAssocID="{BF45DE9B-BF3F-48FC-BB9B-9550007BFF34}" presName="childText" presStyleLbl="conFgAcc1" presStyleIdx="1" presStyleCnt="5">
        <dgm:presLayoutVars>
          <dgm:bulletEnabled val="1"/>
        </dgm:presLayoutVars>
      </dgm:prSet>
      <dgm:spPr/>
    </dgm:pt>
    <dgm:pt modelId="{9B8465EB-1C4C-428B-91E1-684BADAB672A}" type="pres">
      <dgm:prSet presAssocID="{75E39B6C-BB65-49FF-BDA1-E81D3DF666F7}" presName="spaceBetweenRectangles" presStyleCnt="0"/>
      <dgm:spPr/>
    </dgm:pt>
    <dgm:pt modelId="{83C6E108-8090-46AC-9017-16248EA84308}" type="pres">
      <dgm:prSet presAssocID="{89BA0D69-041B-4386-BFDE-949267B0EE29}" presName="parentLin" presStyleCnt="0"/>
      <dgm:spPr/>
    </dgm:pt>
    <dgm:pt modelId="{7F3E5FF0-E2D9-489F-A49F-B915D350EBD5}" type="pres">
      <dgm:prSet presAssocID="{89BA0D69-041B-4386-BFDE-949267B0EE29}" presName="parentLeftMargin" presStyleLbl="node1" presStyleIdx="1" presStyleCnt="5"/>
      <dgm:spPr/>
    </dgm:pt>
    <dgm:pt modelId="{558312F8-EE85-47E1-8F4F-E9E219AD6663}" type="pres">
      <dgm:prSet presAssocID="{89BA0D69-041B-4386-BFDE-949267B0EE29}" presName="parentText" presStyleLbl="node1" presStyleIdx="2" presStyleCnt="5">
        <dgm:presLayoutVars>
          <dgm:chMax val="0"/>
          <dgm:bulletEnabled val="1"/>
        </dgm:presLayoutVars>
      </dgm:prSet>
      <dgm:spPr/>
    </dgm:pt>
    <dgm:pt modelId="{1E78D549-BEF9-446D-928D-43F9879C4940}" type="pres">
      <dgm:prSet presAssocID="{89BA0D69-041B-4386-BFDE-949267B0EE29}" presName="negativeSpace" presStyleCnt="0"/>
      <dgm:spPr/>
    </dgm:pt>
    <dgm:pt modelId="{FBCFEBFE-99B7-4DEA-B7A5-9E986F715BF6}" type="pres">
      <dgm:prSet presAssocID="{89BA0D69-041B-4386-BFDE-949267B0EE29}" presName="childText" presStyleLbl="conFgAcc1" presStyleIdx="2" presStyleCnt="5">
        <dgm:presLayoutVars>
          <dgm:bulletEnabled val="1"/>
        </dgm:presLayoutVars>
      </dgm:prSet>
      <dgm:spPr/>
    </dgm:pt>
    <dgm:pt modelId="{1966B00D-C1EE-4182-B3E3-A7272B69316A}" type="pres">
      <dgm:prSet presAssocID="{05172195-9EDE-475F-B736-32FCED99C53B}" presName="spaceBetweenRectangles" presStyleCnt="0"/>
      <dgm:spPr/>
    </dgm:pt>
    <dgm:pt modelId="{66F7C942-6EBF-4E91-9150-390E9535E78A}" type="pres">
      <dgm:prSet presAssocID="{C6A5F634-2798-4597-9C35-7EA0BD54115F}" presName="parentLin" presStyleCnt="0"/>
      <dgm:spPr/>
    </dgm:pt>
    <dgm:pt modelId="{CC88A518-4D12-4893-AA89-0FE81C48FE23}" type="pres">
      <dgm:prSet presAssocID="{C6A5F634-2798-4597-9C35-7EA0BD54115F}" presName="parentLeftMargin" presStyleLbl="node1" presStyleIdx="2" presStyleCnt="5"/>
      <dgm:spPr/>
    </dgm:pt>
    <dgm:pt modelId="{9D15C5A7-6CBF-44A9-BD10-6E62DE1F5B92}" type="pres">
      <dgm:prSet presAssocID="{C6A5F634-2798-4597-9C35-7EA0BD54115F}" presName="parentText" presStyleLbl="node1" presStyleIdx="3" presStyleCnt="5">
        <dgm:presLayoutVars>
          <dgm:chMax val="0"/>
          <dgm:bulletEnabled val="1"/>
        </dgm:presLayoutVars>
      </dgm:prSet>
      <dgm:spPr/>
    </dgm:pt>
    <dgm:pt modelId="{65A32E77-D025-43CD-A5E8-F6373CD59A7D}" type="pres">
      <dgm:prSet presAssocID="{C6A5F634-2798-4597-9C35-7EA0BD54115F}" presName="negativeSpace" presStyleCnt="0"/>
      <dgm:spPr/>
    </dgm:pt>
    <dgm:pt modelId="{423F7827-6434-4AC1-A323-297A91D250EE}" type="pres">
      <dgm:prSet presAssocID="{C6A5F634-2798-4597-9C35-7EA0BD54115F}" presName="childText" presStyleLbl="conFgAcc1" presStyleIdx="3" presStyleCnt="5">
        <dgm:presLayoutVars>
          <dgm:bulletEnabled val="1"/>
        </dgm:presLayoutVars>
      </dgm:prSet>
      <dgm:spPr/>
    </dgm:pt>
    <dgm:pt modelId="{86A59685-1F28-4FAF-9588-AF9C597D8842}" type="pres">
      <dgm:prSet presAssocID="{1A48BF20-2E0D-4ED6-B366-F762DF73F89C}" presName="spaceBetweenRectangles" presStyleCnt="0"/>
      <dgm:spPr/>
    </dgm:pt>
    <dgm:pt modelId="{17C9EB3F-9D16-424C-84BD-287BCF6964BF}" type="pres">
      <dgm:prSet presAssocID="{E6DBC613-373C-4298-97A1-96E130221BD4}" presName="parentLin" presStyleCnt="0"/>
      <dgm:spPr/>
    </dgm:pt>
    <dgm:pt modelId="{F278A8A6-DD97-4B46-9FC4-071C64FD080C}" type="pres">
      <dgm:prSet presAssocID="{E6DBC613-373C-4298-97A1-96E130221BD4}" presName="parentLeftMargin" presStyleLbl="node1" presStyleIdx="3" presStyleCnt="5"/>
      <dgm:spPr/>
    </dgm:pt>
    <dgm:pt modelId="{9BC18DE9-F33D-427A-B656-F2324AE8DEF6}" type="pres">
      <dgm:prSet presAssocID="{E6DBC613-373C-4298-97A1-96E130221BD4}" presName="parentText" presStyleLbl="node1" presStyleIdx="4" presStyleCnt="5">
        <dgm:presLayoutVars>
          <dgm:chMax val="0"/>
          <dgm:bulletEnabled val="1"/>
        </dgm:presLayoutVars>
      </dgm:prSet>
      <dgm:spPr/>
    </dgm:pt>
    <dgm:pt modelId="{777B5556-1935-4E79-8A89-E720D1196A3E}" type="pres">
      <dgm:prSet presAssocID="{E6DBC613-373C-4298-97A1-96E130221BD4}" presName="negativeSpace" presStyleCnt="0"/>
      <dgm:spPr/>
    </dgm:pt>
    <dgm:pt modelId="{66747952-C33B-4D0E-A415-A668860E8EEA}" type="pres">
      <dgm:prSet presAssocID="{E6DBC613-373C-4298-97A1-96E130221BD4}" presName="childText" presStyleLbl="conFgAcc1" presStyleIdx="4" presStyleCnt="5">
        <dgm:presLayoutVars>
          <dgm:bulletEnabled val="1"/>
        </dgm:presLayoutVars>
      </dgm:prSet>
      <dgm:spPr/>
    </dgm:pt>
  </dgm:ptLst>
  <dgm:cxnLst>
    <dgm:cxn modelId="{FE74081A-BE2E-428B-9581-D828D60E860F}" srcId="{3C294C2C-968C-4CAD-848D-2DD9FD6CA683}" destId="{BF45DE9B-BF3F-48FC-BB9B-9550007BFF34}" srcOrd="1" destOrd="0" parTransId="{F52A1F4F-6D19-48E2-8460-A7F2E7F94102}" sibTransId="{75E39B6C-BB65-49FF-BDA1-E81D3DF666F7}"/>
    <dgm:cxn modelId="{0189252C-01AD-4637-8FB0-9F789ACBB981}" type="presOf" srcId="{1685A5F1-136B-421D-BAB2-E9CE16B4A8A5}" destId="{7892A063-F275-4C7E-AD43-23AA8F0C2361}" srcOrd="1" destOrd="0" presId="urn:microsoft.com/office/officeart/2005/8/layout/list1"/>
    <dgm:cxn modelId="{6D82DE31-20B1-4B3F-9CD8-C03B3E3AD9EA}" type="presOf" srcId="{1685A5F1-136B-421D-BAB2-E9CE16B4A8A5}" destId="{38199D48-E0B9-4F12-B552-DD1B93A8E95A}" srcOrd="0" destOrd="0" presId="urn:microsoft.com/office/officeart/2005/8/layout/list1"/>
    <dgm:cxn modelId="{34F1113B-FDB8-4E13-B791-909A94B199D7}" type="presOf" srcId="{BF45DE9B-BF3F-48FC-BB9B-9550007BFF34}" destId="{7A74E93D-4088-443F-96D4-E923EF693D76}" srcOrd="1" destOrd="0" presId="urn:microsoft.com/office/officeart/2005/8/layout/list1"/>
    <dgm:cxn modelId="{29A3735D-9A28-4A40-979A-3AF141590561}" type="presOf" srcId="{C6A5F634-2798-4597-9C35-7EA0BD54115F}" destId="{9D15C5A7-6CBF-44A9-BD10-6E62DE1F5B92}" srcOrd="1" destOrd="0" presId="urn:microsoft.com/office/officeart/2005/8/layout/list1"/>
    <dgm:cxn modelId="{FD06D647-CD7F-4BF8-B9B4-85532F5C9848}" type="presOf" srcId="{3C294C2C-968C-4CAD-848D-2DD9FD6CA683}" destId="{5B84E3D0-18E4-4412-BE19-1F66B49CE538}" srcOrd="0" destOrd="0" presId="urn:microsoft.com/office/officeart/2005/8/layout/list1"/>
    <dgm:cxn modelId="{EA74A24D-DF69-4E06-81C2-76CE8E557386}" srcId="{3C294C2C-968C-4CAD-848D-2DD9FD6CA683}" destId="{C6A5F634-2798-4597-9C35-7EA0BD54115F}" srcOrd="3" destOrd="0" parTransId="{98EDB3DB-65DC-4E4C-B025-A7C65DF5BE1F}" sibTransId="{1A48BF20-2E0D-4ED6-B366-F762DF73F89C}"/>
    <dgm:cxn modelId="{2F3A2876-9B3F-4088-8D12-2106DAF8092E}" type="presOf" srcId="{C6A5F634-2798-4597-9C35-7EA0BD54115F}" destId="{CC88A518-4D12-4893-AA89-0FE81C48FE23}" srcOrd="0" destOrd="0" presId="urn:microsoft.com/office/officeart/2005/8/layout/list1"/>
    <dgm:cxn modelId="{DF3F098A-28AF-4CF1-900C-9D3EB2331761}" type="presOf" srcId="{BF45DE9B-BF3F-48FC-BB9B-9550007BFF34}" destId="{C4028D2A-4685-4961-BCF4-044B84888962}" srcOrd="0" destOrd="0" presId="urn:microsoft.com/office/officeart/2005/8/layout/list1"/>
    <dgm:cxn modelId="{201B6C9A-86C1-4779-AC20-C79894D69CB4}" type="presOf" srcId="{E6DBC613-373C-4298-97A1-96E130221BD4}" destId="{F278A8A6-DD97-4B46-9FC4-071C64FD080C}" srcOrd="0" destOrd="0" presId="urn:microsoft.com/office/officeart/2005/8/layout/list1"/>
    <dgm:cxn modelId="{9A071DA2-8142-4581-81E0-99162E56E494}" type="presOf" srcId="{89BA0D69-041B-4386-BFDE-949267B0EE29}" destId="{7F3E5FF0-E2D9-489F-A49F-B915D350EBD5}" srcOrd="0" destOrd="0" presId="urn:microsoft.com/office/officeart/2005/8/layout/list1"/>
    <dgm:cxn modelId="{643743A8-047F-4018-9F81-7DDF77F9A71A}" srcId="{3C294C2C-968C-4CAD-848D-2DD9FD6CA683}" destId="{1685A5F1-136B-421D-BAB2-E9CE16B4A8A5}" srcOrd="0" destOrd="0" parTransId="{4156E28C-1E13-4103-A756-0AC59BC1286C}" sibTransId="{B4283639-BCA7-4515-9637-B89D8DB1ED94}"/>
    <dgm:cxn modelId="{F67F08AB-9796-4354-B54E-E090493383AE}" srcId="{3C294C2C-968C-4CAD-848D-2DD9FD6CA683}" destId="{E6DBC613-373C-4298-97A1-96E130221BD4}" srcOrd="4" destOrd="0" parTransId="{F3C59509-709C-40B7-BD6B-E33028B17297}" sibTransId="{54B58862-7527-4197-9F4E-4FF132BC45EE}"/>
    <dgm:cxn modelId="{2F5050B1-A983-40A4-A7CB-9F9E21EAEEEC}" type="presOf" srcId="{E6DBC613-373C-4298-97A1-96E130221BD4}" destId="{9BC18DE9-F33D-427A-B656-F2324AE8DEF6}" srcOrd="1" destOrd="0" presId="urn:microsoft.com/office/officeart/2005/8/layout/list1"/>
    <dgm:cxn modelId="{767EAECB-B51D-42E9-AF88-2EF6DC32FCA1}" srcId="{3C294C2C-968C-4CAD-848D-2DD9FD6CA683}" destId="{89BA0D69-041B-4386-BFDE-949267B0EE29}" srcOrd="2" destOrd="0" parTransId="{6DC1CD8A-5AB6-4D91-BE76-0739B6968A91}" sibTransId="{05172195-9EDE-475F-B736-32FCED99C53B}"/>
    <dgm:cxn modelId="{94BBE1F5-EA97-4D5A-B2F7-D8CE4271F0E7}" type="presOf" srcId="{89BA0D69-041B-4386-BFDE-949267B0EE29}" destId="{558312F8-EE85-47E1-8F4F-E9E219AD6663}" srcOrd="1" destOrd="0" presId="urn:microsoft.com/office/officeart/2005/8/layout/list1"/>
    <dgm:cxn modelId="{AFBE6E34-4E77-4834-8BEB-2911C9806B55}" type="presParOf" srcId="{5B84E3D0-18E4-4412-BE19-1F66B49CE538}" destId="{0FA948D9-89C9-4153-8136-FFAEF5B82177}" srcOrd="0" destOrd="0" presId="urn:microsoft.com/office/officeart/2005/8/layout/list1"/>
    <dgm:cxn modelId="{2FA0019C-EC62-4B59-8396-FDB185F1958B}" type="presParOf" srcId="{0FA948D9-89C9-4153-8136-FFAEF5B82177}" destId="{38199D48-E0B9-4F12-B552-DD1B93A8E95A}" srcOrd="0" destOrd="0" presId="urn:microsoft.com/office/officeart/2005/8/layout/list1"/>
    <dgm:cxn modelId="{CFA4AEE7-7A5D-4367-937A-A7549EC7C14E}" type="presParOf" srcId="{0FA948D9-89C9-4153-8136-FFAEF5B82177}" destId="{7892A063-F275-4C7E-AD43-23AA8F0C2361}" srcOrd="1" destOrd="0" presId="urn:microsoft.com/office/officeart/2005/8/layout/list1"/>
    <dgm:cxn modelId="{AA548564-D1F1-4D01-8E8F-ADC3EF478C4B}" type="presParOf" srcId="{5B84E3D0-18E4-4412-BE19-1F66B49CE538}" destId="{B70CF017-5A71-4719-9C0F-827725E6BD8A}" srcOrd="1" destOrd="0" presId="urn:microsoft.com/office/officeart/2005/8/layout/list1"/>
    <dgm:cxn modelId="{AE8DC432-3A85-468D-AEA0-31585950AF27}" type="presParOf" srcId="{5B84E3D0-18E4-4412-BE19-1F66B49CE538}" destId="{CDE36461-9CE3-4908-B11A-2855667BE216}" srcOrd="2" destOrd="0" presId="urn:microsoft.com/office/officeart/2005/8/layout/list1"/>
    <dgm:cxn modelId="{D878F54A-E281-47E6-89A8-0E71F355F567}" type="presParOf" srcId="{5B84E3D0-18E4-4412-BE19-1F66B49CE538}" destId="{EB4A19B4-C38E-4585-A0E3-0DA912DA3CFB}" srcOrd="3" destOrd="0" presId="urn:microsoft.com/office/officeart/2005/8/layout/list1"/>
    <dgm:cxn modelId="{27EA3B2A-D2C8-42C2-ADA5-8CB57B46A287}" type="presParOf" srcId="{5B84E3D0-18E4-4412-BE19-1F66B49CE538}" destId="{B9102A1D-5F12-4657-97AC-58608C7F3963}" srcOrd="4" destOrd="0" presId="urn:microsoft.com/office/officeart/2005/8/layout/list1"/>
    <dgm:cxn modelId="{554B61BB-81A2-4576-BCF3-90570BB2C2DD}" type="presParOf" srcId="{B9102A1D-5F12-4657-97AC-58608C7F3963}" destId="{C4028D2A-4685-4961-BCF4-044B84888962}" srcOrd="0" destOrd="0" presId="urn:microsoft.com/office/officeart/2005/8/layout/list1"/>
    <dgm:cxn modelId="{DB9BAD21-EB60-4294-9A49-7DD3D34121D2}" type="presParOf" srcId="{B9102A1D-5F12-4657-97AC-58608C7F3963}" destId="{7A74E93D-4088-443F-96D4-E923EF693D76}" srcOrd="1" destOrd="0" presId="urn:microsoft.com/office/officeart/2005/8/layout/list1"/>
    <dgm:cxn modelId="{5F95B076-4A6F-46ED-9D22-F7BCB0D5C8F2}" type="presParOf" srcId="{5B84E3D0-18E4-4412-BE19-1F66B49CE538}" destId="{A9B74994-427E-42BD-911D-58EA85E7F55E}" srcOrd="5" destOrd="0" presId="urn:microsoft.com/office/officeart/2005/8/layout/list1"/>
    <dgm:cxn modelId="{FC64517D-7182-4640-9F94-A081109729CC}" type="presParOf" srcId="{5B84E3D0-18E4-4412-BE19-1F66B49CE538}" destId="{4C5A1510-409E-409E-BAED-BCDC198AAA42}" srcOrd="6" destOrd="0" presId="urn:microsoft.com/office/officeart/2005/8/layout/list1"/>
    <dgm:cxn modelId="{A0FF9E38-7CC4-4D02-9978-541113E7E5D8}" type="presParOf" srcId="{5B84E3D0-18E4-4412-BE19-1F66B49CE538}" destId="{9B8465EB-1C4C-428B-91E1-684BADAB672A}" srcOrd="7" destOrd="0" presId="urn:microsoft.com/office/officeart/2005/8/layout/list1"/>
    <dgm:cxn modelId="{0360A6BC-A6B8-4C5A-8C80-83D09177CD62}" type="presParOf" srcId="{5B84E3D0-18E4-4412-BE19-1F66B49CE538}" destId="{83C6E108-8090-46AC-9017-16248EA84308}" srcOrd="8" destOrd="0" presId="urn:microsoft.com/office/officeart/2005/8/layout/list1"/>
    <dgm:cxn modelId="{9FC8E4C7-E159-4ED7-94D9-E07E1727AC75}" type="presParOf" srcId="{83C6E108-8090-46AC-9017-16248EA84308}" destId="{7F3E5FF0-E2D9-489F-A49F-B915D350EBD5}" srcOrd="0" destOrd="0" presId="urn:microsoft.com/office/officeart/2005/8/layout/list1"/>
    <dgm:cxn modelId="{9CEA1C8F-26D1-4CC8-899C-D02A050921BD}" type="presParOf" srcId="{83C6E108-8090-46AC-9017-16248EA84308}" destId="{558312F8-EE85-47E1-8F4F-E9E219AD6663}" srcOrd="1" destOrd="0" presId="urn:microsoft.com/office/officeart/2005/8/layout/list1"/>
    <dgm:cxn modelId="{97945AF4-2342-43E5-BEF2-B29641B7E417}" type="presParOf" srcId="{5B84E3D0-18E4-4412-BE19-1F66B49CE538}" destId="{1E78D549-BEF9-446D-928D-43F9879C4940}" srcOrd="9" destOrd="0" presId="urn:microsoft.com/office/officeart/2005/8/layout/list1"/>
    <dgm:cxn modelId="{2403A8AA-0917-4FDE-A446-05263ACB57D9}" type="presParOf" srcId="{5B84E3D0-18E4-4412-BE19-1F66B49CE538}" destId="{FBCFEBFE-99B7-4DEA-B7A5-9E986F715BF6}" srcOrd="10" destOrd="0" presId="urn:microsoft.com/office/officeart/2005/8/layout/list1"/>
    <dgm:cxn modelId="{4744F84D-5515-4E7B-A1C7-761142B2E723}" type="presParOf" srcId="{5B84E3D0-18E4-4412-BE19-1F66B49CE538}" destId="{1966B00D-C1EE-4182-B3E3-A7272B69316A}" srcOrd="11" destOrd="0" presId="urn:microsoft.com/office/officeart/2005/8/layout/list1"/>
    <dgm:cxn modelId="{B467B1CB-E4BC-4DA0-AD8B-3BF4C8C8E0F6}" type="presParOf" srcId="{5B84E3D0-18E4-4412-BE19-1F66B49CE538}" destId="{66F7C942-6EBF-4E91-9150-390E9535E78A}" srcOrd="12" destOrd="0" presId="urn:microsoft.com/office/officeart/2005/8/layout/list1"/>
    <dgm:cxn modelId="{7A0C3A72-713E-45D0-909A-7D639D072A33}" type="presParOf" srcId="{66F7C942-6EBF-4E91-9150-390E9535E78A}" destId="{CC88A518-4D12-4893-AA89-0FE81C48FE23}" srcOrd="0" destOrd="0" presId="urn:microsoft.com/office/officeart/2005/8/layout/list1"/>
    <dgm:cxn modelId="{D2B90C37-2E1A-4F87-8FD2-FE3EB3583EC0}" type="presParOf" srcId="{66F7C942-6EBF-4E91-9150-390E9535E78A}" destId="{9D15C5A7-6CBF-44A9-BD10-6E62DE1F5B92}" srcOrd="1" destOrd="0" presId="urn:microsoft.com/office/officeart/2005/8/layout/list1"/>
    <dgm:cxn modelId="{AEDDCBFD-F611-4B8B-BA82-70EF32AC8F55}" type="presParOf" srcId="{5B84E3D0-18E4-4412-BE19-1F66B49CE538}" destId="{65A32E77-D025-43CD-A5E8-F6373CD59A7D}" srcOrd="13" destOrd="0" presId="urn:microsoft.com/office/officeart/2005/8/layout/list1"/>
    <dgm:cxn modelId="{7AB39526-750B-408E-BE12-66A28CEF8077}" type="presParOf" srcId="{5B84E3D0-18E4-4412-BE19-1F66B49CE538}" destId="{423F7827-6434-4AC1-A323-297A91D250EE}" srcOrd="14" destOrd="0" presId="urn:microsoft.com/office/officeart/2005/8/layout/list1"/>
    <dgm:cxn modelId="{813CC081-FD73-4EEC-92F3-7CE302365941}" type="presParOf" srcId="{5B84E3D0-18E4-4412-BE19-1F66B49CE538}" destId="{86A59685-1F28-4FAF-9588-AF9C597D8842}" srcOrd="15" destOrd="0" presId="urn:microsoft.com/office/officeart/2005/8/layout/list1"/>
    <dgm:cxn modelId="{4B9807F8-BAB3-4CC6-A8C8-7823D8AC8436}" type="presParOf" srcId="{5B84E3D0-18E4-4412-BE19-1F66B49CE538}" destId="{17C9EB3F-9D16-424C-84BD-287BCF6964BF}" srcOrd="16" destOrd="0" presId="urn:microsoft.com/office/officeart/2005/8/layout/list1"/>
    <dgm:cxn modelId="{7E2B8E9E-7EB2-41C4-9CAE-ECB01C617D74}" type="presParOf" srcId="{17C9EB3F-9D16-424C-84BD-287BCF6964BF}" destId="{F278A8A6-DD97-4B46-9FC4-071C64FD080C}" srcOrd="0" destOrd="0" presId="urn:microsoft.com/office/officeart/2005/8/layout/list1"/>
    <dgm:cxn modelId="{AFA9B338-AE42-4291-87BF-26A01DF551BA}" type="presParOf" srcId="{17C9EB3F-9D16-424C-84BD-287BCF6964BF}" destId="{9BC18DE9-F33D-427A-B656-F2324AE8DEF6}" srcOrd="1" destOrd="0" presId="urn:microsoft.com/office/officeart/2005/8/layout/list1"/>
    <dgm:cxn modelId="{306785DC-48F1-49FE-A2DA-55EC3806A5F9}" type="presParOf" srcId="{5B84E3D0-18E4-4412-BE19-1F66B49CE538}" destId="{777B5556-1935-4E79-8A89-E720D1196A3E}" srcOrd="17" destOrd="0" presId="urn:microsoft.com/office/officeart/2005/8/layout/list1"/>
    <dgm:cxn modelId="{F430576C-E26E-4882-819D-7B922DF5AF45}" type="presParOf" srcId="{5B84E3D0-18E4-4412-BE19-1F66B49CE538}" destId="{66747952-C33B-4D0E-A415-A668860E8EE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BD60C9-E696-4796-A6B0-2F48B3658068}"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n-US"/>
        </a:p>
      </dgm:t>
    </dgm:pt>
    <dgm:pt modelId="{FB5F7BFD-2248-490B-8BD8-7D4E35F4209A}">
      <dgm:prSet phldrT="[Text]"/>
      <dgm:spPr/>
      <dgm:t>
        <a:bodyPr/>
        <a:lstStyle/>
        <a:p>
          <a:r>
            <a:rPr lang="en-US" dirty="0"/>
            <a:t>Gather Evidence</a:t>
          </a:r>
        </a:p>
      </dgm:t>
    </dgm:pt>
    <dgm:pt modelId="{FB3FCCE6-1902-4E19-B6FD-7BFDE8465A56}" type="parTrans" cxnId="{5878D5DD-288C-4A82-B73E-1D9ECC47D414}">
      <dgm:prSet/>
      <dgm:spPr/>
      <dgm:t>
        <a:bodyPr/>
        <a:lstStyle/>
        <a:p>
          <a:endParaRPr lang="en-US"/>
        </a:p>
      </dgm:t>
    </dgm:pt>
    <dgm:pt modelId="{9C90DE03-EC7C-4226-9794-F2EE20C19CD5}" type="sibTrans" cxnId="{5878D5DD-288C-4A82-B73E-1D9ECC47D414}">
      <dgm:prSet/>
      <dgm:spPr/>
      <dgm:t>
        <a:bodyPr/>
        <a:lstStyle/>
        <a:p>
          <a:endParaRPr lang="en-US"/>
        </a:p>
      </dgm:t>
    </dgm:pt>
    <dgm:pt modelId="{042BEAED-5EFE-44C4-A5B0-3727D6807902}">
      <dgm:prSet phldrT="[Text]"/>
      <dgm:spPr/>
      <dgm:t>
        <a:bodyPr/>
        <a:lstStyle/>
        <a:p>
          <a:r>
            <a:rPr lang="en-US" dirty="0"/>
            <a:t>Interpret</a:t>
          </a:r>
        </a:p>
        <a:p>
          <a:r>
            <a:rPr lang="en-US" dirty="0"/>
            <a:t>Evidence</a:t>
          </a:r>
        </a:p>
      </dgm:t>
    </dgm:pt>
    <dgm:pt modelId="{22A4D9F8-23CC-4472-BEA5-623152D061F6}" type="parTrans" cxnId="{7E92ABF8-A014-408C-A7E7-D7C215A7999B}">
      <dgm:prSet/>
      <dgm:spPr/>
      <dgm:t>
        <a:bodyPr/>
        <a:lstStyle/>
        <a:p>
          <a:endParaRPr lang="en-US"/>
        </a:p>
      </dgm:t>
    </dgm:pt>
    <dgm:pt modelId="{D8B9AF30-3168-4DA6-AE10-86D7043D8D46}" type="sibTrans" cxnId="{7E92ABF8-A014-408C-A7E7-D7C215A7999B}">
      <dgm:prSet/>
      <dgm:spPr/>
      <dgm:t>
        <a:bodyPr/>
        <a:lstStyle/>
        <a:p>
          <a:endParaRPr lang="en-US"/>
        </a:p>
      </dgm:t>
    </dgm:pt>
    <dgm:pt modelId="{F31406C9-2463-49B7-A3E6-A4B951C2494A}">
      <dgm:prSet phldrT="[Text]"/>
      <dgm:spPr/>
      <dgm:t>
        <a:bodyPr/>
        <a:lstStyle/>
        <a:p>
          <a:r>
            <a:rPr lang="en-US" dirty="0"/>
            <a:t>Fix Bug</a:t>
          </a:r>
        </a:p>
      </dgm:t>
    </dgm:pt>
    <dgm:pt modelId="{B57C7962-C87B-4727-885B-C80E9C65ECDF}" type="parTrans" cxnId="{24B4388B-CEDC-487A-941F-24BAFAE52CA4}">
      <dgm:prSet/>
      <dgm:spPr/>
      <dgm:t>
        <a:bodyPr/>
        <a:lstStyle/>
        <a:p>
          <a:endParaRPr lang="en-US"/>
        </a:p>
      </dgm:t>
    </dgm:pt>
    <dgm:pt modelId="{5DCAFCBC-177F-4CC3-B94A-84E0168849AE}" type="sibTrans" cxnId="{24B4388B-CEDC-487A-941F-24BAFAE52CA4}">
      <dgm:prSet/>
      <dgm:spPr/>
      <dgm:t>
        <a:bodyPr/>
        <a:lstStyle/>
        <a:p>
          <a:endParaRPr lang="en-US"/>
        </a:p>
      </dgm:t>
    </dgm:pt>
    <dgm:pt modelId="{88F9D6D1-7D8F-4B14-8A5A-0C4472D7A9D2}">
      <dgm:prSet phldrT="[Text]"/>
      <dgm:spPr/>
      <dgm:t>
        <a:bodyPr/>
        <a:lstStyle/>
        <a:p>
          <a:r>
            <a:rPr lang="en-US" dirty="0"/>
            <a:t>Test Code</a:t>
          </a:r>
        </a:p>
      </dgm:t>
    </dgm:pt>
    <dgm:pt modelId="{800DFD42-536C-4443-9EBD-12CCB747AACA}" type="parTrans" cxnId="{F155BC99-3757-42A0-B7ED-7BA7D97FE571}">
      <dgm:prSet/>
      <dgm:spPr/>
      <dgm:t>
        <a:bodyPr/>
        <a:lstStyle/>
        <a:p>
          <a:endParaRPr lang="en-US"/>
        </a:p>
      </dgm:t>
    </dgm:pt>
    <dgm:pt modelId="{C5375AA4-B7EE-4F32-92BD-28F41303FE7F}" type="sibTrans" cxnId="{F155BC99-3757-42A0-B7ED-7BA7D97FE571}">
      <dgm:prSet/>
      <dgm:spPr/>
      <dgm:t>
        <a:bodyPr/>
        <a:lstStyle/>
        <a:p>
          <a:endParaRPr lang="en-US"/>
        </a:p>
      </dgm:t>
    </dgm:pt>
    <dgm:pt modelId="{8DC51A1C-AC5B-470B-BDED-6AFE3127C559}" type="pres">
      <dgm:prSet presAssocID="{4EBD60C9-E696-4796-A6B0-2F48B3658068}" presName="cycle" presStyleCnt="0">
        <dgm:presLayoutVars>
          <dgm:dir/>
          <dgm:resizeHandles val="exact"/>
        </dgm:presLayoutVars>
      </dgm:prSet>
      <dgm:spPr/>
    </dgm:pt>
    <dgm:pt modelId="{54D4B085-10E7-42CD-85AB-1FE428C3DB64}" type="pres">
      <dgm:prSet presAssocID="{FB5F7BFD-2248-490B-8BD8-7D4E35F4209A}" presName="node" presStyleLbl="node1" presStyleIdx="0" presStyleCnt="4">
        <dgm:presLayoutVars>
          <dgm:bulletEnabled val="1"/>
        </dgm:presLayoutVars>
      </dgm:prSet>
      <dgm:spPr/>
    </dgm:pt>
    <dgm:pt modelId="{DB1DC7AE-03C5-4095-88B1-5E0484251C53}" type="pres">
      <dgm:prSet presAssocID="{9C90DE03-EC7C-4226-9794-F2EE20C19CD5}" presName="sibTrans" presStyleLbl="sibTrans2D1" presStyleIdx="0" presStyleCnt="4"/>
      <dgm:spPr/>
    </dgm:pt>
    <dgm:pt modelId="{036171D6-3FD4-4A2C-B683-DE33F1903790}" type="pres">
      <dgm:prSet presAssocID="{9C90DE03-EC7C-4226-9794-F2EE20C19CD5}" presName="connectorText" presStyleLbl="sibTrans2D1" presStyleIdx="0" presStyleCnt="4"/>
      <dgm:spPr/>
    </dgm:pt>
    <dgm:pt modelId="{FB4D1874-DA89-4F00-A0C4-A864268BE49B}" type="pres">
      <dgm:prSet presAssocID="{042BEAED-5EFE-44C4-A5B0-3727D6807902}" presName="node" presStyleLbl="node1" presStyleIdx="1" presStyleCnt="4">
        <dgm:presLayoutVars>
          <dgm:bulletEnabled val="1"/>
        </dgm:presLayoutVars>
      </dgm:prSet>
      <dgm:spPr/>
    </dgm:pt>
    <dgm:pt modelId="{0E373726-6421-4EB2-A439-E38B302EBCE8}" type="pres">
      <dgm:prSet presAssocID="{D8B9AF30-3168-4DA6-AE10-86D7043D8D46}" presName="sibTrans" presStyleLbl="sibTrans2D1" presStyleIdx="1" presStyleCnt="4"/>
      <dgm:spPr/>
    </dgm:pt>
    <dgm:pt modelId="{CA9BF60C-AED4-4235-B3B1-6833FD4B8ACC}" type="pres">
      <dgm:prSet presAssocID="{D8B9AF30-3168-4DA6-AE10-86D7043D8D46}" presName="connectorText" presStyleLbl="sibTrans2D1" presStyleIdx="1" presStyleCnt="4"/>
      <dgm:spPr/>
    </dgm:pt>
    <dgm:pt modelId="{3AB34B0C-414E-431F-B021-80F278CFC555}" type="pres">
      <dgm:prSet presAssocID="{F31406C9-2463-49B7-A3E6-A4B951C2494A}" presName="node" presStyleLbl="node1" presStyleIdx="2" presStyleCnt="4">
        <dgm:presLayoutVars>
          <dgm:bulletEnabled val="1"/>
        </dgm:presLayoutVars>
      </dgm:prSet>
      <dgm:spPr/>
    </dgm:pt>
    <dgm:pt modelId="{60DADDB6-B0E0-4646-9E00-92F572DD551A}" type="pres">
      <dgm:prSet presAssocID="{5DCAFCBC-177F-4CC3-B94A-84E0168849AE}" presName="sibTrans" presStyleLbl="sibTrans2D1" presStyleIdx="2" presStyleCnt="4"/>
      <dgm:spPr/>
    </dgm:pt>
    <dgm:pt modelId="{8CF0D828-0828-4F84-9E54-3DCB7390D9C4}" type="pres">
      <dgm:prSet presAssocID="{5DCAFCBC-177F-4CC3-B94A-84E0168849AE}" presName="connectorText" presStyleLbl="sibTrans2D1" presStyleIdx="2" presStyleCnt="4"/>
      <dgm:spPr/>
    </dgm:pt>
    <dgm:pt modelId="{CC0876A4-4DAF-40AE-816E-15CC65280AA6}" type="pres">
      <dgm:prSet presAssocID="{88F9D6D1-7D8F-4B14-8A5A-0C4472D7A9D2}" presName="node" presStyleLbl="node1" presStyleIdx="3" presStyleCnt="4">
        <dgm:presLayoutVars>
          <dgm:bulletEnabled val="1"/>
        </dgm:presLayoutVars>
      </dgm:prSet>
      <dgm:spPr/>
    </dgm:pt>
    <dgm:pt modelId="{88805F76-F7EB-47E7-A019-E6D79AEE4C15}" type="pres">
      <dgm:prSet presAssocID="{C5375AA4-B7EE-4F32-92BD-28F41303FE7F}" presName="sibTrans" presStyleLbl="sibTrans2D1" presStyleIdx="3" presStyleCnt="4"/>
      <dgm:spPr/>
    </dgm:pt>
    <dgm:pt modelId="{C66A831B-CF74-44C9-AF1A-1CC841A2F921}" type="pres">
      <dgm:prSet presAssocID="{C5375AA4-B7EE-4F32-92BD-28F41303FE7F}" presName="connectorText" presStyleLbl="sibTrans2D1" presStyleIdx="3" presStyleCnt="4"/>
      <dgm:spPr/>
    </dgm:pt>
  </dgm:ptLst>
  <dgm:cxnLst>
    <dgm:cxn modelId="{75F1E60D-C87A-4909-AB34-D7608677452A}" type="presOf" srcId="{9C90DE03-EC7C-4226-9794-F2EE20C19CD5}" destId="{DB1DC7AE-03C5-4095-88B1-5E0484251C53}" srcOrd="0" destOrd="0" presId="urn:microsoft.com/office/officeart/2005/8/layout/cycle2"/>
    <dgm:cxn modelId="{ED9CBB19-FDDE-4167-8FD0-1D74DB25DF5D}" type="presOf" srcId="{D8B9AF30-3168-4DA6-AE10-86D7043D8D46}" destId="{CA9BF60C-AED4-4235-B3B1-6833FD4B8ACC}" srcOrd="1" destOrd="0" presId="urn:microsoft.com/office/officeart/2005/8/layout/cycle2"/>
    <dgm:cxn modelId="{B2BA9B2C-6987-4699-892E-18B238D10A84}" type="presOf" srcId="{5DCAFCBC-177F-4CC3-B94A-84E0168849AE}" destId="{60DADDB6-B0E0-4646-9E00-92F572DD551A}" srcOrd="0" destOrd="0" presId="urn:microsoft.com/office/officeart/2005/8/layout/cycle2"/>
    <dgm:cxn modelId="{67D19F3D-EABD-4F42-B142-85058AED9F92}" type="presOf" srcId="{D8B9AF30-3168-4DA6-AE10-86D7043D8D46}" destId="{0E373726-6421-4EB2-A439-E38B302EBCE8}" srcOrd="0" destOrd="0" presId="urn:microsoft.com/office/officeart/2005/8/layout/cycle2"/>
    <dgm:cxn modelId="{D3681447-31AD-4FE1-AA66-FB199896F939}" type="presOf" srcId="{9C90DE03-EC7C-4226-9794-F2EE20C19CD5}" destId="{036171D6-3FD4-4A2C-B683-DE33F1903790}" srcOrd="1" destOrd="0" presId="urn:microsoft.com/office/officeart/2005/8/layout/cycle2"/>
    <dgm:cxn modelId="{BF657C67-D1BD-4791-9472-B71CBABD3FC7}" type="presOf" srcId="{88F9D6D1-7D8F-4B14-8A5A-0C4472D7A9D2}" destId="{CC0876A4-4DAF-40AE-816E-15CC65280AA6}" srcOrd="0" destOrd="0" presId="urn:microsoft.com/office/officeart/2005/8/layout/cycle2"/>
    <dgm:cxn modelId="{09CF2852-AAA5-405B-9824-81FCD7866D1C}" type="presOf" srcId="{4EBD60C9-E696-4796-A6B0-2F48B3658068}" destId="{8DC51A1C-AC5B-470B-BDED-6AFE3127C559}" srcOrd="0" destOrd="0" presId="urn:microsoft.com/office/officeart/2005/8/layout/cycle2"/>
    <dgm:cxn modelId="{C00D9080-B6D5-4403-B61D-47DB5798B529}" type="presOf" srcId="{FB5F7BFD-2248-490B-8BD8-7D4E35F4209A}" destId="{54D4B085-10E7-42CD-85AB-1FE428C3DB64}" srcOrd="0" destOrd="0" presId="urn:microsoft.com/office/officeart/2005/8/layout/cycle2"/>
    <dgm:cxn modelId="{24B4388B-CEDC-487A-941F-24BAFAE52CA4}" srcId="{4EBD60C9-E696-4796-A6B0-2F48B3658068}" destId="{F31406C9-2463-49B7-A3E6-A4B951C2494A}" srcOrd="2" destOrd="0" parTransId="{B57C7962-C87B-4727-885B-C80E9C65ECDF}" sibTransId="{5DCAFCBC-177F-4CC3-B94A-84E0168849AE}"/>
    <dgm:cxn modelId="{F155BC99-3757-42A0-B7ED-7BA7D97FE571}" srcId="{4EBD60C9-E696-4796-A6B0-2F48B3658068}" destId="{88F9D6D1-7D8F-4B14-8A5A-0C4472D7A9D2}" srcOrd="3" destOrd="0" parTransId="{800DFD42-536C-4443-9EBD-12CCB747AACA}" sibTransId="{C5375AA4-B7EE-4F32-92BD-28F41303FE7F}"/>
    <dgm:cxn modelId="{060C27B9-3BF3-402E-BEF0-1F6BFBF6C24B}" type="presOf" srcId="{5DCAFCBC-177F-4CC3-B94A-84E0168849AE}" destId="{8CF0D828-0828-4F84-9E54-3DCB7390D9C4}" srcOrd="1" destOrd="0" presId="urn:microsoft.com/office/officeart/2005/8/layout/cycle2"/>
    <dgm:cxn modelId="{6C904BCA-9FBD-485A-81AF-57506E46E596}" type="presOf" srcId="{042BEAED-5EFE-44C4-A5B0-3727D6807902}" destId="{FB4D1874-DA89-4F00-A0C4-A864268BE49B}" srcOrd="0" destOrd="0" presId="urn:microsoft.com/office/officeart/2005/8/layout/cycle2"/>
    <dgm:cxn modelId="{5878D5DD-288C-4A82-B73E-1D9ECC47D414}" srcId="{4EBD60C9-E696-4796-A6B0-2F48B3658068}" destId="{FB5F7BFD-2248-490B-8BD8-7D4E35F4209A}" srcOrd="0" destOrd="0" parTransId="{FB3FCCE6-1902-4E19-B6FD-7BFDE8465A56}" sibTransId="{9C90DE03-EC7C-4226-9794-F2EE20C19CD5}"/>
    <dgm:cxn modelId="{59B89CDE-B1F6-41EC-B70C-C9068F333949}" type="presOf" srcId="{C5375AA4-B7EE-4F32-92BD-28F41303FE7F}" destId="{88805F76-F7EB-47E7-A019-E6D79AEE4C15}" srcOrd="0" destOrd="0" presId="urn:microsoft.com/office/officeart/2005/8/layout/cycle2"/>
    <dgm:cxn modelId="{9EA3E3E4-412D-459A-AC7E-CA872A1E075E}" type="presOf" srcId="{F31406C9-2463-49B7-A3E6-A4B951C2494A}" destId="{3AB34B0C-414E-431F-B021-80F278CFC555}" srcOrd="0" destOrd="0" presId="urn:microsoft.com/office/officeart/2005/8/layout/cycle2"/>
    <dgm:cxn modelId="{A6E5C7E6-5FBD-4AD2-ADB5-54B2B1022741}" type="presOf" srcId="{C5375AA4-B7EE-4F32-92BD-28F41303FE7F}" destId="{C66A831B-CF74-44C9-AF1A-1CC841A2F921}" srcOrd="1" destOrd="0" presId="urn:microsoft.com/office/officeart/2005/8/layout/cycle2"/>
    <dgm:cxn modelId="{7E92ABF8-A014-408C-A7E7-D7C215A7999B}" srcId="{4EBD60C9-E696-4796-A6B0-2F48B3658068}" destId="{042BEAED-5EFE-44C4-A5B0-3727D6807902}" srcOrd="1" destOrd="0" parTransId="{22A4D9F8-23CC-4472-BEA5-623152D061F6}" sibTransId="{D8B9AF30-3168-4DA6-AE10-86D7043D8D46}"/>
    <dgm:cxn modelId="{D5850DE0-47ED-4470-8214-84EA5F957923}" type="presParOf" srcId="{8DC51A1C-AC5B-470B-BDED-6AFE3127C559}" destId="{54D4B085-10E7-42CD-85AB-1FE428C3DB64}" srcOrd="0" destOrd="0" presId="urn:microsoft.com/office/officeart/2005/8/layout/cycle2"/>
    <dgm:cxn modelId="{E52BC2AC-E127-41D2-9180-D566A08D1F10}" type="presParOf" srcId="{8DC51A1C-AC5B-470B-BDED-6AFE3127C559}" destId="{DB1DC7AE-03C5-4095-88B1-5E0484251C53}" srcOrd="1" destOrd="0" presId="urn:microsoft.com/office/officeart/2005/8/layout/cycle2"/>
    <dgm:cxn modelId="{DB16B768-6B28-4DC9-88AF-6530A6D1B279}" type="presParOf" srcId="{DB1DC7AE-03C5-4095-88B1-5E0484251C53}" destId="{036171D6-3FD4-4A2C-B683-DE33F1903790}" srcOrd="0" destOrd="0" presId="urn:microsoft.com/office/officeart/2005/8/layout/cycle2"/>
    <dgm:cxn modelId="{2034ECD7-0540-4CC0-ACFB-47DA0226100C}" type="presParOf" srcId="{8DC51A1C-AC5B-470B-BDED-6AFE3127C559}" destId="{FB4D1874-DA89-4F00-A0C4-A864268BE49B}" srcOrd="2" destOrd="0" presId="urn:microsoft.com/office/officeart/2005/8/layout/cycle2"/>
    <dgm:cxn modelId="{23562B02-461A-4340-AEAB-5874E19944F3}" type="presParOf" srcId="{8DC51A1C-AC5B-470B-BDED-6AFE3127C559}" destId="{0E373726-6421-4EB2-A439-E38B302EBCE8}" srcOrd="3" destOrd="0" presId="urn:microsoft.com/office/officeart/2005/8/layout/cycle2"/>
    <dgm:cxn modelId="{9BC0F298-58EB-44ED-8D7C-21B9BCDD21F2}" type="presParOf" srcId="{0E373726-6421-4EB2-A439-E38B302EBCE8}" destId="{CA9BF60C-AED4-4235-B3B1-6833FD4B8ACC}" srcOrd="0" destOrd="0" presId="urn:microsoft.com/office/officeart/2005/8/layout/cycle2"/>
    <dgm:cxn modelId="{3D2BA13D-8EDC-4455-9B15-23284B576924}" type="presParOf" srcId="{8DC51A1C-AC5B-470B-BDED-6AFE3127C559}" destId="{3AB34B0C-414E-431F-B021-80F278CFC555}" srcOrd="4" destOrd="0" presId="urn:microsoft.com/office/officeart/2005/8/layout/cycle2"/>
    <dgm:cxn modelId="{57B700DE-5DA8-47D4-A13C-23F147D454E0}" type="presParOf" srcId="{8DC51A1C-AC5B-470B-BDED-6AFE3127C559}" destId="{60DADDB6-B0E0-4646-9E00-92F572DD551A}" srcOrd="5" destOrd="0" presId="urn:microsoft.com/office/officeart/2005/8/layout/cycle2"/>
    <dgm:cxn modelId="{2CAF27C4-F29F-4BA5-BF9F-291EB74FCC86}" type="presParOf" srcId="{60DADDB6-B0E0-4646-9E00-92F572DD551A}" destId="{8CF0D828-0828-4F84-9E54-3DCB7390D9C4}" srcOrd="0" destOrd="0" presId="urn:microsoft.com/office/officeart/2005/8/layout/cycle2"/>
    <dgm:cxn modelId="{7A5BBDCC-457F-4240-8604-8FD3231D55D2}" type="presParOf" srcId="{8DC51A1C-AC5B-470B-BDED-6AFE3127C559}" destId="{CC0876A4-4DAF-40AE-816E-15CC65280AA6}" srcOrd="6" destOrd="0" presId="urn:microsoft.com/office/officeart/2005/8/layout/cycle2"/>
    <dgm:cxn modelId="{D99BD1C0-DF64-451C-9F40-2912FCA9586E}" type="presParOf" srcId="{8DC51A1C-AC5B-470B-BDED-6AFE3127C559}" destId="{88805F76-F7EB-47E7-A019-E6D79AEE4C15}" srcOrd="7" destOrd="0" presId="urn:microsoft.com/office/officeart/2005/8/layout/cycle2"/>
    <dgm:cxn modelId="{E362390E-0E45-407F-BD9D-985D36C05123}" type="presParOf" srcId="{88805F76-F7EB-47E7-A019-E6D79AEE4C15}" destId="{C66A831B-CF74-44C9-AF1A-1CC841A2F92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F39AFE-5628-4CFF-BFE6-4F2DD6109745}" type="doc">
      <dgm:prSet loTypeId="urn:microsoft.com/office/officeart/2016/7/layout/VerticalSolidActionList" loCatId="List" qsTypeId="urn:microsoft.com/office/officeart/2005/8/quickstyle/simple2" qsCatId="simple" csTypeId="urn:microsoft.com/office/officeart/2005/8/colors/colorful1" csCatId="colorful" phldr="1"/>
      <dgm:spPr/>
      <dgm:t>
        <a:bodyPr/>
        <a:lstStyle/>
        <a:p>
          <a:endParaRPr lang="en-US"/>
        </a:p>
      </dgm:t>
    </dgm:pt>
    <dgm:pt modelId="{DB08DF21-D135-476D-9FCE-EDDFE3C8561A}">
      <dgm:prSet custT="1"/>
      <dgm:spPr/>
      <dgm:t>
        <a:bodyPr/>
        <a:lstStyle/>
        <a:p>
          <a:r>
            <a:rPr lang="en-US" sz="1800" dirty="0"/>
            <a:t>Syntactic errors</a:t>
          </a:r>
        </a:p>
      </dgm:t>
    </dgm:pt>
    <dgm:pt modelId="{22F98A36-FE89-4D71-8552-FB05B9156BDA}" type="parTrans" cxnId="{3308F84E-6829-42C9-ABFA-67D5542230B6}">
      <dgm:prSet/>
      <dgm:spPr/>
      <dgm:t>
        <a:bodyPr/>
        <a:lstStyle/>
        <a:p>
          <a:endParaRPr lang="en-US" sz="2400"/>
        </a:p>
      </dgm:t>
    </dgm:pt>
    <dgm:pt modelId="{F1569B18-CC56-4755-B950-01905AF4B291}" type="sibTrans" cxnId="{3308F84E-6829-42C9-ABFA-67D5542230B6}">
      <dgm:prSet/>
      <dgm:spPr/>
      <dgm:t>
        <a:bodyPr/>
        <a:lstStyle/>
        <a:p>
          <a:endParaRPr lang="en-US" sz="2400"/>
        </a:p>
      </dgm:t>
    </dgm:pt>
    <dgm:pt modelId="{6B1EB208-8636-431C-BCCA-AB64D8FB6E98}">
      <dgm:prSet custT="1"/>
      <dgm:spPr/>
      <dgm:t>
        <a:bodyPr/>
        <a:lstStyle/>
        <a:p>
          <a:pPr>
            <a:buFont typeface="+mj-lt"/>
            <a:buAutoNum type="arabicPeriod"/>
          </a:pPr>
          <a:r>
            <a:rPr lang="en-US" sz="1600" dirty="0"/>
            <a:t>You code does not follow rules of the language.</a:t>
          </a:r>
        </a:p>
      </dgm:t>
    </dgm:pt>
    <dgm:pt modelId="{0B2CF49A-3975-4384-8BD1-F701FF9FCDB7}" type="parTrans" cxnId="{F501A1D0-9689-4F0D-9CB8-C7C84BC16C1C}">
      <dgm:prSet/>
      <dgm:spPr/>
      <dgm:t>
        <a:bodyPr/>
        <a:lstStyle/>
        <a:p>
          <a:endParaRPr lang="en-US" sz="2400"/>
        </a:p>
      </dgm:t>
    </dgm:pt>
    <dgm:pt modelId="{B5BA8E94-1892-4CAA-A3C6-68455675B01E}" type="sibTrans" cxnId="{F501A1D0-9689-4F0D-9CB8-C7C84BC16C1C}">
      <dgm:prSet/>
      <dgm:spPr/>
      <dgm:t>
        <a:bodyPr/>
        <a:lstStyle/>
        <a:p>
          <a:endParaRPr lang="en-US" sz="2400"/>
        </a:p>
      </dgm:t>
    </dgm:pt>
    <dgm:pt modelId="{826B5B16-37A7-4D97-B782-714640A4D761}">
      <dgm:prSet custT="1"/>
      <dgm:spPr/>
      <dgm:t>
        <a:bodyPr/>
        <a:lstStyle/>
        <a:p>
          <a:pPr>
            <a:buFont typeface="+mj-lt"/>
            <a:buAutoNum type="arabicPeriod"/>
          </a:pPr>
          <a:r>
            <a:rPr lang="en-US" sz="1600" dirty="0"/>
            <a:t>Detected and reported at compile time.</a:t>
          </a:r>
        </a:p>
      </dgm:t>
    </dgm:pt>
    <dgm:pt modelId="{89C93D10-7DDE-4695-9E0C-73038A532768}" type="parTrans" cxnId="{44119915-D3B6-40F8-B465-9BDD22DA4016}">
      <dgm:prSet/>
      <dgm:spPr/>
      <dgm:t>
        <a:bodyPr/>
        <a:lstStyle/>
        <a:p>
          <a:endParaRPr lang="en-US" sz="2400"/>
        </a:p>
      </dgm:t>
    </dgm:pt>
    <dgm:pt modelId="{35862889-0912-46E5-9124-56C0DB201911}" type="sibTrans" cxnId="{44119915-D3B6-40F8-B465-9BDD22DA4016}">
      <dgm:prSet/>
      <dgm:spPr/>
      <dgm:t>
        <a:bodyPr/>
        <a:lstStyle/>
        <a:p>
          <a:endParaRPr lang="en-US" sz="2400"/>
        </a:p>
      </dgm:t>
    </dgm:pt>
    <dgm:pt modelId="{E02FC52F-3FFB-4C1C-9D3F-3F247E663315}">
      <dgm:prSet custT="1"/>
      <dgm:spPr/>
      <dgm:t>
        <a:bodyPr/>
        <a:lstStyle/>
        <a:p>
          <a:pPr>
            <a:buFont typeface="+mj-lt"/>
            <a:buAutoNum type="arabicPeriod"/>
          </a:pPr>
          <a:r>
            <a:rPr lang="en-US" sz="1600" dirty="0"/>
            <a:t>Easy to fix.</a:t>
          </a:r>
        </a:p>
      </dgm:t>
    </dgm:pt>
    <dgm:pt modelId="{68152ED9-8AF8-494A-966B-8D16B70C7653}" type="parTrans" cxnId="{5D2E9B2D-9B4B-4DF1-A7F6-B65186DA7BE9}">
      <dgm:prSet/>
      <dgm:spPr/>
      <dgm:t>
        <a:bodyPr/>
        <a:lstStyle/>
        <a:p>
          <a:endParaRPr lang="en-US" sz="2400"/>
        </a:p>
      </dgm:t>
    </dgm:pt>
    <dgm:pt modelId="{C64B1915-A77C-4EF6-B9C0-33AA198F48EF}" type="sibTrans" cxnId="{5D2E9B2D-9B4B-4DF1-A7F6-B65186DA7BE9}">
      <dgm:prSet/>
      <dgm:spPr/>
      <dgm:t>
        <a:bodyPr/>
        <a:lstStyle/>
        <a:p>
          <a:endParaRPr lang="en-US" sz="2400"/>
        </a:p>
      </dgm:t>
    </dgm:pt>
    <dgm:pt modelId="{1995A922-9E09-4A3C-877C-3B8788A37221}">
      <dgm:prSet custT="1"/>
      <dgm:spPr/>
      <dgm:t>
        <a:bodyPr/>
        <a:lstStyle/>
        <a:p>
          <a:r>
            <a:rPr lang="en-US" sz="1800"/>
            <a:t>Semantic errors</a:t>
          </a:r>
        </a:p>
      </dgm:t>
    </dgm:pt>
    <dgm:pt modelId="{08CB476D-C7F8-4352-88C9-40D7A49F2C7F}" type="parTrans" cxnId="{A2499A45-E54B-4C58-A94A-74FD7B5291E5}">
      <dgm:prSet/>
      <dgm:spPr/>
      <dgm:t>
        <a:bodyPr/>
        <a:lstStyle/>
        <a:p>
          <a:endParaRPr lang="en-US" sz="2400"/>
        </a:p>
      </dgm:t>
    </dgm:pt>
    <dgm:pt modelId="{E9315F06-7F9B-408F-AF91-F11E861C0ABC}" type="sibTrans" cxnId="{A2499A45-E54B-4C58-A94A-74FD7B5291E5}">
      <dgm:prSet/>
      <dgm:spPr/>
      <dgm:t>
        <a:bodyPr/>
        <a:lstStyle/>
        <a:p>
          <a:endParaRPr lang="en-US" sz="2400"/>
        </a:p>
      </dgm:t>
    </dgm:pt>
    <dgm:pt modelId="{D17B5EC7-B37F-46DE-8DEB-1A4579955263}">
      <dgm:prSet custT="1"/>
      <dgm:spPr/>
      <dgm:t>
        <a:bodyPr/>
        <a:lstStyle/>
        <a:p>
          <a:r>
            <a:rPr lang="en-US" sz="1600" dirty="0"/>
            <a:t>Logic errors in the running program.</a:t>
          </a:r>
        </a:p>
      </dgm:t>
    </dgm:pt>
    <dgm:pt modelId="{84A5E7C8-007D-4043-9D3A-74B766833E12}" type="parTrans" cxnId="{A737CD90-E364-4C06-927C-5BF8841D2F48}">
      <dgm:prSet/>
      <dgm:spPr/>
      <dgm:t>
        <a:bodyPr/>
        <a:lstStyle/>
        <a:p>
          <a:endParaRPr lang="en-US" sz="2400"/>
        </a:p>
      </dgm:t>
    </dgm:pt>
    <dgm:pt modelId="{BCE6656E-5E0A-4153-B210-B23D75831219}" type="sibTrans" cxnId="{A737CD90-E364-4C06-927C-5BF8841D2F48}">
      <dgm:prSet/>
      <dgm:spPr/>
      <dgm:t>
        <a:bodyPr/>
        <a:lstStyle/>
        <a:p>
          <a:endParaRPr lang="en-US" sz="2400"/>
        </a:p>
      </dgm:t>
    </dgm:pt>
    <dgm:pt modelId="{1F355ED0-9D7F-4C3C-B064-BF6D69AB235F}">
      <dgm:prSet custT="1"/>
      <dgm:spPr/>
      <dgm:t>
        <a:bodyPr/>
        <a:lstStyle/>
        <a:p>
          <a:r>
            <a:rPr lang="en-US" sz="1600" dirty="0"/>
            <a:t>More difficult to find and fix.</a:t>
          </a:r>
        </a:p>
      </dgm:t>
    </dgm:pt>
    <dgm:pt modelId="{9A6C4524-3B48-43A2-93E7-FE1B7BDB52AB}" type="parTrans" cxnId="{661E54C1-D819-4598-8F97-4AF9DB20BAD4}">
      <dgm:prSet/>
      <dgm:spPr/>
      <dgm:t>
        <a:bodyPr/>
        <a:lstStyle/>
        <a:p>
          <a:endParaRPr lang="en-US" sz="2400"/>
        </a:p>
      </dgm:t>
    </dgm:pt>
    <dgm:pt modelId="{2FFDDCDD-8AEB-411D-B5C5-41D004B2CFFA}" type="sibTrans" cxnId="{661E54C1-D819-4598-8F97-4AF9DB20BAD4}">
      <dgm:prSet/>
      <dgm:spPr/>
      <dgm:t>
        <a:bodyPr/>
        <a:lstStyle/>
        <a:p>
          <a:endParaRPr lang="en-US" sz="2400"/>
        </a:p>
      </dgm:t>
    </dgm:pt>
    <dgm:pt modelId="{65CD4824-EC8D-446C-BC86-DE15270E535E}">
      <dgm:prSet custT="1"/>
      <dgm:spPr/>
      <dgm:t>
        <a:bodyPr/>
        <a:lstStyle/>
        <a:p>
          <a:r>
            <a:rPr lang="en-US" sz="1600" dirty="0"/>
            <a:t>Requires the use of debugging techniques.</a:t>
          </a:r>
        </a:p>
      </dgm:t>
    </dgm:pt>
    <dgm:pt modelId="{E0138E55-F937-4FDF-9EEB-504E76BE6B37}" type="parTrans" cxnId="{58929062-5947-48A5-8D75-E3CBE25ADF0A}">
      <dgm:prSet/>
      <dgm:spPr/>
      <dgm:t>
        <a:bodyPr/>
        <a:lstStyle/>
        <a:p>
          <a:endParaRPr lang="en-US" sz="2400"/>
        </a:p>
      </dgm:t>
    </dgm:pt>
    <dgm:pt modelId="{C24C84D8-4A69-4CBF-8961-E213ABE07D37}" type="sibTrans" cxnId="{58929062-5947-48A5-8D75-E3CBE25ADF0A}">
      <dgm:prSet/>
      <dgm:spPr/>
      <dgm:t>
        <a:bodyPr/>
        <a:lstStyle/>
        <a:p>
          <a:endParaRPr lang="en-US" sz="2400"/>
        </a:p>
      </dgm:t>
    </dgm:pt>
    <dgm:pt modelId="{974CAD3D-8458-46A9-9A44-4E1E295851E7}">
      <dgm:prSet custT="1"/>
      <dgm:spPr/>
      <dgm:t>
        <a:bodyPr/>
        <a:lstStyle/>
        <a:p>
          <a:r>
            <a:rPr lang="en-US" sz="1800" dirty="0"/>
            <a:t>Requirements errors</a:t>
          </a:r>
        </a:p>
      </dgm:t>
    </dgm:pt>
    <dgm:pt modelId="{42BAC55D-1312-44B0-AEFB-C7BAF6F278F8}" type="parTrans" cxnId="{D289426A-7F39-4E9E-A323-358410FAA6B6}">
      <dgm:prSet/>
      <dgm:spPr/>
      <dgm:t>
        <a:bodyPr/>
        <a:lstStyle/>
        <a:p>
          <a:endParaRPr lang="en-US" sz="2400"/>
        </a:p>
      </dgm:t>
    </dgm:pt>
    <dgm:pt modelId="{648856E1-F286-4C11-938C-5F75AE0F118F}" type="sibTrans" cxnId="{D289426A-7F39-4E9E-A323-358410FAA6B6}">
      <dgm:prSet/>
      <dgm:spPr/>
      <dgm:t>
        <a:bodyPr/>
        <a:lstStyle/>
        <a:p>
          <a:endParaRPr lang="en-US" sz="2400"/>
        </a:p>
      </dgm:t>
    </dgm:pt>
    <dgm:pt modelId="{2BC260FC-DF30-4783-BF33-F922CD8AA450}">
      <dgm:prSet custT="1"/>
      <dgm:spPr/>
      <dgm:t>
        <a:bodyPr/>
        <a:lstStyle/>
        <a:p>
          <a:r>
            <a:rPr lang="en-US" sz="1600" dirty="0"/>
            <a:t>We are building the wrong program.</a:t>
          </a:r>
        </a:p>
      </dgm:t>
    </dgm:pt>
    <dgm:pt modelId="{FDD9797A-52A8-47B6-96C9-712480A9693A}" type="parTrans" cxnId="{954D32B7-2E68-4AE7-A70C-D0117ABD9A52}">
      <dgm:prSet/>
      <dgm:spPr/>
      <dgm:t>
        <a:bodyPr/>
        <a:lstStyle/>
        <a:p>
          <a:endParaRPr lang="en-US" sz="2400"/>
        </a:p>
      </dgm:t>
    </dgm:pt>
    <dgm:pt modelId="{D2E02784-060D-4782-9E77-D6DAA0F15BE1}" type="sibTrans" cxnId="{954D32B7-2E68-4AE7-A70C-D0117ABD9A52}">
      <dgm:prSet/>
      <dgm:spPr/>
      <dgm:t>
        <a:bodyPr/>
        <a:lstStyle/>
        <a:p>
          <a:endParaRPr lang="en-US" sz="2400"/>
        </a:p>
      </dgm:t>
    </dgm:pt>
    <dgm:pt modelId="{05CFA831-C782-4079-AD5C-E75C4A316599}">
      <dgm:prSet custT="1"/>
      <dgm:spPr/>
      <dgm:t>
        <a:bodyPr/>
        <a:lstStyle/>
        <a:p>
          <a:r>
            <a:rPr lang="en-US" sz="1600" dirty="0"/>
            <a:t>Clarify requirements.</a:t>
          </a:r>
        </a:p>
      </dgm:t>
    </dgm:pt>
    <dgm:pt modelId="{E980982F-169A-49F6-8C67-517331463041}" type="parTrans" cxnId="{5471DECC-7D71-4BC1-8C82-5EAA365B2D5D}">
      <dgm:prSet/>
      <dgm:spPr/>
      <dgm:t>
        <a:bodyPr/>
        <a:lstStyle/>
        <a:p>
          <a:endParaRPr lang="en-US" sz="2400"/>
        </a:p>
      </dgm:t>
    </dgm:pt>
    <dgm:pt modelId="{0944BF0C-BF4F-4D42-B132-49673F231213}" type="sibTrans" cxnId="{5471DECC-7D71-4BC1-8C82-5EAA365B2D5D}">
      <dgm:prSet/>
      <dgm:spPr/>
      <dgm:t>
        <a:bodyPr/>
        <a:lstStyle/>
        <a:p>
          <a:endParaRPr lang="en-US" sz="2400"/>
        </a:p>
      </dgm:t>
    </dgm:pt>
    <dgm:pt modelId="{874A529B-5CA1-4AE3-B787-019088517E34}" type="pres">
      <dgm:prSet presAssocID="{17F39AFE-5628-4CFF-BFE6-4F2DD6109745}" presName="Name0" presStyleCnt="0">
        <dgm:presLayoutVars>
          <dgm:dir/>
          <dgm:animLvl val="lvl"/>
          <dgm:resizeHandles val="exact"/>
        </dgm:presLayoutVars>
      </dgm:prSet>
      <dgm:spPr/>
    </dgm:pt>
    <dgm:pt modelId="{27D76B32-7B32-4A65-98FB-F5DC3750078A}" type="pres">
      <dgm:prSet presAssocID="{DB08DF21-D135-476D-9FCE-EDDFE3C8561A}" presName="linNode" presStyleCnt="0"/>
      <dgm:spPr/>
    </dgm:pt>
    <dgm:pt modelId="{D05FB56D-9FA7-420C-B7C6-6CF7D6901D2B}" type="pres">
      <dgm:prSet presAssocID="{DB08DF21-D135-476D-9FCE-EDDFE3C8561A}" presName="parentText" presStyleLbl="alignNode1" presStyleIdx="0" presStyleCnt="3">
        <dgm:presLayoutVars>
          <dgm:chMax val="1"/>
          <dgm:bulletEnabled/>
        </dgm:presLayoutVars>
      </dgm:prSet>
      <dgm:spPr/>
    </dgm:pt>
    <dgm:pt modelId="{7A39ABCB-9504-48B2-BB36-C8FC95320CDF}" type="pres">
      <dgm:prSet presAssocID="{DB08DF21-D135-476D-9FCE-EDDFE3C8561A}" presName="descendantText" presStyleLbl="alignAccFollowNode1" presStyleIdx="0" presStyleCnt="3">
        <dgm:presLayoutVars>
          <dgm:bulletEnabled/>
        </dgm:presLayoutVars>
      </dgm:prSet>
      <dgm:spPr/>
    </dgm:pt>
    <dgm:pt modelId="{32E61108-6E45-487A-94CC-BAC919DE06B6}" type="pres">
      <dgm:prSet presAssocID="{F1569B18-CC56-4755-B950-01905AF4B291}" presName="sp" presStyleCnt="0"/>
      <dgm:spPr/>
    </dgm:pt>
    <dgm:pt modelId="{76FCBFEC-A030-44A1-9C47-88D482C64629}" type="pres">
      <dgm:prSet presAssocID="{1995A922-9E09-4A3C-877C-3B8788A37221}" presName="linNode" presStyleCnt="0"/>
      <dgm:spPr/>
    </dgm:pt>
    <dgm:pt modelId="{8260F51D-AAED-4988-9B75-016CB06B5B7C}" type="pres">
      <dgm:prSet presAssocID="{1995A922-9E09-4A3C-877C-3B8788A37221}" presName="parentText" presStyleLbl="alignNode1" presStyleIdx="1" presStyleCnt="3">
        <dgm:presLayoutVars>
          <dgm:chMax val="1"/>
          <dgm:bulletEnabled/>
        </dgm:presLayoutVars>
      </dgm:prSet>
      <dgm:spPr/>
    </dgm:pt>
    <dgm:pt modelId="{018DA52B-C0ED-4A60-A923-A6CF28F6C775}" type="pres">
      <dgm:prSet presAssocID="{1995A922-9E09-4A3C-877C-3B8788A37221}" presName="descendantText" presStyleLbl="alignAccFollowNode1" presStyleIdx="1" presStyleCnt="3">
        <dgm:presLayoutVars>
          <dgm:bulletEnabled/>
        </dgm:presLayoutVars>
      </dgm:prSet>
      <dgm:spPr/>
    </dgm:pt>
    <dgm:pt modelId="{22DBA437-6CA6-42A3-9519-2C94709CD634}" type="pres">
      <dgm:prSet presAssocID="{E9315F06-7F9B-408F-AF91-F11E861C0ABC}" presName="sp" presStyleCnt="0"/>
      <dgm:spPr/>
    </dgm:pt>
    <dgm:pt modelId="{15EE559D-8FFA-43D1-B52E-71EE71E63F18}" type="pres">
      <dgm:prSet presAssocID="{974CAD3D-8458-46A9-9A44-4E1E295851E7}" presName="linNode" presStyleCnt="0"/>
      <dgm:spPr/>
    </dgm:pt>
    <dgm:pt modelId="{647EDEC4-04A7-4976-B125-35F9D9791218}" type="pres">
      <dgm:prSet presAssocID="{974CAD3D-8458-46A9-9A44-4E1E295851E7}" presName="parentText" presStyleLbl="alignNode1" presStyleIdx="2" presStyleCnt="3">
        <dgm:presLayoutVars>
          <dgm:chMax val="1"/>
          <dgm:bulletEnabled/>
        </dgm:presLayoutVars>
      </dgm:prSet>
      <dgm:spPr/>
    </dgm:pt>
    <dgm:pt modelId="{8F21487C-E90E-4315-A5E8-4B968E03B72B}" type="pres">
      <dgm:prSet presAssocID="{974CAD3D-8458-46A9-9A44-4E1E295851E7}" presName="descendantText" presStyleLbl="alignAccFollowNode1" presStyleIdx="2" presStyleCnt="3">
        <dgm:presLayoutVars>
          <dgm:bulletEnabled/>
        </dgm:presLayoutVars>
      </dgm:prSet>
      <dgm:spPr/>
    </dgm:pt>
  </dgm:ptLst>
  <dgm:cxnLst>
    <dgm:cxn modelId="{85A7FE02-EF74-4594-BE18-8028D548DF1E}" type="presOf" srcId="{974CAD3D-8458-46A9-9A44-4E1E295851E7}" destId="{647EDEC4-04A7-4976-B125-35F9D9791218}" srcOrd="0" destOrd="0" presId="urn:microsoft.com/office/officeart/2016/7/layout/VerticalSolidActionList"/>
    <dgm:cxn modelId="{BEE7B708-EB97-4A4D-BED1-EC768624CA4B}" type="presOf" srcId="{6B1EB208-8636-431C-BCCA-AB64D8FB6E98}" destId="{7A39ABCB-9504-48B2-BB36-C8FC95320CDF}" srcOrd="0" destOrd="0" presId="urn:microsoft.com/office/officeart/2016/7/layout/VerticalSolidActionList"/>
    <dgm:cxn modelId="{44119915-D3B6-40F8-B465-9BDD22DA4016}" srcId="{DB08DF21-D135-476D-9FCE-EDDFE3C8561A}" destId="{826B5B16-37A7-4D97-B782-714640A4D761}" srcOrd="1" destOrd="0" parTransId="{89C93D10-7DDE-4695-9E0C-73038A532768}" sibTransId="{35862889-0912-46E5-9124-56C0DB201911}"/>
    <dgm:cxn modelId="{D7583D25-023F-4ECB-96F4-50FF86CE3EB3}" type="presOf" srcId="{05CFA831-C782-4079-AD5C-E75C4A316599}" destId="{8F21487C-E90E-4315-A5E8-4B968E03B72B}" srcOrd="0" destOrd="1" presId="urn:microsoft.com/office/officeart/2016/7/layout/VerticalSolidActionList"/>
    <dgm:cxn modelId="{1C03382A-ECFB-49B9-9DF3-5D49C70B3A8D}" type="presOf" srcId="{65CD4824-EC8D-446C-BC86-DE15270E535E}" destId="{018DA52B-C0ED-4A60-A923-A6CF28F6C775}" srcOrd="0" destOrd="2" presId="urn:microsoft.com/office/officeart/2016/7/layout/VerticalSolidActionList"/>
    <dgm:cxn modelId="{5D2E9B2D-9B4B-4DF1-A7F6-B65186DA7BE9}" srcId="{DB08DF21-D135-476D-9FCE-EDDFE3C8561A}" destId="{E02FC52F-3FFB-4C1C-9D3F-3F247E663315}" srcOrd="2" destOrd="0" parTransId="{68152ED9-8AF8-494A-966B-8D16B70C7653}" sibTransId="{C64B1915-A77C-4EF6-B9C0-33AA198F48EF}"/>
    <dgm:cxn modelId="{B878EC2D-CF82-4380-BF3A-BDF2EEED14A5}" type="presOf" srcId="{2BC260FC-DF30-4783-BF33-F922CD8AA450}" destId="{8F21487C-E90E-4315-A5E8-4B968E03B72B}" srcOrd="0" destOrd="0" presId="urn:microsoft.com/office/officeart/2016/7/layout/VerticalSolidActionList"/>
    <dgm:cxn modelId="{58929062-5947-48A5-8D75-E3CBE25ADF0A}" srcId="{1995A922-9E09-4A3C-877C-3B8788A37221}" destId="{65CD4824-EC8D-446C-BC86-DE15270E535E}" srcOrd="2" destOrd="0" parTransId="{E0138E55-F937-4FDF-9EEB-504E76BE6B37}" sibTransId="{C24C84D8-4A69-4CBF-8961-E213ABE07D37}"/>
    <dgm:cxn modelId="{4CE20463-56F2-4615-9705-547004F9556D}" type="presOf" srcId="{826B5B16-37A7-4D97-B782-714640A4D761}" destId="{7A39ABCB-9504-48B2-BB36-C8FC95320CDF}" srcOrd="0" destOrd="1" presId="urn:microsoft.com/office/officeart/2016/7/layout/VerticalSolidActionList"/>
    <dgm:cxn modelId="{A2499A45-E54B-4C58-A94A-74FD7B5291E5}" srcId="{17F39AFE-5628-4CFF-BFE6-4F2DD6109745}" destId="{1995A922-9E09-4A3C-877C-3B8788A37221}" srcOrd="1" destOrd="0" parTransId="{08CB476D-C7F8-4352-88C9-40D7A49F2C7F}" sibTransId="{E9315F06-7F9B-408F-AF91-F11E861C0ABC}"/>
    <dgm:cxn modelId="{D289426A-7F39-4E9E-A323-358410FAA6B6}" srcId="{17F39AFE-5628-4CFF-BFE6-4F2DD6109745}" destId="{974CAD3D-8458-46A9-9A44-4E1E295851E7}" srcOrd="2" destOrd="0" parTransId="{42BAC55D-1312-44B0-AEFB-C7BAF6F278F8}" sibTransId="{648856E1-F286-4C11-938C-5F75AE0F118F}"/>
    <dgm:cxn modelId="{A503E06E-6049-402B-82CE-7F717E41CC76}" type="presOf" srcId="{1F355ED0-9D7F-4C3C-B064-BF6D69AB235F}" destId="{018DA52B-C0ED-4A60-A923-A6CF28F6C775}" srcOrd="0" destOrd="1" presId="urn:microsoft.com/office/officeart/2016/7/layout/VerticalSolidActionList"/>
    <dgm:cxn modelId="{3308F84E-6829-42C9-ABFA-67D5542230B6}" srcId="{17F39AFE-5628-4CFF-BFE6-4F2DD6109745}" destId="{DB08DF21-D135-476D-9FCE-EDDFE3C8561A}" srcOrd="0" destOrd="0" parTransId="{22F98A36-FE89-4D71-8552-FB05B9156BDA}" sibTransId="{F1569B18-CC56-4755-B950-01905AF4B291}"/>
    <dgm:cxn modelId="{2F91527F-0418-4F36-AF6F-D89B7FC7CFA5}" type="presOf" srcId="{DB08DF21-D135-476D-9FCE-EDDFE3C8561A}" destId="{D05FB56D-9FA7-420C-B7C6-6CF7D6901D2B}" srcOrd="0" destOrd="0" presId="urn:microsoft.com/office/officeart/2016/7/layout/VerticalSolidActionList"/>
    <dgm:cxn modelId="{A737CD90-E364-4C06-927C-5BF8841D2F48}" srcId="{1995A922-9E09-4A3C-877C-3B8788A37221}" destId="{D17B5EC7-B37F-46DE-8DEB-1A4579955263}" srcOrd="0" destOrd="0" parTransId="{84A5E7C8-007D-4043-9D3A-74B766833E12}" sibTransId="{BCE6656E-5E0A-4153-B210-B23D75831219}"/>
    <dgm:cxn modelId="{3607E8AD-4D57-470D-8392-A196CB7CA4D9}" type="presOf" srcId="{E02FC52F-3FFB-4C1C-9D3F-3F247E663315}" destId="{7A39ABCB-9504-48B2-BB36-C8FC95320CDF}" srcOrd="0" destOrd="2" presId="urn:microsoft.com/office/officeart/2016/7/layout/VerticalSolidActionList"/>
    <dgm:cxn modelId="{954D32B7-2E68-4AE7-A70C-D0117ABD9A52}" srcId="{974CAD3D-8458-46A9-9A44-4E1E295851E7}" destId="{2BC260FC-DF30-4783-BF33-F922CD8AA450}" srcOrd="0" destOrd="0" parTransId="{FDD9797A-52A8-47B6-96C9-712480A9693A}" sibTransId="{D2E02784-060D-4782-9E77-D6DAA0F15BE1}"/>
    <dgm:cxn modelId="{68222EBB-4B74-4856-89AC-DE62E47C269C}" type="presOf" srcId="{17F39AFE-5628-4CFF-BFE6-4F2DD6109745}" destId="{874A529B-5CA1-4AE3-B787-019088517E34}" srcOrd="0" destOrd="0" presId="urn:microsoft.com/office/officeart/2016/7/layout/VerticalSolidActionList"/>
    <dgm:cxn modelId="{6E51E2BF-CA34-458F-A138-F2F652F1BB6A}" type="presOf" srcId="{1995A922-9E09-4A3C-877C-3B8788A37221}" destId="{8260F51D-AAED-4988-9B75-016CB06B5B7C}" srcOrd="0" destOrd="0" presId="urn:microsoft.com/office/officeart/2016/7/layout/VerticalSolidActionList"/>
    <dgm:cxn modelId="{661E54C1-D819-4598-8F97-4AF9DB20BAD4}" srcId="{1995A922-9E09-4A3C-877C-3B8788A37221}" destId="{1F355ED0-9D7F-4C3C-B064-BF6D69AB235F}" srcOrd="1" destOrd="0" parTransId="{9A6C4524-3B48-43A2-93E7-FE1B7BDB52AB}" sibTransId="{2FFDDCDD-8AEB-411D-B5C5-41D004B2CFFA}"/>
    <dgm:cxn modelId="{5471DECC-7D71-4BC1-8C82-5EAA365B2D5D}" srcId="{974CAD3D-8458-46A9-9A44-4E1E295851E7}" destId="{05CFA831-C782-4079-AD5C-E75C4A316599}" srcOrd="1" destOrd="0" parTransId="{E980982F-169A-49F6-8C67-517331463041}" sibTransId="{0944BF0C-BF4F-4D42-B132-49673F231213}"/>
    <dgm:cxn modelId="{F501A1D0-9689-4F0D-9CB8-C7C84BC16C1C}" srcId="{DB08DF21-D135-476D-9FCE-EDDFE3C8561A}" destId="{6B1EB208-8636-431C-BCCA-AB64D8FB6E98}" srcOrd="0" destOrd="0" parTransId="{0B2CF49A-3975-4384-8BD1-F701FF9FCDB7}" sibTransId="{B5BA8E94-1892-4CAA-A3C6-68455675B01E}"/>
    <dgm:cxn modelId="{24F2B3EC-1932-4199-BC20-E9E0DC446E2E}" type="presOf" srcId="{D17B5EC7-B37F-46DE-8DEB-1A4579955263}" destId="{018DA52B-C0ED-4A60-A923-A6CF28F6C775}" srcOrd="0" destOrd="0" presId="urn:microsoft.com/office/officeart/2016/7/layout/VerticalSolidActionList"/>
    <dgm:cxn modelId="{52CC372A-C3B7-4D97-904E-0D82E4F3A509}" type="presParOf" srcId="{874A529B-5CA1-4AE3-B787-019088517E34}" destId="{27D76B32-7B32-4A65-98FB-F5DC3750078A}" srcOrd="0" destOrd="0" presId="urn:microsoft.com/office/officeart/2016/7/layout/VerticalSolidActionList"/>
    <dgm:cxn modelId="{805EE2DF-8295-47D3-BB92-3E9D23BB0CD1}" type="presParOf" srcId="{27D76B32-7B32-4A65-98FB-F5DC3750078A}" destId="{D05FB56D-9FA7-420C-B7C6-6CF7D6901D2B}" srcOrd="0" destOrd="0" presId="urn:microsoft.com/office/officeart/2016/7/layout/VerticalSolidActionList"/>
    <dgm:cxn modelId="{0A2AC624-344E-421F-B81F-1EDE70594B6D}" type="presParOf" srcId="{27D76B32-7B32-4A65-98FB-F5DC3750078A}" destId="{7A39ABCB-9504-48B2-BB36-C8FC95320CDF}" srcOrd="1" destOrd="0" presId="urn:microsoft.com/office/officeart/2016/7/layout/VerticalSolidActionList"/>
    <dgm:cxn modelId="{D00EAF8A-E343-484E-AECD-DBBE8E91BFA1}" type="presParOf" srcId="{874A529B-5CA1-4AE3-B787-019088517E34}" destId="{32E61108-6E45-487A-94CC-BAC919DE06B6}" srcOrd="1" destOrd="0" presId="urn:microsoft.com/office/officeart/2016/7/layout/VerticalSolidActionList"/>
    <dgm:cxn modelId="{16BA7978-C1D5-4EBB-958D-41A51248DC26}" type="presParOf" srcId="{874A529B-5CA1-4AE3-B787-019088517E34}" destId="{76FCBFEC-A030-44A1-9C47-88D482C64629}" srcOrd="2" destOrd="0" presId="urn:microsoft.com/office/officeart/2016/7/layout/VerticalSolidActionList"/>
    <dgm:cxn modelId="{550B348D-753B-4CFA-AB82-C94082A683EE}" type="presParOf" srcId="{76FCBFEC-A030-44A1-9C47-88D482C64629}" destId="{8260F51D-AAED-4988-9B75-016CB06B5B7C}" srcOrd="0" destOrd="0" presId="urn:microsoft.com/office/officeart/2016/7/layout/VerticalSolidActionList"/>
    <dgm:cxn modelId="{E6891FA2-9648-4997-9E43-D81F6A231A99}" type="presParOf" srcId="{76FCBFEC-A030-44A1-9C47-88D482C64629}" destId="{018DA52B-C0ED-4A60-A923-A6CF28F6C775}" srcOrd="1" destOrd="0" presId="urn:microsoft.com/office/officeart/2016/7/layout/VerticalSolidActionList"/>
    <dgm:cxn modelId="{758BD1C8-3711-4BA5-92BB-C963DFCE408F}" type="presParOf" srcId="{874A529B-5CA1-4AE3-B787-019088517E34}" destId="{22DBA437-6CA6-42A3-9519-2C94709CD634}" srcOrd="3" destOrd="0" presId="urn:microsoft.com/office/officeart/2016/7/layout/VerticalSolidActionList"/>
    <dgm:cxn modelId="{7A6DACBF-8014-4257-9CEB-30AB14ACC524}" type="presParOf" srcId="{874A529B-5CA1-4AE3-B787-019088517E34}" destId="{15EE559D-8FFA-43D1-B52E-71EE71E63F18}" srcOrd="4" destOrd="0" presId="urn:microsoft.com/office/officeart/2016/7/layout/VerticalSolidActionList"/>
    <dgm:cxn modelId="{91421A01-45C4-482E-B6FD-BF6886587F76}" type="presParOf" srcId="{15EE559D-8FFA-43D1-B52E-71EE71E63F18}" destId="{647EDEC4-04A7-4976-B125-35F9D9791218}" srcOrd="0" destOrd="0" presId="urn:microsoft.com/office/officeart/2016/7/layout/VerticalSolidActionList"/>
    <dgm:cxn modelId="{F82BF414-5C47-4FD7-8AF6-8BB56AACF50D}" type="presParOf" srcId="{15EE559D-8FFA-43D1-B52E-71EE71E63F18}" destId="{8F21487C-E90E-4315-A5E8-4B968E03B72B}"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B40A56-3601-420C-A90E-F6EA7D7260FB}"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C34C67CA-78EB-4378-A2C8-16C553F496A6}">
      <dgm:prSet/>
      <dgm:spPr/>
      <dgm:t>
        <a:bodyPr/>
        <a:lstStyle/>
        <a:p>
          <a:r>
            <a:rPr lang="en-US"/>
            <a:t>Errors</a:t>
          </a:r>
        </a:p>
      </dgm:t>
    </dgm:pt>
    <dgm:pt modelId="{70ECA9E9-A5C7-4DAF-A910-CB5CC2DA8228}" type="parTrans" cxnId="{8D6B8B35-E862-4562-B73F-28B92BC06DF3}">
      <dgm:prSet/>
      <dgm:spPr/>
      <dgm:t>
        <a:bodyPr/>
        <a:lstStyle/>
        <a:p>
          <a:endParaRPr lang="en-US"/>
        </a:p>
      </dgm:t>
    </dgm:pt>
    <dgm:pt modelId="{B1FC8625-B47C-4100-9951-5B6430023C97}" type="sibTrans" cxnId="{8D6B8B35-E862-4562-B73F-28B92BC06DF3}">
      <dgm:prSet/>
      <dgm:spPr/>
      <dgm:t>
        <a:bodyPr/>
        <a:lstStyle/>
        <a:p>
          <a:endParaRPr lang="en-US"/>
        </a:p>
      </dgm:t>
    </dgm:pt>
    <dgm:pt modelId="{E0EB6CF2-46A7-43F5-B4F4-DAA3C1BCFC8C}">
      <dgm:prSet/>
      <dgm:spPr/>
      <dgm:t>
        <a:bodyPr/>
        <a:lstStyle/>
        <a:p>
          <a:pPr>
            <a:lnSpc>
              <a:spcPct val="150000"/>
            </a:lnSpc>
          </a:pPr>
          <a:r>
            <a:rPr lang="en-US" dirty="0"/>
            <a:t>Severe and stop compilation</a:t>
          </a:r>
        </a:p>
      </dgm:t>
    </dgm:pt>
    <dgm:pt modelId="{29B8396B-A85E-4449-9F0B-40A5708119E6}" type="parTrans" cxnId="{AB413A62-F839-402D-BDE2-AB40D7FD34D6}">
      <dgm:prSet/>
      <dgm:spPr/>
      <dgm:t>
        <a:bodyPr/>
        <a:lstStyle/>
        <a:p>
          <a:endParaRPr lang="en-US"/>
        </a:p>
      </dgm:t>
    </dgm:pt>
    <dgm:pt modelId="{469E68EE-B7EC-4737-80CF-7D4E9A5596E0}" type="sibTrans" cxnId="{AB413A62-F839-402D-BDE2-AB40D7FD34D6}">
      <dgm:prSet/>
      <dgm:spPr/>
      <dgm:t>
        <a:bodyPr/>
        <a:lstStyle/>
        <a:p>
          <a:endParaRPr lang="en-US"/>
        </a:p>
      </dgm:t>
    </dgm:pt>
    <dgm:pt modelId="{7D1980F2-1A90-439E-99FE-3A1BBD62BA1A}">
      <dgm:prSet/>
      <dgm:spPr/>
      <dgm:t>
        <a:bodyPr/>
        <a:lstStyle/>
        <a:p>
          <a:pPr>
            <a:lnSpc>
              <a:spcPct val="150000"/>
            </a:lnSpc>
          </a:pPr>
          <a:r>
            <a:rPr lang="en-US" dirty="0"/>
            <a:t>Need to be corrected before continuing</a:t>
          </a:r>
        </a:p>
      </dgm:t>
    </dgm:pt>
    <dgm:pt modelId="{401DE995-8AF4-4187-A5E0-893A30247E34}" type="parTrans" cxnId="{F1535D93-E106-46D1-81D6-0E0A13814685}">
      <dgm:prSet/>
      <dgm:spPr/>
      <dgm:t>
        <a:bodyPr/>
        <a:lstStyle/>
        <a:p>
          <a:endParaRPr lang="en-US"/>
        </a:p>
      </dgm:t>
    </dgm:pt>
    <dgm:pt modelId="{3DD88F35-0C0B-4BF9-A849-9E8423D74413}" type="sibTrans" cxnId="{F1535D93-E106-46D1-81D6-0E0A13814685}">
      <dgm:prSet/>
      <dgm:spPr/>
      <dgm:t>
        <a:bodyPr/>
        <a:lstStyle/>
        <a:p>
          <a:endParaRPr lang="en-US"/>
        </a:p>
      </dgm:t>
    </dgm:pt>
    <dgm:pt modelId="{AE9DF121-9A49-4932-B7CC-5777EBB6FDB3}">
      <dgm:prSet/>
      <dgm:spPr/>
      <dgm:t>
        <a:bodyPr/>
        <a:lstStyle/>
        <a:p>
          <a:r>
            <a:rPr lang="en-US"/>
            <a:t>Warnings</a:t>
          </a:r>
        </a:p>
      </dgm:t>
    </dgm:pt>
    <dgm:pt modelId="{77E3ED54-5359-413F-A5CE-2C62DCEA426C}" type="parTrans" cxnId="{8EC20540-0EE8-4AD5-9B83-1F7A37E327FF}">
      <dgm:prSet/>
      <dgm:spPr/>
      <dgm:t>
        <a:bodyPr/>
        <a:lstStyle/>
        <a:p>
          <a:endParaRPr lang="en-US"/>
        </a:p>
      </dgm:t>
    </dgm:pt>
    <dgm:pt modelId="{2852D295-59D1-4817-91B8-22CD96727F5F}" type="sibTrans" cxnId="{8EC20540-0EE8-4AD5-9B83-1F7A37E327FF}">
      <dgm:prSet/>
      <dgm:spPr/>
      <dgm:t>
        <a:bodyPr/>
        <a:lstStyle/>
        <a:p>
          <a:endParaRPr lang="en-US"/>
        </a:p>
      </dgm:t>
    </dgm:pt>
    <dgm:pt modelId="{48CEC2CC-FDF4-4232-864D-1A07D9EF0D86}">
      <dgm:prSet/>
      <dgm:spPr/>
      <dgm:t>
        <a:bodyPr/>
        <a:lstStyle/>
        <a:p>
          <a:pPr>
            <a:lnSpc>
              <a:spcPct val="150000"/>
            </a:lnSpc>
          </a:pPr>
          <a:r>
            <a:rPr lang="en-US" dirty="0"/>
            <a:t>Do not stop compilation</a:t>
          </a:r>
        </a:p>
      </dgm:t>
    </dgm:pt>
    <dgm:pt modelId="{B66FE6FC-46EC-4C4D-8CD1-08DE3051636B}" type="parTrans" cxnId="{2B4C3817-6C63-43BA-9A93-E71C61483CF5}">
      <dgm:prSet/>
      <dgm:spPr/>
      <dgm:t>
        <a:bodyPr/>
        <a:lstStyle/>
        <a:p>
          <a:endParaRPr lang="en-US"/>
        </a:p>
      </dgm:t>
    </dgm:pt>
    <dgm:pt modelId="{B1392C8A-4155-4FE7-9DF6-40BD1EE1D01B}" type="sibTrans" cxnId="{2B4C3817-6C63-43BA-9A93-E71C61483CF5}">
      <dgm:prSet/>
      <dgm:spPr/>
      <dgm:t>
        <a:bodyPr/>
        <a:lstStyle/>
        <a:p>
          <a:endParaRPr lang="en-US"/>
        </a:p>
      </dgm:t>
    </dgm:pt>
    <dgm:pt modelId="{22B56567-9B40-45AD-827E-915A92DD3D8B}">
      <dgm:prSet/>
      <dgm:spPr/>
      <dgm:t>
        <a:bodyPr/>
        <a:lstStyle/>
        <a:p>
          <a:pPr>
            <a:lnSpc>
              <a:spcPct val="150000"/>
            </a:lnSpc>
          </a:pPr>
          <a:r>
            <a:rPr lang="en-US" dirty="0"/>
            <a:t>Indicates that something unusual has been found</a:t>
          </a:r>
        </a:p>
      </dgm:t>
    </dgm:pt>
    <dgm:pt modelId="{1A4CF476-507A-4E2A-B25A-EB5E73D4E429}" type="parTrans" cxnId="{E006172A-C543-424A-AA73-85896B26ED6C}">
      <dgm:prSet/>
      <dgm:spPr/>
      <dgm:t>
        <a:bodyPr/>
        <a:lstStyle/>
        <a:p>
          <a:endParaRPr lang="en-US"/>
        </a:p>
      </dgm:t>
    </dgm:pt>
    <dgm:pt modelId="{63AA698B-74F7-4AA0-99A0-ECDD0C69E16F}" type="sibTrans" cxnId="{E006172A-C543-424A-AA73-85896B26ED6C}">
      <dgm:prSet/>
      <dgm:spPr/>
      <dgm:t>
        <a:bodyPr/>
        <a:lstStyle/>
        <a:p>
          <a:endParaRPr lang="en-US"/>
        </a:p>
      </dgm:t>
    </dgm:pt>
    <dgm:pt modelId="{16A99B4C-A080-4A50-AC0D-B5A70E3FEEE9}">
      <dgm:prSet/>
      <dgm:spPr/>
      <dgm:t>
        <a:bodyPr/>
        <a:lstStyle/>
        <a:p>
          <a:pPr>
            <a:lnSpc>
              <a:spcPct val="150000"/>
            </a:lnSpc>
          </a:pPr>
          <a:r>
            <a:rPr lang="en-US" dirty="0"/>
            <a:t>Often points to </a:t>
          </a:r>
          <a:r>
            <a:rPr lang="en-US"/>
            <a:t>a possible </a:t>
          </a:r>
          <a:r>
            <a:rPr lang="en-US" dirty="0"/>
            <a:t>semantic error</a:t>
          </a:r>
        </a:p>
      </dgm:t>
    </dgm:pt>
    <dgm:pt modelId="{2CCBAAD7-6820-417E-9D4A-8F7CEF827B62}" type="parTrans" cxnId="{7C754DF4-5D9B-4325-806F-61BB80ED8F46}">
      <dgm:prSet/>
      <dgm:spPr/>
      <dgm:t>
        <a:bodyPr/>
        <a:lstStyle/>
        <a:p>
          <a:endParaRPr lang="en-US"/>
        </a:p>
      </dgm:t>
    </dgm:pt>
    <dgm:pt modelId="{41A78231-F807-4FCE-A14B-D342E861F120}" type="sibTrans" cxnId="{7C754DF4-5D9B-4325-806F-61BB80ED8F46}">
      <dgm:prSet/>
      <dgm:spPr/>
      <dgm:t>
        <a:bodyPr/>
        <a:lstStyle/>
        <a:p>
          <a:endParaRPr lang="en-US"/>
        </a:p>
      </dgm:t>
    </dgm:pt>
    <dgm:pt modelId="{51B71930-E963-4DFB-AE44-0AF583C6B5ED}">
      <dgm:prSet/>
      <dgm:spPr/>
      <dgm:t>
        <a:bodyPr/>
        <a:lstStyle/>
        <a:p>
          <a:pPr>
            <a:lnSpc>
              <a:spcPct val="150000"/>
            </a:lnSpc>
          </a:pPr>
          <a:r>
            <a:rPr lang="en-US" dirty="0"/>
            <a:t>Should NOT be ignored</a:t>
          </a:r>
        </a:p>
      </dgm:t>
    </dgm:pt>
    <dgm:pt modelId="{94245316-F26B-4083-938C-867CB2CCB481}" type="parTrans" cxnId="{411E57C1-B419-4B0A-9A7B-FF87662EC04E}">
      <dgm:prSet/>
      <dgm:spPr/>
      <dgm:t>
        <a:bodyPr/>
        <a:lstStyle/>
        <a:p>
          <a:endParaRPr lang="en-US"/>
        </a:p>
      </dgm:t>
    </dgm:pt>
    <dgm:pt modelId="{227B0506-6B20-4ED9-81E2-A0BDB28A830A}" type="sibTrans" cxnId="{411E57C1-B419-4B0A-9A7B-FF87662EC04E}">
      <dgm:prSet/>
      <dgm:spPr/>
      <dgm:t>
        <a:bodyPr/>
        <a:lstStyle/>
        <a:p>
          <a:endParaRPr lang="en-US"/>
        </a:p>
      </dgm:t>
    </dgm:pt>
    <dgm:pt modelId="{D0C4D972-E219-4370-98F2-9CEE094E96DA}">
      <dgm:prSet/>
      <dgm:spPr/>
      <dgm:t>
        <a:bodyPr/>
        <a:lstStyle/>
        <a:p>
          <a:pPr>
            <a:lnSpc>
              <a:spcPct val="150000"/>
            </a:lnSpc>
          </a:pPr>
          <a:r>
            <a:rPr lang="en-US" dirty="0"/>
            <a:t>Programmers should strive for a program with no warnings</a:t>
          </a:r>
        </a:p>
      </dgm:t>
    </dgm:pt>
    <dgm:pt modelId="{1F013F94-7276-4AD2-9E69-353600A51071}" type="parTrans" cxnId="{3CF2CA40-9290-44FE-B545-45BFE99C97D8}">
      <dgm:prSet/>
      <dgm:spPr/>
      <dgm:t>
        <a:bodyPr/>
        <a:lstStyle/>
        <a:p>
          <a:endParaRPr lang="en-US"/>
        </a:p>
      </dgm:t>
    </dgm:pt>
    <dgm:pt modelId="{1537CDFB-1504-426C-B980-9E0B98096435}" type="sibTrans" cxnId="{3CF2CA40-9290-44FE-B545-45BFE99C97D8}">
      <dgm:prSet/>
      <dgm:spPr/>
      <dgm:t>
        <a:bodyPr/>
        <a:lstStyle/>
        <a:p>
          <a:endParaRPr lang="en-US"/>
        </a:p>
      </dgm:t>
    </dgm:pt>
    <dgm:pt modelId="{3B960B7C-6D85-42DC-A3D7-C97566A80896}" type="pres">
      <dgm:prSet presAssocID="{6CB40A56-3601-420C-A90E-F6EA7D7260FB}" presName="Name0" presStyleCnt="0">
        <dgm:presLayoutVars>
          <dgm:dir/>
          <dgm:animLvl val="lvl"/>
          <dgm:resizeHandles val="exact"/>
        </dgm:presLayoutVars>
      </dgm:prSet>
      <dgm:spPr/>
    </dgm:pt>
    <dgm:pt modelId="{C1706333-55BA-4F35-9A69-461FFC80EBEC}" type="pres">
      <dgm:prSet presAssocID="{C34C67CA-78EB-4378-A2C8-16C553F496A6}" presName="composite" presStyleCnt="0"/>
      <dgm:spPr/>
    </dgm:pt>
    <dgm:pt modelId="{4B704319-B15B-4420-9368-6B47729D3E1D}" type="pres">
      <dgm:prSet presAssocID="{C34C67CA-78EB-4378-A2C8-16C553F496A6}" presName="parTx" presStyleLbl="alignNode1" presStyleIdx="0" presStyleCnt="2">
        <dgm:presLayoutVars>
          <dgm:chMax val="0"/>
          <dgm:chPref val="0"/>
          <dgm:bulletEnabled val="1"/>
        </dgm:presLayoutVars>
      </dgm:prSet>
      <dgm:spPr/>
    </dgm:pt>
    <dgm:pt modelId="{6ED8AA31-16FF-43D2-89AE-9D928BA1A827}" type="pres">
      <dgm:prSet presAssocID="{C34C67CA-78EB-4378-A2C8-16C553F496A6}" presName="desTx" presStyleLbl="alignAccFollowNode1" presStyleIdx="0" presStyleCnt="2">
        <dgm:presLayoutVars>
          <dgm:bulletEnabled val="1"/>
        </dgm:presLayoutVars>
      </dgm:prSet>
      <dgm:spPr/>
    </dgm:pt>
    <dgm:pt modelId="{DE15C2AB-E937-4BA3-990B-283757C20DE1}" type="pres">
      <dgm:prSet presAssocID="{B1FC8625-B47C-4100-9951-5B6430023C97}" presName="space" presStyleCnt="0"/>
      <dgm:spPr/>
    </dgm:pt>
    <dgm:pt modelId="{E4D07C71-B1F9-4584-87FE-F5FF472C20A7}" type="pres">
      <dgm:prSet presAssocID="{AE9DF121-9A49-4932-B7CC-5777EBB6FDB3}" presName="composite" presStyleCnt="0"/>
      <dgm:spPr/>
    </dgm:pt>
    <dgm:pt modelId="{B98920F5-3C98-46FB-A9E7-B9D9E921B3BC}" type="pres">
      <dgm:prSet presAssocID="{AE9DF121-9A49-4932-B7CC-5777EBB6FDB3}" presName="parTx" presStyleLbl="alignNode1" presStyleIdx="1" presStyleCnt="2">
        <dgm:presLayoutVars>
          <dgm:chMax val="0"/>
          <dgm:chPref val="0"/>
          <dgm:bulletEnabled val="1"/>
        </dgm:presLayoutVars>
      </dgm:prSet>
      <dgm:spPr/>
    </dgm:pt>
    <dgm:pt modelId="{F506D56F-D2A2-4546-AE36-FE565D9229BA}" type="pres">
      <dgm:prSet presAssocID="{AE9DF121-9A49-4932-B7CC-5777EBB6FDB3}" presName="desTx" presStyleLbl="alignAccFollowNode1" presStyleIdx="1" presStyleCnt="2">
        <dgm:presLayoutVars>
          <dgm:bulletEnabled val="1"/>
        </dgm:presLayoutVars>
      </dgm:prSet>
      <dgm:spPr/>
    </dgm:pt>
  </dgm:ptLst>
  <dgm:cxnLst>
    <dgm:cxn modelId="{85DBD004-18D5-4036-A925-F089F8B987F0}" type="presOf" srcId="{E0EB6CF2-46A7-43F5-B4F4-DAA3C1BCFC8C}" destId="{6ED8AA31-16FF-43D2-89AE-9D928BA1A827}" srcOrd="0" destOrd="0" presId="urn:microsoft.com/office/officeart/2005/8/layout/hList1"/>
    <dgm:cxn modelId="{0902B606-0F0E-47C5-9DFE-13F9B06B7076}" type="presOf" srcId="{6CB40A56-3601-420C-A90E-F6EA7D7260FB}" destId="{3B960B7C-6D85-42DC-A3D7-C97566A80896}" srcOrd="0" destOrd="0" presId="urn:microsoft.com/office/officeart/2005/8/layout/hList1"/>
    <dgm:cxn modelId="{8C5C8715-6540-4862-8418-D9DE217CF08C}" type="presOf" srcId="{22B56567-9B40-45AD-827E-915A92DD3D8B}" destId="{F506D56F-D2A2-4546-AE36-FE565D9229BA}" srcOrd="0" destOrd="1" presId="urn:microsoft.com/office/officeart/2005/8/layout/hList1"/>
    <dgm:cxn modelId="{2B4C3817-6C63-43BA-9A93-E71C61483CF5}" srcId="{AE9DF121-9A49-4932-B7CC-5777EBB6FDB3}" destId="{48CEC2CC-FDF4-4232-864D-1A07D9EF0D86}" srcOrd="0" destOrd="0" parTransId="{B66FE6FC-46EC-4C4D-8CD1-08DE3051636B}" sibTransId="{B1392C8A-4155-4FE7-9DF6-40BD1EE1D01B}"/>
    <dgm:cxn modelId="{9DFD241F-9536-460D-83E0-93C943245987}" type="presOf" srcId="{51B71930-E963-4DFB-AE44-0AF583C6B5ED}" destId="{F506D56F-D2A2-4546-AE36-FE565D9229BA}" srcOrd="0" destOrd="3" presId="urn:microsoft.com/office/officeart/2005/8/layout/hList1"/>
    <dgm:cxn modelId="{E006172A-C543-424A-AA73-85896B26ED6C}" srcId="{AE9DF121-9A49-4932-B7CC-5777EBB6FDB3}" destId="{22B56567-9B40-45AD-827E-915A92DD3D8B}" srcOrd="1" destOrd="0" parTransId="{1A4CF476-507A-4E2A-B25A-EB5E73D4E429}" sibTransId="{63AA698B-74F7-4AA0-99A0-ECDD0C69E16F}"/>
    <dgm:cxn modelId="{8D6B8B35-E862-4562-B73F-28B92BC06DF3}" srcId="{6CB40A56-3601-420C-A90E-F6EA7D7260FB}" destId="{C34C67CA-78EB-4378-A2C8-16C553F496A6}" srcOrd="0" destOrd="0" parTransId="{70ECA9E9-A5C7-4DAF-A910-CB5CC2DA8228}" sibTransId="{B1FC8625-B47C-4100-9951-5B6430023C97}"/>
    <dgm:cxn modelId="{8EC20540-0EE8-4AD5-9B83-1F7A37E327FF}" srcId="{6CB40A56-3601-420C-A90E-F6EA7D7260FB}" destId="{AE9DF121-9A49-4932-B7CC-5777EBB6FDB3}" srcOrd="1" destOrd="0" parTransId="{77E3ED54-5359-413F-A5CE-2C62DCEA426C}" sibTransId="{2852D295-59D1-4817-91B8-22CD96727F5F}"/>
    <dgm:cxn modelId="{3CF2CA40-9290-44FE-B545-45BFE99C97D8}" srcId="{AE9DF121-9A49-4932-B7CC-5777EBB6FDB3}" destId="{D0C4D972-E219-4370-98F2-9CEE094E96DA}" srcOrd="4" destOrd="0" parTransId="{1F013F94-7276-4AD2-9E69-353600A51071}" sibTransId="{1537CDFB-1504-426C-B980-9E0B98096435}"/>
    <dgm:cxn modelId="{AB413A62-F839-402D-BDE2-AB40D7FD34D6}" srcId="{C34C67CA-78EB-4378-A2C8-16C553F496A6}" destId="{E0EB6CF2-46A7-43F5-B4F4-DAA3C1BCFC8C}" srcOrd="0" destOrd="0" parTransId="{29B8396B-A85E-4449-9F0B-40A5708119E6}" sibTransId="{469E68EE-B7EC-4737-80CF-7D4E9A5596E0}"/>
    <dgm:cxn modelId="{F1535D93-E106-46D1-81D6-0E0A13814685}" srcId="{C34C67CA-78EB-4378-A2C8-16C553F496A6}" destId="{7D1980F2-1A90-439E-99FE-3A1BBD62BA1A}" srcOrd="1" destOrd="0" parTransId="{401DE995-8AF4-4187-A5E0-893A30247E34}" sibTransId="{3DD88F35-0C0B-4BF9-A849-9E8423D74413}"/>
    <dgm:cxn modelId="{F76D399D-0000-4F55-B7CC-71EF70F74047}" type="presOf" srcId="{16A99B4C-A080-4A50-AC0D-B5A70E3FEEE9}" destId="{F506D56F-D2A2-4546-AE36-FE565D9229BA}" srcOrd="0" destOrd="2" presId="urn:microsoft.com/office/officeart/2005/8/layout/hList1"/>
    <dgm:cxn modelId="{C38A41AF-4320-4C8C-BBC3-78712DDF5970}" type="presOf" srcId="{D0C4D972-E219-4370-98F2-9CEE094E96DA}" destId="{F506D56F-D2A2-4546-AE36-FE565D9229BA}" srcOrd="0" destOrd="4" presId="urn:microsoft.com/office/officeart/2005/8/layout/hList1"/>
    <dgm:cxn modelId="{C5B02FB3-1CF3-4B62-A98B-3AA9487C17D1}" type="presOf" srcId="{C34C67CA-78EB-4378-A2C8-16C553F496A6}" destId="{4B704319-B15B-4420-9368-6B47729D3E1D}" srcOrd="0" destOrd="0" presId="urn:microsoft.com/office/officeart/2005/8/layout/hList1"/>
    <dgm:cxn modelId="{411E57C1-B419-4B0A-9A7B-FF87662EC04E}" srcId="{AE9DF121-9A49-4932-B7CC-5777EBB6FDB3}" destId="{51B71930-E963-4DFB-AE44-0AF583C6B5ED}" srcOrd="3" destOrd="0" parTransId="{94245316-F26B-4083-938C-867CB2CCB481}" sibTransId="{227B0506-6B20-4ED9-81E2-A0BDB28A830A}"/>
    <dgm:cxn modelId="{2C8B9CCE-EA04-4B86-B44C-389DAF43A6BA}" type="presOf" srcId="{7D1980F2-1A90-439E-99FE-3A1BBD62BA1A}" destId="{6ED8AA31-16FF-43D2-89AE-9D928BA1A827}" srcOrd="0" destOrd="1" presId="urn:microsoft.com/office/officeart/2005/8/layout/hList1"/>
    <dgm:cxn modelId="{FF6463DA-59F4-4278-A349-B0CE0CD2BFDF}" type="presOf" srcId="{48CEC2CC-FDF4-4232-864D-1A07D9EF0D86}" destId="{F506D56F-D2A2-4546-AE36-FE565D9229BA}" srcOrd="0" destOrd="0" presId="urn:microsoft.com/office/officeart/2005/8/layout/hList1"/>
    <dgm:cxn modelId="{14DE86E2-7B4C-42F4-A4EC-2D8F63F8A2F7}" type="presOf" srcId="{AE9DF121-9A49-4932-B7CC-5777EBB6FDB3}" destId="{B98920F5-3C98-46FB-A9E7-B9D9E921B3BC}" srcOrd="0" destOrd="0" presId="urn:microsoft.com/office/officeart/2005/8/layout/hList1"/>
    <dgm:cxn modelId="{7C754DF4-5D9B-4325-806F-61BB80ED8F46}" srcId="{AE9DF121-9A49-4932-B7CC-5777EBB6FDB3}" destId="{16A99B4C-A080-4A50-AC0D-B5A70E3FEEE9}" srcOrd="2" destOrd="0" parTransId="{2CCBAAD7-6820-417E-9D4A-8F7CEF827B62}" sibTransId="{41A78231-F807-4FCE-A14B-D342E861F120}"/>
    <dgm:cxn modelId="{BEBBEBB5-84B6-4F7D-9A25-35EAA026B1D9}" type="presParOf" srcId="{3B960B7C-6D85-42DC-A3D7-C97566A80896}" destId="{C1706333-55BA-4F35-9A69-461FFC80EBEC}" srcOrd="0" destOrd="0" presId="urn:microsoft.com/office/officeart/2005/8/layout/hList1"/>
    <dgm:cxn modelId="{A73317FC-D2F4-4000-A0FE-61C7CDCBE097}" type="presParOf" srcId="{C1706333-55BA-4F35-9A69-461FFC80EBEC}" destId="{4B704319-B15B-4420-9368-6B47729D3E1D}" srcOrd="0" destOrd="0" presId="urn:microsoft.com/office/officeart/2005/8/layout/hList1"/>
    <dgm:cxn modelId="{0D50FCD3-A7E9-4626-AC08-7EF16C927315}" type="presParOf" srcId="{C1706333-55BA-4F35-9A69-461FFC80EBEC}" destId="{6ED8AA31-16FF-43D2-89AE-9D928BA1A827}" srcOrd="1" destOrd="0" presId="urn:microsoft.com/office/officeart/2005/8/layout/hList1"/>
    <dgm:cxn modelId="{1802A97C-F3E5-41ED-9A76-B7CF2045E462}" type="presParOf" srcId="{3B960B7C-6D85-42DC-A3D7-C97566A80896}" destId="{DE15C2AB-E937-4BA3-990B-283757C20DE1}" srcOrd="1" destOrd="0" presId="urn:microsoft.com/office/officeart/2005/8/layout/hList1"/>
    <dgm:cxn modelId="{1AF41DBA-557D-4559-8E6B-1F6811A324F1}" type="presParOf" srcId="{3B960B7C-6D85-42DC-A3D7-C97566A80896}" destId="{E4D07C71-B1F9-4584-87FE-F5FF472C20A7}" srcOrd="2" destOrd="0" presId="urn:microsoft.com/office/officeart/2005/8/layout/hList1"/>
    <dgm:cxn modelId="{E3FD648A-5C32-47B1-BF83-3EA6A81CEB03}" type="presParOf" srcId="{E4D07C71-B1F9-4584-87FE-F5FF472C20A7}" destId="{B98920F5-3C98-46FB-A9E7-B9D9E921B3BC}" srcOrd="0" destOrd="0" presId="urn:microsoft.com/office/officeart/2005/8/layout/hList1"/>
    <dgm:cxn modelId="{D2A851C2-90F1-46C2-ADBB-FD0388E33D3E}" type="presParOf" srcId="{E4D07C71-B1F9-4584-87FE-F5FF472C20A7}" destId="{F506D56F-D2A2-4546-AE36-FE565D9229B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5FCC48-CF06-4D6A-BE21-5B158685788B}" type="doc">
      <dgm:prSet loTypeId="urn:microsoft.com/office/officeart/2016/7/layout/VerticalDownArrowProcess" loCatId="process" qsTypeId="urn:microsoft.com/office/officeart/2005/8/quickstyle/simple2" qsCatId="simple" csTypeId="urn:microsoft.com/office/officeart/2005/8/colors/colorful1" csCatId="colorful" phldr="1"/>
      <dgm:spPr/>
      <dgm:t>
        <a:bodyPr/>
        <a:lstStyle/>
        <a:p>
          <a:endParaRPr lang="en-US"/>
        </a:p>
      </dgm:t>
    </dgm:pt>
    <dgm:pt modelId="{3CA8B37C-BAF0-483D-8B9E-2090002D0844}">
      <dgm:prSet/>
      <dgm:spPr/>
      <dgm:t>
        <a:bodyPr/>
        <a:lstStyle/>
        <a:p>
          <a:r>
            <a:rPr lang="en-US" b="0" i="0" baseline="0"/>
            <a:t>Declaration:</a:t>
          </a:r>
          <a:endParaRPr lang="en-US"/>
        </a:p>
      </dgm:t>
    </dgm:pt>
    <dgm:pt modelId="{83C6546C-260F-4071-AC63-38551BDA21EE}" type="parTrans" cxnId="{B08995B3-199C-47D3-B1B8-9D63F817708C}">
      <dgm:prSet/>
      <dgm:spPr/>
      <dgm:t>
        <a:bodyPr/>
        <a:lstStyle/>
        <a:p>
          <a:endParaRPr lang="en-US"/>
        </a:p>
      </dgm:t>
    </dgm:pt>
    <dgm:pt modelId="{B35DC78A-EB76-4BED-A35B-722BD511F72F}" type="sibTrans" cxnId="{B08995B3-199C-47D3-B1B8-9D63F817708C}">
      <dgm:prSet/>
      <dgm:spPr/>
      <dgm:t>
        <a:bodyPr/>
        <a:lstStyle/>
        <a:p>
          <a:endParaRPr lang="en-US"/>
        </a:p>
      </dgm:t>
    </dgm:pt>
    <dgm:pt modelId="{2EE5387B-1795-4526-A64B-29150D8378CA}">
      <dgm:prSet/>
      <dgm:spPr/>
      <dgm:t>
        <a:bodyPr/>
        <a:lstStyle/>
        <a:p>
          <a:r>
            <a:rPr lang="en-US" b="0" i="0" dirty="0"/>
            <a:t>the name of the function.</a:t>
          </a:r>
          <a:endParaRPr lang="en-US" dirty="0"/>
        </a:p>
      </dgm:t>
    </dgm:pt>
    <dgm:pt modelId="{AE823B07-D8DB-46E7-9286-E81B4737E2E4}" type="parTrans" cxnId="{5DAAE110-DA92-488C-A360-962FA13151AE}">
      <dgm:prSet/>
      <dgm:spPr/>
      <dgm:t>
        <a:bodyPr/>
        <a:lstStyle/>
        <a:p>
          <a:endParaRPr lang="en-US"/>
        </a:p>
      </dgm:t>
    </dgm:pt>
    <dgm:pt modelId="{FF1194D2-F5D1-43B6-A8E0-AF3B1AFD12EA}" type="sibTrans" cxnId="{5DAAE110-DA92-488C-A360-962FA13151AE}">
      <dgm:prSet/>
      <dgm:spPr/>
      <dgm:t>
        <a:bodyPr/>
        <a:lstStyle/>
        <a:p>
          <a:endParaRPr lang="en-US"/>
        </a:p>
      </dgm:t>
    </dgm:pt>
    <dgm:pt modelId="{F4D4F08D-1D75-4A2B-9B9C-884D9D875DC3}">
      <dgm:prSet/>
      <dgm:spPr/>
      <dgm:t>
        <a:bodyPr/>
        <a:lstStyle/>
        <a:p>
          <a:r>
            <a:rPr lang="en-US" b="0" i="0" dirty="0"/>
            <a:t>the number and type of the parameters.</a:t>
          </a:r>
          <a:endParaRPr lang="en-US" dirty="0"/>
        </a:p>
      </dgm:t>
    </dgm:pt>
    <dgm:pt modelId="{BEF582EA-A37A-4171-B1F9-AEDFE5B1E2E1}" type="parTrans" cxnId="{38CF7DB5-F8C7-47F6-88C8-4F04F5D51289}">
      <dgm:prSet/>
      <dgm:spPr/>
      <dgm:t>
        <a:bodyPr/>
        <a:lstStyle/>
        <a:p>
          <a:endParaRPr lang="en-US"/>
        </a:p>
      </dgm:t>
    </dgm:pt>
    <dgm:pt modelId="{BDAEDEFF-A565-4807-AF07-FD66F92A0697}" type="sibTrans" cxnId="{38CF7DB5-F8C7-47F6-88C8-4F04F5D51289}">
      <dgm:prSet/>
      <dgm:spPr/>
      <dgm:t>
        <a:bodyPr/>
        <a:lstStyle/>
        <a:p>
          <a:endParaRPr lang="en-US"/>
        </a:p>
      </dgm:t>
    </dgm:pt>
    <dgm:pt modelId="{582E2529-D845-411A-81D3-08758EBE5FE1}">
      <dgm:prSet/>
      <dgm:spPr/>
      <dgm:t>
        <a:bodyPr/>
        <a:lstStyle/>
        <a:p>
          <a:r>
            <a:rPr lang="en-US" b="0" i="0" dirty="0"/>
            <a:t>the type returned by the function.</a:t>
          </a:r>
          <a:endParaRPr lang="en-US" dirty="0"/>
        </a:p>
      </dgm:t>
    </dgm:pt>
    <dgm:pt modelId="{68A6A2DB-3E5F-45B8-8B10-210C7413A1CF}" type="parTrans" cxnId="{37290DB6-44BB-4523-B65F-EB792973FE7D}">
      <dgm:prSet/>
      <dgm:spPr/>
      <dgm:t>
        <a:bodyPr/>
        <a:lstStyle/>
        <a:p>
          <a:endParaRPr lang="en-US"/>
        </a:p>
      </dgm:t>
    </dgm:pt>
    <dgm:pt modelId="{8CF74697-2BB6-47AA-91D8-2E81DD954ACE}" type="sibTrans" cxnId="{37290DB6-44BB-4523-B65F-EB792973FE7D}">
      <dgm:prSet/>
      <dgm:spPr/>
      <dgm:t>
        <a:bodyPr/>
        <a:lstStyle/>
        <a:p>
          <a:endParaRPr lang="en-US"/>
        </a:p>
      </dgm:t>
    </dgm:pt>
    <dgm:pt modelId="{1D2E0955-497F-42CE-AC8C-587DE5F31A22}">
      <dgm:prSet/>
      <dgm:spPr/>
      <dgm:t>
        <a:bodyPr/>
        <a:lstStyle/>
        <a:p>
          <a:r>
            <a:rPr lang="en-US" baseline="0"/>
            <a:t>Definition:</a:t>
          </a:r>
          <a:endParaRPr lang="en-US"/>
        </a:p>
      </dgm:t>
    </dgm:pt>
    <dgm:pt modelId="{7C33D54F-4A87-4BE1-AD2F-4A3F316C335C}" type="parTrans" cxnId="{8E26EBB1-E146-4562-85BD-3313B973F00A}">
      <dgm:prSet/>
      <dgm:spPr/>
      <dgm:t>
        <a:bodyPr/>
        <a:lstStyle/>
        <a:p>
          <a:endParaRPr lang="en-US"/>
        </a:p>
      </dgm:t>
    </dgm:pt>
    <dgm:pt modelId="{5BBC6791-B21E-4A12-8A51-D4E561798B89}" type="sibTrans" cxnId="{8E26EBB1-E146-4562-85BD-3313B973F00A}">
      <dgm:prSet/>
      <dgm:spPr/>
      <dgm:t>
        <a:bodyPr/>
        <a:lstStyle/>
        <a:p>
          <a:endParaRPr lang="en-US"/>
        </a:p>
      </dgm:t>
    </dgm:pt>
    <dgm:pt modelId="{5E0DDBFC-5F86-418B-9ED4-35572FD65AD9}">
      <dgm:prSet/>
      <dgm:spPr/>
      <dgm:t>
        <a:bodyPr/>
        <a:lstStyle/>
        <a:p>
          <a:r>
            <a:rPr lang="en-US" b="0" i="0" dirty="0"/>
            <a:t>what the function does.</a:t>
          </a:r>
          <a:endParaRPr lang="en-US" dirty="0"/>
        </a:p>
      </dgm:t>
    </dgm:pt>
    <dgm:pt modelId="{3250B23E-B80C-4EAB-B81F-6D2135F907D3}" type="parTrans" cxnId="{ED57A2F5-B110-4ED8-B408-2267ACC1FF61}">
      <dgm:prSet/>
      <dgm:spPr/>
      <dgm:t>
        <a:bodyPr/>
        <a:lstStyle/>
        <a:p>
          <a:endParaRPr lang="en-US"/>
        </a:p>
      </dgm:t>
    </dgm:pt>
    <dgm:pt modelId="{09B3CBA5-0F57-4B7C-8467-89C0451016DE}" type="sibTrans" cxnId="{ED57A2F5-B110-4ED8-B408-2267ACC1FF61}">
      <dgm:prSet/>
      <dgm:spPr/>
      <dgm:t>
        <a:bodyPr/>
        <a:lstStyle/>
        <a:p>
          <a:endParaRPr lang="en-US"/>
        </a:p>
      </dgm:t>
    </dgm:pt>
    <dgm:pt modelId="{1BF5922F-3561-4905-B4B8-1734B79E9083}">
      <dgm:prSet/>
      <dgm:spPr/>
      <dgm:t>
        <a:bodyPr/>
        <a:lstStyle/>
        <a:p>
          <a:r>
            <a:rPr lang="en-US" b="0" i="0" dirty="0"/>
            <a:t>what the linker is looking for.</a:t>
          </a:r>
          <a:endParaRPr lang="en-US" dirty="0"/>
        </a:p>
      </dgm:t>
    </dgm:pt>
    <dgm:pt modelId="{7D2B3453-721D-4041-8E70-CE7DD3C15FB4}" type="parTrans" cxnId="{F0638504-AA9E-491C-94E8-F68F49A534DC}">
      <dgm:prSet/>
      <dgm:spPr/>
      <dgm:t>
        <a:bodyPr/>
        <a:lstStyle/>
        <a:p>
          <a:endParaRPr lang="en-US"/>
        </a:p>
      </dgm:t>
    </dgm:pt>
    <dgm:pt modelId="{6BA1FBAB-9072-438E-9E4D-88BB98776ACB}" type="sibTrans" cxnId="{F0638504-AA9E-491C-94E8-F68F49A534DC}">
      <dgm:prSet/>
      <dgm:spPr/>
      <dgm:t>
        <a:bodyPr/>
        <a:lstStyle/>
        <a:p>
          <a:endParaRPr lang="en-US"/>
        </a:p>
      </dgm:t>
    </dgm:pt>
    <dgm:pt modelId="{6412B9E0-A1D8-49E3-9683-95F83A84763B}" type="pres">
      <dgm:prSet presAssocID="{815FCC48-CF06-4D6A-BE21-5B158685788B}" presName="Name0" presStyleCnt="0">
        <dgm:presLayoutVars>
          <dgm:dir/>
          <dgm:animLvl val="lvl"/>
          <dgm:resizeHandles val="exact"/>
        </dgm:presLayoutVars>
      </dgm:prSet>
      <dgm:spPr/>
    </dgm:pt>
    <dgm:pt modelId="{46AB0169-DA85-4976-B43D-0C6E045CA117}" type="pres">
      <dgm:prSet presAssocID="{1D2E0955-497F-42CE-AC8C-587DE5F31A22}" presName="boxAndChildren" presStyleCnt="0"/>
      <dgm:spPr/>
    </dgm:pt>
    <dgm:pt modelId="{138EF839-AC06-439C-BF1D-855539366F83}" type="pres">
      <dgm:prSet presAssocID="{1D2E0955-497F-42CE-AC8C-587DE5F31A22}" presName="parentTextBox" presStyleLbl="alignNode1" presStyleIdx="0" presStyleCnt="2"/>
      <dgm:spPr/>
    </dgm:pt>
    <dgm:pt modelId="{9772690B-AC1B-45AA-A3E3-7DFB7136AB67}" type="pres">
      <dgm:prSet presAssocID="{1D2E0955-497F-42CE-AC8C-587DE5F31A22}" presName="descendantBox" presStyleLbl="bgAccFollowNode1" presStyleIdx="0" presStyleCnt="2"/>
      <dgm:spPr/>
    </dgm:pt>
    <dgm:pt modelId="{8DEF3FEE-16AA-485D-8D8E-C35CEF13D1AC}" type="pres">
      <dgm:prSet presAssocID="{B35DC78A-EB76-4BED-A35B-722BD511F72F}" presName="sp" presStyleCnt="0"/>
      <dgm:spPr/>
    </dgm:pt>
    <dgm:pt modelId="{96E7A187-EFB9-4ED2-87C2-69437ECED324}" type="pres">
      <dgm:prSet presAssocID="{3CA8B37C-BAF0-483D-8B9E-2090002D0844}" presName="arrowAndChildren" presStyleCnt="0"/>
      <dgm:spPr/>
    </dgm:pt>
    <dgm:pt modelId="{862EC9C8-9E54-4B1C-AB80-6872BF367A9C}" type="pres">
      <dgm:prSet presAssocID="{3CA8B37C-BAF0-483D-8B9E-2090002D0844}" presName="parentTextArrow" presStyleLbl="node1" presStyleIdx="0" presStyleCnt="0"/>
      <dgm:spPr/>
    </dgm:pt>
    <dgm:pt modelId="{80B8D377-EB3C-42BE-BB22-E83954C6995D}" type="pres">
      <dgm:prSet presAssocID="{3CA8B37C-BAF0-483D-8B9E-2090002D0844}" presName="arrow" presStyleLbl="alignNode1" presStyleIdx="1" presStyleCnt="2"/>
      <dgm:spPr/>
    </dgm:pt>
    <dgm:pt modelId="{581CBE70-E0E3-4849-B8A8-8A6A07D9908D}" type="pres">
      <dgm:prSet presAssocID="{3CA8B37C-BAF0-483D-8B9E-2090002D0844}" presName="descendantArrow" presStyleLbl="bgAccFollowNode1" presStyleIdx="1" presStyleCnt="2"/>
      <dgm:spPr/>
    </dgm:pt>
  </dgm:ptLst>
  <dgm:cxnLst>
    <dgm:cxn modelId="{A27F3B00-1638-4C6E-8198-3EEB399538C5}" type="presOf" srcId="{1D2E0955-497F-42CE-AC8C-587DE5F31A22}" destId="{138EF839-AC06-439C-BF1D-855539366F83}" srcOrd="0" destOrd="0" presId="urn:microsoft.com/office/officeart/2016/7/layout/VerticalDownArrowProcess"/>
    <dgm:cxn modelId="{F0638504-AA9E-491C-94E8-F68F49A534DC}" srcId="{1D2E0955-497F-42CE-AC8C-587DE5F31A22}" destId="{1BF5922F-3561-4905-B4B8-1734B79E9083}" srcOrd="1" destOrd="0" parTransId="{7D2B3453-721D-4041-8E70-CE7DD3C15FB4}" sibTransId="{6BA1FBAB-9072-438E-9E4D-88BB98776ACB}"/>
    <dgm:cxn modelId="{5DAAE110-DA92-488C-A360-962FA13151AE}" srcId="{3CA8B37C-BAF0-483D-8B9E-2090002D0844}" destId="{2EE5387B-1795-4526-A64B-29150D8378CA}" srcOrd="0" destOrd="0" parTransId="{AE823B07-D8DB-46E7-9286-E81B4737E2E4}" sibTransId="{FF1194D2-F5D1-43B6-A8E0-AF3B1AFD12EA}"/>
    <dgm:cxn modelId="{6E29BF17-A9A1-48D8-A876-3F1265DDC0E7}" type="presOf" srcId="{3CA8B37C-BAF0-483D-8B9E-2090002D0844}" destId="{80B8D377-EB3C-42BE-BB22-E83954C6995D}" srcOrd="1" destOrd="0" presId="urn:microsoft.com/office/officeart/2016/7/layout/VerticalDownArrowProcess"/>
    <dgm:cxn modelId="{34F80069-C2C2-42C3-9D98-66BF136E786C}" type="presOf" srcId="{F4D4F08D-1D75-4A2B-9B9C-884D9D875DC3}" destId="{581CBE70-E0E3-4849-B8A8-8A6A07D9908D}" srcOrd="0" destOrd="1" presId="urn:microsoft.com/office/officeart/2016/7/layout/VerticalDownArrowProcess"/>
    <dgm:cxn modelId="{EAC0FD6F-77CB-4E4A-8FCC-A4ABEC392739}" type="presOf" srcId="{2EE5387B-1795-4526-A64B-29150D8378CA}" destId="{581CBE70-E0E3-4849-B8A8-8A6A07D9908D}" srcOrd="0" destOrd="0" presId="urn:microsoft.com/office/officeart/2016/7/layout/VerticalDownArrowProcess"/>
    <dgm:cxn modelId="{5F5CC576-E491-4896-AFF9-5BC9F80D85F6}" type="presOf" srcId="{5E0DDBFC-5F86-418B-9ED4-35572FD65AD9}" destId="{9772690B-AC1B-45AA-A3E3-7DFB7136AB67}" srcOrd="0" destOrd="0" presId="urn:microsoft.com/office/officeart/2016/7/layout/VerticalDownArrowProcess"/>
    <dgm:cxn modelId="{52E0A282-E6B9-46CA-B18F-75BCB25AAB76}" type="presOf" srcId="{582E2529-D845-411A-81D3-08758EBE5FE1}" destId="{581CBE70-E0E3-4849-B8A8-8A6A07D9908D}" srcOrd="0" destOrd="2" presId="urn:microsoft.com/office/officeart/2016/7/layout/VerticalDownArrowProcess"/>
    <dgm:cxn modelId="{8E26EBB1-E146-4562-85BD-3313B973F00A}" srcId="{815FCC48-CF06-4D6A-BE21-5B158685788B}" destId="{1D2E0955-497F-42CE-AC8C-587DE5F31A22}" srcOrd="1" destOrd="0" parTransId="{7C33D54F-4A87-4BE1-AD2F-4A3F316C335C}" sibTransId="{5BBC6791-B21E-4A12-8A51-D4E561798B89}"/>
    <dgm:cxn modelId="{B08995B3-199C-47D3-B1B8-9D63F817708C}" srcId="{815FCC48-CF06-4D6A-BE21-5B158685788B}" destId="{3CA8B37C-BAF0-483D-8B9E-2090002D0844}" srcOrd="0" destOrd="0" parTransId="{83C6546C-260F-4071-AC63-38551BDA21EE}" sibTransId="{B35DC78A-EB76-4BED-A35B-722BD511F72F}"/>
    <dgm:cxn modelId="{38CF7DB5-F8C7-47F6-88C8-4F04F5D51289}" srcId="{3CA8B37C-BAF0-483D-8B9E-2090002D0844}" destId="{F4D4F08D-1D75-4A2B-9B9C-884D9D875DC3}" srcOrd="1" destOrd="0" parTransId="{BEF582EA-A37A-4171-B1F9-AEDFE5B1E2E1}" sibTransId="{BDAEDEFF-A565-4807-AF07-FD66F92A0697}"/>
    <dgm:cxn modelId="{37290DB6-44BB-4523-B65F-EB792973FE7D}" srcId="{3CA8B37C-BAF0-483D-8B9E-2090002D0844}" destId="{582E2529-D845-411A-81D3-08758EBE5FE1}" srcOrd="2" destOrd="0" parTransId="{68A6A2DB-3E5F-45B8-8B10-210C7413A1CF}" sibTransId="{8CF74697-2BB6-47AA-91D8-2E81DD954ACE}"/>
    <dgm:cxn modelId="{6DBBE1CC-D170-4E7B-B023-BF3E7579AF48}" type="presOf" srcId="{815FCC48-CF06-4D6A-BE21-5B158685788B}" destId="{6412B9E0-A1D8-49E3-9683-95F83A84763B}" srcOrd="0" destOrd="0" presId="urn:microsoft.com/office/officeart/2016/7/layout/VerticalDownArrowProcess"/>
    <dgm:cxn modelId="{F6F3B1DD-9B40-4A7A-B2DF-1D25D5370204}" type="presOf" srcId="{3CA8B37C-BAF0-483D-8B9E-2090002D0844}" destId="{862EC9C8-9E54-4B1C-AB80-6872BF367A9C}" srcOrd="0" destOrd="0" presId="urn:microsoft.com/office/officeart/2016/7/layout/VerticalDownArrowProcess"/>
    <dgm:cxn modelId="{ED57A2F5-B110-4ED8-B408-2267ACC1FF61}" srcId="{1D2E0955-497F-42CE-AC8C-587DE5F31A22}" destId="{5E0DDBFC-5F86-418B-9ED4-35572FD65AD9}" srcOrd="0" destOrd="0" parTransId="{3250B23E-B80C-4EAB-B81F-6D2135F907D3}" sibTransId="{09B3CBA5-0F57-4B7C-8467-89C0451016DE}"/>
    <dgm:cxn modelId="{19C1AFFB-F53C-49A6-BDBE-1F1B2A9C37AA}" type="presOf" srcId="{1BF5922F-3561-4905-B4B8-1734B79E9083}" destId="{9772690B-AC1B-45AA-A3E3-7DFB7136AB67}" srcOrd="0" destOrd="1" presId="urn:microsoft.com/office/officeart/2016/7/layout/VerticalDownArrowProcess"/>
    <dgm:cxn modelId="{5359CD07-FEF0-48F4-AE69-64D763B7EE20}" type="presParOf" srcId="{6412B9E0-A1D8-49E3-9683-95F83A84763B}" destId="{46AB0169-DA85-4976-B43D-0C6E045CA117}" srcOrd="0" destOrd="0" presId="urn:microsoft.com/office/officeart/2016/7/layout/VerticalDownArrowProcess"/>
    <dgm:cxn modelId="{31A975FB-1C45-4DB7-8527-4653E94B1D4E}" type="presParOf" srcId="{46AB0169-DA85-4976-B43D-0C6E045CA117}" destId="{138EF839-AC06-439C-BF1D-855539366F83}" srcOrd="0" destOrd="0" presId="urn:microsoft.com/office/officeart/2016/7/layout/VerticalDownArrowProcess"/>
    <dgm:cxn modelId="{2723B02A-8F2D-4E96-B69B-12124B62C29F}" type="presParOf" srcId="{46AB0169-DA85-4976-B43D-0C6E045CA117}" destId="{9772690B-AC1B-45AA-A3E3-7DFB7136AB67}" srcOrd="1" destOrd="0" presId="urn:microsoft.com/office/officeart/2016/7/layout/VerticalDownArrowProcess"/>
    <dgm:cxn modelId="{EB3B6369-E062-417E-AFB2-E024D8FC9D34}" type="presParOf" srcId="{6412B9E0-A1D8-49E3-9683-95F83A84763B}" destId="{8DEF3FEE-16AA-485D-8D8E-C35CEF13D1AC}" srcOrd="1" destOrd="0" presId="urn:microsoft.com/office/officeart/2016/7/layout/VerticalDownArrowProcess"/>
    <dgm:cxn modelId="{C0EA53B3-E831-4FC8-A52C-7A704033EDA3}" type="presParOf" srcId="{6412B9E0-A1D8-49E3-9683-95F83A84763B}" destId="{96E7A187-EFB9-4ED2-87C2-69437ECED324}" srcOrd="2" destOrd="0" presId="urn:microsoft.com/office/officeart/2016/7/layout/VerticalDownArrowProcess"/>
    <dgm:cxn modelId="{28348D89-1F54-426E-9B96-12A0B29D9242}" type="presParOf" srcId="{96E7A187-EFB9-4ED2-87C2-69437ECED324}" destId="{862EC9C8-9E54-4B1C-AB80-6872BF367A9C}" srcOrd="0" destOrd="0" presId="urn:microsoft.com/office/officeart/2016/7/layout/VerticalDownArrowProcess"/>
    <dgm:cxn modelId="{D850974E-272A-4076-8A36-E0BECA4672E0}" type="presParOf" srcId="{96E7A187-EFB9-4ED2-87C2-69437ECED324}" destId="{80B8D377-EB3C-42BE-BB22-E83954C6995D}" srcOrd="1" destOrd="0" presId="urn:microsoft.com/office/officeart/2016/7/layout/VerticalDownArrowProcess"/>
    <dgm:cxn modelId="{F33337E7-15AC-476F-83BB-CE2807D36F95}" type="presParOf" srcId="{96E7A187-EFB9-4ED2-87C2-69437ECED324}" destId="{581CBE70-E0E3-4849-B8A8-8A6A07D9908D}"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2C493B-B5E1-4A6A-87AD-EDBD701DCF2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F1F77A8-3616-46D9-B33C-BC8912771CAE}">
      <dgm:prSet custT="1"/>
      <dgm:spPr/>
      <dgm:t>
        <a:bodyPr/>
        <a:lstStyle/>
        <a:p>
          <a:pPr>
            <a:lnSpc>
              <a:spcPct val="150000"/>
            </a:lnSpc>
          </a:pPr>
          <a:r>
            <a:rPr lang="en-US" sz="2400" baseline="0" dirty="0"/>
            <a:t>When debugging you need to know:</a:t>
          </a:r>
          <a:endParaRPr lang="en-US" sz="2400" dirty="0"/>
        </a:p>
      </dgm:t>
    </dgm:pt>
    <dgm:pt modelId="{D61CEC03-6393-4A89-AD07-1F45B13E36EE}" type="parTrans" cxnId="{7351D381-CB4D-4F49-9767-1568D9031A24}">
      <dgm:prSet/>
      <dgm:spPr/>
      <dgm:t>
        <a:bodyPr/>
        <a:lstStyle/>
        <a:p>
          <a:pPr>
            <a:lnSpc>
              <a:spcPct val="150000"/>
            </a:lnSpc>
          </a:pPr>
          <a:endParaRPr lang="en-US" sz="1400"/>
        </a:p>
      </dgm:t>
    </dgm:pt>
    <dgm:pt modelId="{7A27418E-4301-42E4-A827-31972B092128}" type="sibTrans" cxnId="{7351D381-CB4D-4F49-9767-1568D9031A24}">
      <dgm:prSet/>
      <dgm:spPr/>
      <dgm:t>
        <a:bodyPr/>
        <a:lstStyle/>
        <a:p>
          <a:pPr>
            <a:lnSpc>
              <a:spcPct val="150000"/>
            </a:lnSpc>
          </a:pPr>
          <a:endParaRPr lang="en-US" sz="1400"/>
        </a:p>
      </dgm:t>
    </dgm:pt>
    <dgm:pt modelId="{09343982-6913-4A50-B308-CE0ED684757A}">
      <dgm:prSet custT="1"/>
      <dgm:spPr/>
      <dgm:t>
        <a:bodyPr/>
        <a:lstStyle/>
        <a:p>
          <a:pPr>
            <a:lnSpc>
              <a:spcPct val="150000"/>
            </a:lnSpc>
          </a:pPr>
          <a:r>
            <a:rPr lang="en-US" sz="2000" b="0" i="0"/>
            <a:t>Where the program was executing when the bug occurred,</a:t>
          </a:r>
          <a:endParaRPr lang="en-US" sz="2000"/>
        </a:p>
      </dgm:t>
    </dgm:pt>
    <dgm:pt modelId="{B424327B-B969-43BB-BE2F-ABE8684994AC}" type="parTrans" cxnId="{7BF4C4C3-8CB0-4698-BCCD-4F3265DE0080}">
      <dgm:prSet/>
      <dgm:spPr/>
      <dgm:t>
        <a:bodyPr/>
        <a:lstStyle/>
        <a:p>
          <a:pPr>
            <a:lnSpc>
              <a:spcPct val="150000"/>
            </a:lnSpc>
          </a:pPr>
          <a:endParaRPr lang="en-US" sz="1400"/>
        </a:p>
      </dgm:t>
    </dgm:pt>
    <dgm:pt modelId="{3B055F69-F576-4E5D-A8D2-8079BAA31DBA}" type="sibTrans" cxnId="{7BF4C4C3-8CB0-4698-BCCD-4F3265DE0080}">
      <dgm:prSet/>
      <dgm:spPr/>
      <dgm:t>
        <a:bodyPr/>
        <a:lstStyle/>
        <a:p>
          <a:pPr>
            <a:lnSpc>
              <a:spcPct val="150000"/>
            </a:lnSpc>
          </a:pPr>
          <a:endParaRPr lang="en-US" sz="1400"/>
        </a:p>
      </dgm:t>
    </dgm:pt>
    <dgm:pt modelId="{5040B4B8-19D0-4D55-973B-7A25E75B9611}">
      <dgm:prSet custT="1"/>
      <dgm:spPr/>
      <dgm:t>
        <a:bodyPr/>
        <a:lstStyle/>
        <a:p>
          <a:pPr>
            <a:lnSpc>
              <a:spcPct val="150000"/>
            </a:lnSpc>
          </a:pPr>
          <a:r>
            <a:rPr lang="en-US" sz="2000" b="0" i="0"/>
            <a:t>Whether the point of termination of the program was where the bug occurred</a:t>
          </a:r>
          <a:endParaRPr lang="en-US" sz="2000"/>
        </a:p>
      </dgm:t>
    </dgm:pt>
    <dgm:pt modelId="{2990B409-156B-4D04-A260-8248250C0ECB}" type="parTrans" cxnId="{9F84A5DE-4671-4133-863B-ABDA4045AB53}">
      <dgm:prSet/>
      <dgm:spPr/>
      <dgm:t>
        <a:bodyPr/>
        <a:lstStyle/>
        <a:p>
          <a:pPr>
            <a:lnSpc>
              <a:spcPct val="150000"/>
            </a:lnSpc>
          </a:pPr>
          <a:endParaRPr lang="en-US" sz="1400"/>
        </a:p>
      </dgm:t>
    </dgm:pt>
    <dgm:pt modelId="{DCE96C67-A377-4FB4-A844-42A5E203E05F}" type="sibTrans" cxnId="{9F84A5DE-4671-4133-863B-ABDA4045AB53}">
      <dgm:prSet/>
      <dgm:spPr/>
      <dgm:t>
        <a:bodyPr/>
        <a:lstStyle/>
        <a:p>
          <a:pPr>
            <a:lnSpc>
              <a:spcPct val="150000"/>
            </a:lnSpc>
          </a:pPr>
          <a:endParaRPr lang="en-US" sz="1400"/>
        </a:p>
      </dgm:t>
    </dgm:pt>
    <dgm:pt modelId="{DF4E66DF-F6F5-42EB-9B29-EF0EC53FDCA6}">
      <dgm:prSet custT="1"/>
      <dgm:spPr/>
      <dgm:t>
        <a:bodyPr/>
        <a:lstStyle/>
        <a:p>
          <a:pPr>
            <a:lnSpc>
              <a:spcPct val="150000"/>
            </a:lnSpc>
          </a:pPr>
          <a:r>
            <a:rPr lang="en-US" sz="2000" dirty="0"/>
            <a:t>If the program produced incorrect results, where is the bug?</a:t>
          </a:r>
        </a:p>
      </dgm:t>
    </dgm:pt>
    <dgm:pt modelId="{6DC0150E-7239-4DDA-8C59-CEB80844FFD8}" type="parTrans" cxnId="{54AECF5D-00ED-44BF-90F7-B76E3A26CE86}">
      <dgm:prSet/>
      <dgm:spPr/>
      <dgm:t>
        <a:bodyPr/>
        <a:lstStyle/>
        <a:p>
          <a:pPr>
            <a:lnSpc>
              <a:spcPct val="150000"/>
            </a:lnSpc>
          </a:pPr>
          <a:endParaRPr lang="en-US" sz="1400"/>
        </a:p>
      </dgm:t>
    </dgm:pt>
    <dgm:pt modelId="{D3E9000A-9317-4C8C-A08D-06C4B58D3542}" type="sibTrans" cxnId="{54AECF5D-00ED-44BF-90F7-B76E3A26CE86}">
      <dgm:prSet/>
      <dgm:spPr/>
      <dgm:t>
        <a:bodyPr/>
        <a:lstStyle/>
        <a:p>
          <a:pPr>
            <a:lnSpc>
              <a:spcPct val="150000"/>
            </a:lnSpc>
          </a:pPr>
          <a:endParaRPr lang="en-US" sz="1400"/>
        </a:p>
      </dgm:t>
    </dgm:pt>
    <dgm:pt modelId="{A894043E-3EA9-4FA6-B417-198CA5736BD2}">
      <dgm:prSet custT="1"/>
      <dgm:spPr/>
      <dgm:t>
        <a:bodyPr/>
        <a:lstStyle/>
        <a:p>
          <a:pPr>
            <a:lnSpc>
              <a:spcPct val="150000"/>
            </a:lnSpc>
          </a:pPr>
          <a:r>
            <a:rPr lang="en-US" sz="2000"/>
            <a:t>How did this line of code ever get executed?</a:t>
          </a:r>
        </a:p>
      </dgm:t>
    </dgm:pt>
    <dgm:pt modelId="{1D3EF020-2A52-4852-955E-F8F8F25AD7FD}" type="parTrans" cxnId="{70D919FA-DC6A-469E-87DA-A0A22917F288}">
      <dgm:prSet/>
      <dgm:spPr/>
      <dgm:t>
        <a:bodyPr/>
        <a:lstStyle/>
        <a:p>
          <a:pPr>
            <a:lnSpc>
              <a:spcPct val="150000"/>
            </a:lnSpc>
          </a:pPr>
          <a:endParaRPr lang="en-US" sz="1400"/>
        </a:p>
      </dgm:t>
    </dgm:pt>
    <dgm:pt modelId="{B839833D-12C4-4402-ABE4-D0F6DC952AE2}" type="sibTrans" cxnId="{70D919FA-DC6A-469E-87DA-A0A22917F288}">
      <dgm:prSet/>
      <dgm:spPr/>
      <dgm:t>
        <a:bodyPr/>
        <a:lstStyle/>
        <a:p>
          <a:pPr>
            <a:lnSpc>
              <a:spcPct val="150000"/>
            </a:lnSpc>
          </a:pPr>
          <a:endParaRPr lang="en-US" sz="1400"/>
        </a:p>
      </dgm:t>
    </dgm:pt>
    <dgm:pt modelId="{F7BDD38E-5869-47C0-A8FB-5ED52DE37BFA}">
      <dgm:prSet custT="1"/>
      <dgm:spPr/>
      <dgm:t>
        <a:bodyPr/>
        <a:lstStyle/>
        <a:p>
          <a:pPr>
            <a:lnSpc>
              <a:spcPct val="150000"/>
            </a:lnSpc>
          </a:pPr>
          <a:r>
            <a:rPr lang="en-US" sz="2000" dirty="0"/>
            <a:t>What are the values of the variables as the program executes? </a:t>
          </a:r>
        </a:p>
      </dgm:t>
    </dgm:pt>
    <dgm:pt modelId="{2B0E957B-D974-4B2A-AE7D-FF235D9CD693}" type="parTrans" cxnId="{F526AEE1-9766-4CC1-8FC3-C2A8521ACE49}">
      <dgm:prSet/>
      <dgm:spPr/>
      <dgm:t>
        <a:bodyPr/>
        <a:lstStyle/>
        <a:p>
          <a:pPr>
            <a:lnSpc>
              <a:spcPct val="150000"/>
            </a:lnSpc>
          </a:pPr>
          <a:endParaRPr lang="en-US" sz="1400"/>
        </a:p>
      </dgm:t>
    </dgm:pt>
    <dgm:pt modelId="{FDABB32B-6580-4659-AF07-8B1A44CC8618}" type="sibTrans" cxnId="{F526AEE1-9766-4CC1-8FC3-C2A8521ACE49}">
      <dgm:prSet/>
      <dgm:spPr/>
      <dgm:t>
        <a:bodyPr/>
        <a:lstStyle/>
        <a:p>
          <a:pPr>
            <a:lnSpc>
              <a:spcPct val="150000"/>
            </a:lnSpc>
          </a:pPr>
          <a:endParaRPr lang="en-US" sz="1400"/>
        </a:p>
      </dgm:t>
    </dgm:pt>
    <dgm:pt modelId="{1D19C5DC-0764-407A-8592-0C9FA3195EE1}" type="pres">
      <dgm:prSet presAssocID="{B12C493B-B5E1-4A6A-87AD-EDBD701DCF26}" presName="linear" presStyleCnt="0">
        <dgm:presLayoutVars>
          <dgm:animLvl val="lvl"/>
          <dgm:resizeHandles val="exact"/>
        </dgm:presLayoutVars>
      </dgm:prSet>
      <dgm:spPr/>
    </dgm:pt>
    <dgm:pt modelId="{3FED9C3F-5D0A-4178-A12E-2D95839013A1}" type="pres">
      <dgm:prSet presAssocID="{2F1F77A8-3616-46D9-B33C-BC8912771CAE}" presName="parentText" presStyleLbl="node1" presStyleIdx="0" presStyleCnt="1">
        <dgm:presLayoutVars>
          <dgm:chMax val="0"/>
          <dgm:bulletEnabled val="1"/>
        </dgm:presLayoutVars>
      </dgm:prSet>
      <dgm:spPr/>
    </dgm:pt>
    <dgm:pt modelId="{5A00EB91-6952-4E59-B0AB-788E6AA71CD5}" type="pres">
      <dgm:prSet presAssocID="{2F1F77A8-3616-46D9-B33C-BC8912771CAE}" presName="childText" presStyleLbl="revTx" presStyleIdx="0" presStyleCnt="1">
        <dgm:presLayoutVars>
          <dgm:bulletEnabled val="1"/>
        </dgm:presLayoutVars>
      </dgm:prSet>
      <dgm:spPr/>
    </dgm:pt>
  </dgm:ptLst>
  <dgm:cxnLst>
    <dgm:cxn modelId="{4EA36B03-9D67-40C1-B3FD-42D31AB03156}" type="presOf" srcId="{B12C493B-B5E1-4A6A-87AD-EDBD701DCF26}" destId="{1D19C5DC-0764-407A-8592-0C9FA3195EE1}" srcOrd="0" destOrd="0" presId="urn:microsoft.com/office/officeart/2005/8/layout/vList2"/>
    <dgm:cxn modelId="{4AAD712D-6080-4A35-AFF0-15B19303D00F}" type="presOf" srcId="{DF4E66DF-F6F5-42EB-9B29-EF0EC53FDCA6}" destId="{5A00EB91-6952-4E59-B0AB-788E6AA71CD5}" srcOrd="0" destOrd="2" presId="urn:microsoft.com/office/officeart/2005/8/layout/vList2"/>
    <dgm:cxn modelId="{54AECF5D-00ED-44BF-90F7-B76E3A26CE86}" srcId="{2F1F77A8-3616-46D9-B33C-BC8912771CAE}" destId="{DF4E66DF-F6F5-42EB-9B29-EF0EC53FDCA6}" srcOrd="2" destOrd="0" parTransId="{6DC0150E-7239-4DDA-8C59-CEB80844FFD8}" sibTransId="{D3E9000A-9317-4C8C-A08D-06C4B58D3542}"/>
    <dgm:cxn modelId="{7351D381-CB4D-4F49-9767-1568D9031A24}" srcId="{B12C493B-B5E1-4A6A-87AD-EDBD701DCF26}" destId="{2F1F77A8-3616-46D9-B33C-BC8912771CAE}" srcOrd="0" destOrd="0" parTransId="{D61CEC03-6393-4A89-AD07-1F45B13E36EE}" sibTransId="{7A27418E-4301-42E4-A827-31972B092128}"/>
    <dgm:cxn modelId="{047BE193-866D-4770-8E46-0571CB4BCFA3}" type="presOf" srcId="{09343982-6913-4A50-B308-CE0ED684757A}" destId="{5A00EB91-6952-4E59-B0AB-788E6AA71CD5}" srcOrd="0" destOrd="0" presId="urn:microsoft.com/office/officeart/2005/8/layout/vList2"/>
    <dgm:cxn modelId="{04FB22BC-4E0A-484F-A027-821B77CF2FE8}" type="presOf" srcId="{A894043E-3EA9-4FA6-B417-198CA5736BD2}" destId="{5A00EB91-6952-4E59-B0AB-788E6AA71CD5}" srcOrd="0" destOrd="3" presId="urn:microsoft.com/office/officeart/2005/8/layout/vList2"/>
    <dgm:cxn modelId="{0179E3C1-8715-496C-8A4A-EA9C410D748D}" type="presOf" srcId="{2F1F77A8-3616-46D9-B33C-BC8912771CAE}" destId="{3FED9C3F-5D0A-4178-A12E-2D95839013A1}" srcOrd="0" destOrd="0" presId="urn:microsoft.com/office/officeart/2005/8/layout/vList2"/>
    <dgm:cxn modelId="{7BF4C4C3-8CB0-4698-BCCD-4F3265DE0080}" srcId="{2F1F77A8-3616-46D9-B33C-BC8912771CAE}" destId="{09343982-6913-4A50-B308-CE0ED684757A}" srcOrd="0" destOrd="0" parTransId="{B424327B-B969-43BB-BE2F-ABE8684994AC}" sibTransId="{3B055F69-F576-4E5D-A8D2-8079BAA31DBA}"/>
    <dgm:cxn modelId="{4288E8C4-797F-487E-B90E-1C5B1045AD1A}" type="presOf" srcId="{F7BDD38E-5869-47C0-A8FB-5ED52DE37BFA}" destId="{5A00EB91-6952-4E59-B0AB-788E6AA71CD5}" srcOrd="0" destOrd="4" presId="urn:microsoft.com/office/officeart/2005/8/layout/vList2"/>
    <dgm:cxn modelId="{F91579DE-2D91-4A4B-858D-99887B931E27}" type="presOf" srcId="{5040B4B8-19D0-4D55-973B-7A25E75B9611}" destId="{5A00EB91-6952-4E59-B0AB-788E6AA71CD5}" srcOrd="0" destOrd="1" presId="urn:microsoft.com/office/officeart/2005/8/layout/vList2"/>
    <dgm:cxn modelId="{9F84A5DE-4671-4133-863B-ABDA4045AB53}" srcId="{2F1F77A8-3616-46D9-B33C-BC8912771CAE}" destId="{5040B4B8-19D0-4D55-973B-7A25E75B9611}" srcOrd="1" destOrd="0" parTransId="{2990B409-156B-4D04-A260-8248250C0ECB}" sibTransId="{DCE96C67-A377-4FB4-A844-42A5E203E05F}"/>
    <dgm:cxn modelId="{F526AEE1-9766-4CC1-8FC3-C2A8521ACE49}" srcId="{2F1F77A8-3616-46D9-B33C-BC8912771CAE}" destId="{F7BDD38E-5869-47C0-A8FB-5ED52DE37BFA}" srcOrd="4" destOrd="0" parTransId="{2B0E957B-D974-4B2A-AE7D-FF235D9CD693}" sibTransId="{FDABB32B-6580-4659-AF07-8B1A44CC8618}"/>
    <dgm:cxn modelId="{70D919FA-DC6A-469E-87DA-A0A22917F288}" srcId="{2F1F77A8-3616-46D9-B33C-BC8912771CAE}" destId="{A894043E-3EA9-4FA6-B417-198CA5736BD2}" srcOrd="3" destOrd="0" parTransId="{1D3EF020-2A52-4852-955E-F8F8F25AD7FD}" sibTransId="{B839833D-12C4-4402-ABE4-D0F6DC952AE2}"/>
    <dgm:cxn modelId="{825A59D6-92B7-4A14-94FE-60591E902B8C}" type="presParOf" srcId="{1D19C5DC-0764-407A-8592-0C9FA3195EE1}" destId="{3FED9C3F-5D0A-4178-A12E-2D95839013A1}" srcOrd="0" destOrd="0" presId="urn:microsoft.com/office/officeart/2005/8/layout/vList2"/>
    <dgm:cxn modelId="{501B0472-6DDB-470F-8911-508B6567F432}" type="presParOf" srcId="{1D19C5DC-0764-407A-8592-0C9FA3195EE1}" destId="{5A00EB91-6952-4E59-B0AB-788E6AA71CD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1A6DEA1-41B7-4559-9112-5A5312449E3F}"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B09988A1-DAF5-461D-9F5E-BA05A96DAD4E}">
      <dgm:prSet/>
      <dgm:spPr/>
      <dgm:t>
        <a:bodyPr/>
        <a:lstStyle/>
        <a:p>
          <a:r>
            <a:rPr lang="en-US" baseline="0"/>
            <a:t>Most Common Reasons of bugs:</a:t>
          </a:r>
          <a:endParaRPr lang="en-US"/>
        </a:p>
      </dgm:t>
    </dgm:pt>
    <dgm:pt modelId="{429E6F06-5728-4365-A36D-C845E8A11C9A}" type="parTrans" cxnId="{1812BE82-43B4-4E75-8653-7389C2B653E0}">
      <dgm:prSet/>
      <dgm:spPr/>
      <dgm:t>
        <a:bodyPr/>
        <a:lstStyle/>
        <a:p>
          <a:endParaRPr lang="en-US"/>
        </a:p>
      </dgm:t>
    </dgm:pt>
    <dgm:pt modelId="{E2E612AB-7EAC-49D1-B251-2C2C974B2EDD}" type="sibTrans" cxnId="{1812BE82-43B4-4E75-8653-7389C2B653E0}">
      <dgm:prSet/>
      <dgm:spPr/>
      <dgm:t>
        <a:bodyPr/>
        <a:lstStyle/>
        <a:p>
          <a:endParaRPr lang="en-US"/>
        </a:p>
      </dgm:t>
    </dgm:pt>
    <dgm:pt modelId="{B32AB3E5-1416-46FA-AFFF-DF6F0278E9A4}">
      <dgm:prSet/>
      <dgm:spPr/>
      <dgm:t>
        <a:bodyPr/>
        <a:lstStyle/>
        <a:p>
          <a:r>
            <a:rPr lang="en-US" dirty="0"/>
            <a:t>Segmentation Faults</a:t>
          </a:r>
        </a:p>
      </dgm:t>
    </dgm:pt>
    <dgm:pt modelId="{840B61B1-88F2-4B85-B871-F0EF1033808F}" type="parTrans" cxnId="{F036D07B-52A3-4F55-8C83-28DB96194776}">
      <dgm:prSet/>
      <dgm:spPr/>
      <dgm:t>
        <a:bodyPr/>
        <a:lstStyle/>
        <a:p>
          <a:endParaRPr lang="en-US"/>
        </a:p>
      </dgm:t>
    </dgm:pt>
    <dgm:pt modelId="{B39C100A-3006-44C3-AEE8-1C9D26994A4C}" type="sibTrans" cxnId="{F036D07B-52A3-4F55-8C83-28DB96194776}">
      <dgm:prSet/>
      <dgm:spPr/>
      <dgm:t>
        <a:bodyPr/>
        <a:lstStyle/>
        <a:p>
          <a:endParaRPr lang="en-US"/>
        </a:p>
      </dgm:t>
    </dgm:pt>
    <dgm:pt modelId="{FF0DF3D3-39F6-4A9F-9366-AD2CCF043F14}">
      <dgm:prSet/>
      <dgm:spPr/>
      <dgm:t>
        <a:bodyPr/>
        <a:lstStyle/>
        <a:p>
          <a:r>
            <a:rPr lang="en-US" dirty="0"/>
            <a:t>Bus Error</a:t>
          </a:r>
        </a:p>
      </dgm:t>
    </dgm:pt>
    <dgm:pt modelId="{F74FF549-500E-4333-8994-887FC093C396}" type="parTrans" cxnId="{083EE5E0-4E54-4483-B1DF-8187F819F5A0}">
      <dgm:prSet/>
      <dgm:spPr/>
      <dgm:t>
        <a:bodyPr/>
        <a:lstStyle/>
        <a:p>
          <a:endParaRPr lang="en-US"/>
        </a:p>
      </dgm:t>
    </dgm:pt>
    <dgm:pt modelId="{06AF174A-B075-4324-8523-3C8DDDBCA15F}" type="sibTrans" cxnId="{083EE5E0-4E54-4483-B1DF-8187F819F5A0}">
      <dgm:prSet/>
      <dgm:spPr/>
      <dgm:t>
        <a:bodyPr/>
        <a:lstStyle/>
        <a:p>
          <a:endParaRPr lang="en-US"/>
        </a:p>
      </dgm:t>
    </dgm:pt>
    <dgm:pt modelId="{63547B9B-EF9D-4364-A8E8-A4D2F8989966}">
      <dgm:prSet/>
      <dgm:spPr/>
      <dgm:t>
        <a:bodyPr/>
        <a:lstStyle/>
        <a:p>
          <a:r>
            <a:rPr lang="en-US" dirty="0"/>
            <a:t>Random Behavior</a:t>
          </a:r>
        </a:p>
      </dgm:t>
    </dgm:pt>
    <dgm:pt modelId="{D9CA8C6E-CDB7-4F88-BA86-A60AAE0DB485}" type="parTrans" cxnId="{1E94E403-CF0F-404B-B0F1-2252D2DA9A0D}">
      <dgm:prSet/>
      <dgm:spPr/>
      <dgm:t>
        <a:bodyPr/>
        <a:lstStyle/>
        <a:p>
          <a:endParaRPr lang="en-US"/>
        </a:p>
      </dgm:t>
    </dgm:pt>
    <dgm:pt modelId="{0F6325D1-0321-4ACD-BC19-B8BF0D3A50DB}" type="sibTrans" cxnId="{1E94E403-CF0F-404B-B0F1-2252D2DA9A0D}">
      <dgm:prSet/>
      <dgm:spPr/>
      <dgm:t>
        <a:bodyPr/>
        <a:lstStyle/>
        <a:p>
          <a:endParaRPr lang="en-US"/>
        </a:p>
      </dgm:t>
    </dgm:pt>
    <dgm:pt modelId="{35B56348-EA78-47AC-B88E-829D266AD3D0}">
      <dgm:prSet/>
      <dgm:spPr/>
      <dgm:t>
        <a:bodyPr/>
        <a:lstStyle/>
        <a:p>
          <a:r>
            <a:rPr lang="en-US"/>
            <a:t>Program Executing Wrong Code</a:t>
          </a:r>
        </a:p>
      </dgm:t>
    </dgm:pt>
    <dgm:pt modelId="{F7DF70FC-8BDF-4F79-A245-64E2C59B779F}" type="parTrans" cxnId="{F70E2643-3F2D-46F1-8C02-ECA38EFDF361}">
      <dgm:prSet/>
      <dgm:spPr/>
      <dgm:t>
        <a:bodyPr/>
        <a:lstStyle/>
        <a:p>
          <a:endParaRPr lang="en-US"/>
        </a:p>
      </dgm:t>
    </dgm:pt>
    <dgm:pt modelId="{E2CEBE42-87BA-457C-854E-F6C3FDECFD54}" type="sibTrans" cxnId="{F70E2643-3F2D-46F1-8C02-ECA38EFDF361}">
      <dgm:prSet/>
      <dgm:spPr/>
      <dgm:t>
        <a:bodyPr/>
        <a:lstStyle/>
        <a:p>
          <a:endParaRPr lang="en-US"/>
        </a:p>
      </dgm:t>
    </dgm:pt>
    <dgm:pt modelId="{E6053375-3F72-4337-BB0B-3EDE060ECC60}">
      <dgm:prSet/>
      <dgm:spPr/>
      <dgm:t>
        <a:bodyPr/>
        <a:lstStyle/>
        <a:p>
          <a:r>
            <a:rPr lang="en-US" dirty="0"/>
            <a:t>Variable Changing Value</a:t>
          </a:r>
        </a:p>
      </dgm:t>
    </dgm:pt>
    <dgm:pt modelId="{D5B32B51-4D43-43F2-9F69-1ECE7239C0D6}" type="parTrans" cxnId="{E2B10C83-C818-4FBC-B2A9-2B543C81D505}">
      <dgm:prSet/>
      <dgm:spPr/>
      <dgm:t>
        <a:bodyPr/>
        <a:lstStyle/>
        <a:p>
          <a:endParaRPr lang="en-US"/>
        </a:p>
      </dgm:t>
    </dgm:pt>
    <dgm:pt modelId="{A77CCFBD-8333-458C-85A0-F59FEDEB3F84}" type="sibTrans" cxnId="{E2B10C83-C818-4FBC-B2A9-2B543C81D505}">
      <dgm:prSet/>
      <dgm:spPr/>
      <dgm:t>
        <a:bodyPr/>
        <a:lstStyle/>
        <a:p>
          <a:endParaRPr lang="en-US"/>
        </a:p>
      </dgm:t>
    </dgm:pt>
    <dgm:pt modelId="{BCDE6090-7CFC-4861-9706-A6BA1C6C6655}">
      <dgm:prSet/>
      <dgm:spPr/>
      <dgm:t>
        <a:bodyPr/>
        <a:lstStyle/>
        <a:p>
          <a:r>
            <a:rPr lang="en-US" dirty="0"/>
            <a:t>Working on some Compilers</a:t>
          </a:r>
        </a:p>
      </dgm:t>
    </dgm:pt>
    <dgm:pt modelId="{6DE1AB3D-4D53-4A0E-B4A8-B8B1AB36DF41}" type="parTrans" cxnId="{9E435EEF-7ED4-49ED-BE8C-C02D3A21ACD5}">
      <dgm:prSet/>
      <dgm:spPr/>
      <dgm:t>
        <a:bodyPr/>
        <a:lstStyle/>
        <a:p>
          <a:endParaRPr lang="en-US"/>
        </a:p>
      </dgm:t>
    </dgm:pt>
    <dgm:pt modelId="{4CCCE20D-A890-44CA-9083-FBF869705E24}" type="sibTrans" cxnId="{9E435EEF-7ED4-49ED-BE8C-C02D3A21ACD5}">
      <dgm:prSet/>
      <dgm:spPr/>
      <dgm:t>
        <a:bodyPr/>
        <a:lstStyle/>
        <a:p>
          <a:endParaRPr lang="en-US"/>
        </a:p>
      </dgm:t>
    </dgm:pt>
    <dgm:pt modelId="{17EB27A6-C3BC-47FF-BAC1-9A57799E0582}">
      <dgm:prSet/>
      <dgm:spPr/>
      <dgm:t>
        <a:bodyPr/>
        <a:lstStyle/>
        <a:p>
          <a:r>
            <a:rPr lang="en-US" dirty="0"/>
            <a:t>Program Stopping Unexpectedly</a:t>
          </a:r>
        </a:p>
      </dgm:t>
    </dgm:pt>
    <dgm:pt modelId="{671B7AED-9E09-4CDC-8035-C43A9ECE44D3}" type="parTrans" cxnId="{D275531B-AF2F-4268-9926-ED586B81A12F}">
      <dgm:prSet/>
      <dgm:spPr/>
      <dgm:t>
        <a:bodyPr/>
        <a:lstStyle/>
        <a:p>
          <a:endParaRPr lang="en-US"/>
        </a:p>
      </dgm:t>
    </dgm:pt>
    <dgm:pt modelId="{87F04591-B9E9-4101-B95D-A4B90AB69749}" type="sibTrans" cxnId="{D275531B-AF2F-4268-9926-ED586B81A12F}">
      <dgm:prSet/>
      <dgm:spPr/>
      <dgm:t>
        <a:bodyPr/>
        <a:lstStyle/>
        <a:p>
          <a:endParaRPr lang="en-US"/>
        </a:p>
      </dgm:t>
    </dgm:pt>
    <dgm:pt modelId="{B5914559-83C2-4248-BB64-12CE9064AF39}">
      <dgm:prSet/>
      <dgm:spPr/>
      <dgm:t>
        <a:bodyPr/>
        <a:lstStyle/>
        <a:p>
          <a:r>
            <a:rPr lang="en-US" dirty="0"/>
            <a:t>Memory Errors</a:t>
          </a:r>
        </a:p>
      </dgm:t>
    </dgm:pt>
    <dgm:pt modelId="{3836A734-1826-4BA0-9989-A4F523ED84A8}" type="parTrans" cxnId="{2D4024E7-FB9F-49D4-A667-B808E22D30A7}">
      <dgm:prSet/>
      <dgm:spPr/>
      <dgm:t>
        <a:bodyPr/>
        <a:lstStyle/>
        <a:p>
          <a:endParaRPr lang="en-US"/>
        </a:p>
      </dgm:t>
    </dgm:pt>
    <dgm:pt modelId="{5EDE8832-90DB-466A-8461-C6641C4671B1}" type="sibTrans" cxnId="{2D4024E7-FB9F-49D4-A667-B808E22D30A7}">
      <dgm:prSet/>
      <dgm:spPr/>
      <dgm:t>
        <a:bodyPr/>
        <a:lstStyle/>
        <a:p>
          <a:endParaRPr lang="en-US"/>
        </a:p>
      </dgm:t>
    </dgm:pt>
    <dgm:pt modelId="{4AB7B076-DC6E-467B-B271-45505B306884}">
      <dgm:prSet/>
      <dgm:spPr/>
      <dgm:t>
        <a:bodyPr/>
        <a:lstStyle/>
        <a:p>
          <a:r>
            <a:rPr lang="en-US" dirty="0"/>
            <a:t>Numeric Problems</a:t>
          </a:r>
        </a:p>
      </dgm:t>
    </dgm:pt>
    <dgm:pt modelId="{5E386C00-EFF4-4663-A818-4A7ADFFC3E9F}" type="parTrans" cxnId="{82828D86-F30A-4B9A-8289-83A20D68FD2B}">
      <dgm:prSet/>
      <dgm:spPr/>
      <dgm:t>
        <a:bodyPr/>
        <a:lstStyle/>
        <a:p>
          <a:endParaRPr lang="en-US"/>
        </a:p>
      </dgm:t>
    </dgm:pt>
    <dgm:pt modelId="{6426C321-88BF-4F21-883F-43A3847C1A0B}" type="sibTrans" cxnId="{82828D86-F30A-4B9A-8289-83A20D68FD2B}">
      <dgm:prSet/>
      <dgm:spPr/>
      <dgm:t>
        <a:bodyPr/>
        <a:lstStyle/>
        <a:p>
          <a:endParaRPr lang="en-US"/>
        </a:p>
      </dgm:t>
    </dgm:pt>
    <dgm:pt modelId="{F4C77B07-EA69-4AA0-B275-C12F2E1958CA}">
      <dgm:prSet/>
      <dgm:spPr/>
      <dgm:t>
        <a:bodyPr/>
        <a:lstStyle/>
        <a:p>
          <a:r>
            <a:rPr lang="en-US" dirty="0"/>
            <a:t>Non-Zero Return Code</a:t>
          </a:r>
        </a:p>
      </dgm:t>
    </dgm:pt>
    <dgm:pt modelId="{29E0A234-1A09-4EDF-B88D-E585B6BDC54A}" type="parTrans" cxnId="{14A4E32B-5415-4ABD-87CF-F27B1E2419C5}">
      <dgm:prSet/>
      <dgm:spPr/>
      <dgm:t>
        <a:bodyPr/>
        <a:lstStyle/>
        <a:p>
          <a:endParaRPr lang="en-US"/>
        </a:p>
      </dgm:t>
    </dgm:pt>
    <dgm:pt modelId="{CA65C8EB-D847-456D-BEBC-4A83A3DE4ED0}" type="sibTrans" cxnId="{14A4E32B-5415-4ABD-87CF-F27B1E2419C5}">
      <dgm:prSet/>
      <dgm:spPr/>
      <dgm:t>
        <a:bodyPr/>
        <a:lstStyle/>
        <a:p>
          <a:endParaRPr lang="en-US"/>
        </a:p>
      </dgm:t>
    </dgm:pt>
    <dgm:pt modelId="{66363BB3-FFF9-46D7-A768-D41DF6F87B04}" type="pres">
      <dgm:prSet presAssocID="{C1A6DEA1-41B7-4559-9112-5A5312449E3F}" presName="linear" presStyleCnt="0">
        <dgm:presLayoutVars>
          <dgm:dir/>
          <dgm:animLvl val="lvl"/>
          <dgm:resizeHandles val="exact"/>
        </dgm:presLayoutVars>
      </dgm:prSet>
      <dgm:spPr/>
    </dgm:pt>
    <dgm:pt modelId="{B3D6D7E8-E992-4C1C-AE27-865D1EC12A8F}" type="pres">
      <dgm:prSet presAssocID="{B09988A1-DAF5-461D-9F5E-BA05A96DAD4E}" presName="parentLin" presStyleCnt="0"/>
      <dgm:spPr/>
    </dgm:pt>
    <dgm:pt modelId="{CCD83AB3-F5E0-455C-8B2C-6C0799C22A29}" type="pres">
      <dgm:prSet presAssocID="{B09988A1-DAF5-461D-9F5E-BA05A96DAD4E}" presName="parentLeftMargin" presStyleLbl="node1" presStyleIdx="0" presStyleCnt="1"/>
      <dgm:spPr/>
    </dgm:pt>
    <dgm:pt modelId="{8C64FA63-8246-433C-8D84-456E347E22AC}" type="pres">
      <dgm:prSet presAssocID="{B09988A1-DAF5-461D-9F5E-BA05A96DAD4E}" presName="parentText" presStyleLbl="node1" presStyleIdx="0" presStyleCnt="1">
        <dgm:presLayoutVars>
          <dgm:chMax val="0"/>
          <dgm:bulletEnabled val="1"/>
        </dgm:presLayoutVars>
      </dgm:prSet>
      <dgm:spPr/>
    </dgm:pt>
    <dgm:pt modelId="{1E4923AD-980D-4E96-B861-871A94BED345}" type="pres">
      <dgm:prSet presAssocID="{B09988A1-DAF5-461D-9F5E-BA05A96DAD4E}" presName="negativeSpace" presStyleCnt="0"/>
      <dgm:spPr/>
    </dgm:pt>
    <dgm:pt modelId="{2C5EC913-73A5-429E-991D-46224FDB679F}" type="pres">
      <dgm:prSet presAssocID="{B09988A1-DAF5-461D-9F5E-BA05A96DAD4E}" presName="childText" presStyleLbl="conFgAcc1" presStyleIdx="0" presStyleCnt="1">
        <dgm:presLayoutVars>
          <dgm:bulletEnabled val="1"/>
        </dgm:presLayoutVars>
      </dgm:prSet>
      <dgm:spPr/>
    </dgm:pt>
  </dgm:ptLst>
  <dgm:cxnLst>
    <dgm:cxn modelId="{0A407C01-65D2-4531-B467-85F0A0A70435}" type="presOf" srcId="{17EB27A6-C3BC-47FF-BAC1-9A57799E0582}" destId="{2C5EC913-73A5-429E-991D-46224FDB679F}" srcOrd="0" destOrd="6" presId="urn:microsoft.com/office/officeart/2005/8/layout/list1"/>
    <dgm:cxn modelId="{1E94E403-CF0F-404B-B0F1-2252D2DA9A0D}" srcId="{B09988A1-DAF5-461D-9F5E-BA05A96DAD4E}" destId="{63547B9B-EF9D-4364-A8E8-A4D2F8989966}" srcOrd="2" destOrd="0" parTransId="{D9CA8C6E-CDB7-4F88-BA86-A60AAE0DB485}" sibTransId="{0F6325D1-0321-4ACD-BC19-B8BF0D3A50DB}"/>
    <dgm:cxn modelId="{D275531B-AF2F-4268-9926-ED586B81A12F}" srcId="{B09988A1-DAF5-461D-9F5E-BA05A96DAD4E}" destId="{17EB27A6-C3BC-47FF-BAC1-9A57799E0582}" srcOrd="6" destOrd="0" parTransId="{671B7AED-9E09-4CDC-8035-C43A9ECE44D3}" sibTransId="{87F04591-B9E9-4101-B95D-A4B90AB69749}"/>
    <dgm:cxn modelId="{10B3582B-7321-4FC2-8D82-2B937C5DD3E3}" type="presOf" srcId="{63547B9B-EF9D-4364-A8E8-A4D2F8989966}" destId="{2C5EC913-73A5-429E-991D-46224FDB679F}" srcOrd="0" destOrd="2" presId="urn:microsoft.com/office/officeart/2005/8/layout/list1"/>
    <dgm:cxn modelId="{14A4E32B-5415-4ABD-87CF-F27B1E2419C5}" srcId="{B09988A1-DAF5-461D-9F5E-BA05A96DAD4E}" destId="{F4C77B07-EA69-4AA0-B275-C12F2E1958CA}" srcOrd="9" destOrd="0" parTransId="{29E0A234-1A09-4EDF-B88D-E585B6BDC54A}" sibTransId="{CA65C8EB-D847-456D-BEBC-4A83A3DE4ED0}"/>
    <dgm:cxn modelId="{1B1ED638-2649-4069-B176-E12DA6D3619C}" type="presOf" srcId="{B09988A1-DAF5-461D-9F5E-BA05A96DAD4E}" destId="{8C64FA63-8246-433C-8D84-456E347E22AC}" srcOrd="1" destOrd="0" presId="urn:microsoft.com/office/officeart/2005/8/layout/list1"/>
    <dgm:cxn modelId="{3D943B60-077B-4006-8BC1-50367AF005A0}" type="presOf" srcId="{B32AB3E5-1416-46FA-AFFF-DF6F0278E9A4}" destId="{2C5EC913-73A5-429E-991D-46224FDB679F}" srcOrd="0" destOrd="0" presId="urn:microsoft.com/office/officeart/2005/8/layout/list1"/>
    <dgm:cxn modelId="{F70E2643-3F2D-46F1-8C02-ECA38EFDF361}" srcId="{B09988A1-DAF5-461D-9F5E-BA05A96DAD4E}" destId="{35B56348-EA78-47AC-B88E-829D266AD3D0}" srcOrd="3" destOrd="0" parTransId="{F7DF70FC-8BDF-4F79-A245-64E2C59B779F}" sibTransId="{E2CEBE42-87BA-457C-854E-F6C3FDECFD54}"/>
    <dgm:cxn modelId="{0B833D45-EDA0-4227-A3E9-71B67C332779}" type="presOf" srcId="{E6053375-3F72-4337-BB0B-3EDE060ECC60}" destId="{2C5EC913-73A5-429E-991D-46224FDB679F}" srcOrd="0" destOrd="4" presId="urn:microsoft.com/office/officeart/2005/8/layout/list1"/>
    <dgm:cxn modelId="{C795494B-8ED2-4556-890C-433111572B70}" type="presOf" srcId="{FF0DF3D3-39F6-4A9F-9366-AD2CCF043F14}" destId="{2C5EC913-73A5-429E-991D-46224FDB679F}" srcOrd="0" destOrd="1" presId="urn:microsoft.com/office/officeart/2005/8/layout/list1"/>
    <dgm:cxn modelId="{A609836D-6810-43B8-9554-D897821066FE}" type="presOf" srcId="{C1A6DEA1-41B7-4559-9112-5A5312449E3F}" destId="{66363BB3-FFF9-46D7-A768-D41DF6F87B04}" srcOrd="0" destOrd="0" presId="urn:microsoft.com/office/officeart/2005/8/layout/list1"/>
    <dgm:cxn modelId="{A696D96D-6EC1-4AE4-8D23-325E133A7D1C}" type="presOf" srcId="{BCDE6090-7CFC-4861-9706-A6BA1C6C6655}" destId="{2C5EC913-73A5-429E-991D-46224FDB679F}" srcOrd="0" destOrd="5" presId="urn:microsoft.com/office/officeart/2005/8/layout/list1"/>
    <dgm:cxn modelId="{F036D07B-52A3-4F55-8C83-28DB96194776}" srcId="{B09988A1-DAF5-461D-9F5E-BA05A96DAD4E}" destId="{B32AB3E5-1416-46FA-AFFF-DF6F0278E9A4}" srcOrd="0" destOrd="0" parTransId="{840B61B1-88F2-4B85-B871-F0EF1033808F}" sibTransId="{B39C100A-3006-44C3-AEE8-1C9D26994A4C}"/>
    <dgm:cxn modelId="{1812BE82-43B4-4E75-8653-7389C2B653E0}" srcId="{C1A6DEA1-41B7-4559-9112-5A5312449E3F}" destId="{B09988A1-DAF5-461D-9F5E-BA05A96DAD4E}" srcOrd="0" destOrd="0" parTransId="{429E6F06-5728-4365-A36D-C845E8A11C9A}" sibTransId="{E2E612AB-7EAC-49D1-B251-2C2C974B2EDD}"/>
    <dgm:cxn modelId="{E2B10C83-C818-4FBC-B2A9-2B543C81D505}" srcId="{B09988A1-DAF5-461D-9F5E-BA05A96DAD4E}" destId="{E6053375-3F72-4337-BB0B-3EDE060ECC60}" srcOrd="4" destOrd="0" parTransId="{D5B32B51-4D43-43F2-9F69-1ECE7239C0D6}" sibTransId="{A77CCFBD-8333-458C-85A0-F59FEDEB3F84}"/>
    <dgm:cxn modelId="{82828D86-F30A-4B9A-8289-83A20D68FD2B}" srcId="{B09988A1-DAF5-461D-9F5E-BA05A96DAD4E}" destId="{4AB7B076-DC6E-467B-B271-45505B306884}" srcOrd="8" destOrd="0" parTransId="{5E386C00-EFF4-4663-A818-4A7ADFFC3E9F}" sibTransId="{6426C321-88BF-4F21-883F-43A3847C1A0B}"/>
    <dgm:cxn modelId="{F798ADA2-E2BC-4A9A-B774-FC803D404152}" type="presOf" srcId="{B5914559-83C2-4248-BB64-12CE9064AF39}" destId="{2C5EC913-73A5-429E-991D-46224FDB679F}" srcOrd="0" destOrd="7" presId="urn:microsoft.com/office/officeart/2005/8/layout/list1"/>
    <dgm:cxn modelId="{E15A51B7-F858-4E2B-95C7-3A02E9250E8A}" type="presOf" srcId="{4AB7B076-DC6E-467B-B271-45505B306884}" destId="{2C5EC913-73A5-429E-991D-46224FDB679F}" srcOrd="0" destOrd="8" presId="urn:microsoft.com/office/officeart/2005/8/layout/list1"/>
    <dgm:cxn modelId="{AC2BA2D9-A34A-49BB-A068-39679F1D930B}" type="presOf" srcId="{F4C77B07-EA69-4AA0-B275-C12F2E1958CA}" destId="{2C5EC913-73A5-429E-991D-46224FDB679F}" srcOrd="0" destOrd="9" presId="urn:microsoft.com/office/officeart/2005/8/layout/list1"/>
    <dgm:cxn modelId="{AD6819DB-5288-4DE0-B5F9-931A1ADAA6FE}" type="presOf" srcId="{B09988A1-DAF5-461D-9F5E-BA05A96DAD4E}" destId="{CCD83AB3-F5E0-455C-8B2C-6C0799C22A29}" srcOrd="0" destOrd="0" presId="urn:microsoft.com/office/officeart/2005/8/layout/list1"/>
    <dgm:cxn modelId="{476D96DE-AB46-4AE3-AF1B-7C0B7A785E8C}" type="presOf" srcId="{35B56348-EA78-47AC-B88E-829D266AD3D0}" destId="{2C5EC913-73A5-429E-991D-46224FDB679F}" srcOrd="0" destOrd="3" presId="urn:microsoft.com/office/officeart/2005/8/layout/list1"/>
    <dgm:cxn modelId="{083EE5E0-4E54-4483-B1DF-8187F819F5A0}" srcId="{B09988A1-DAF5-461D-9F5E-BA05A96DAD4E}" destId="{FF0DF3D3-39F6-4A9F-9366-AD2CCF043F14}" srcOrd="1" destOrd="0" parTransId="{F74FF549-500E-4333-8994-887FC093C396}" sibTransId="{06AF174A-B075-4324-8523-3C8DDDBCA15F}"/>
    <dgm:cxn modelId="{2D4024E7-FB9F-49D4-A667-B808E22D30A7}" srcId="{B09988A1-DAF5-461D-9F5E-BA05A96DAD4E}" destId="{B5914559-83C2-4248-BB64-12CE9064AF39}" srcOrd="7" destOrd="0" parTransId="{3836A734-1826-4BA0-9989-A4F523ED84A8}" sibTransId="{5EDE8832-90DB-466A-8461-C6641C4671B1}"/>
    <dgm:cxn modelId="{9E435EEF-7ED4-49ED-BE8C-C02D3A21ACD5}" srcId="{B09988A1-DAF5-461D-9F5E-BA05A96DAD4E}" destId="{BCDE6090-7CFC-4861-9706-A6BA1C6C6655}" srcOrd="5" destOrd="0" parTransId="{6DE1AB3D-4D53-4A0E-B4A8-B8B1AB36DF41}" sibTransId="{4CCCE20D-A890-44CA-9083-FBF869705E24}"/>
    <dgm:cxn modelId="{10E49D77-C749-412A-8CD8-4B98C06DBEDD}" type="presParOf" srcId="{66363BB3-FFF9-46D7-A768-D41DF6F87B04}" destId="{B3D6D7E8-E992-4C1C-AE27-865D1EC12A8F}" srcOrd="0" destOrd="0" presId="urn:microsoft.com/office/officeart/2005/8/layout/list1"/>
    <dgm:cxn modelId="{D70AEE99-30A0-4020-B62E-4C0F97C087B1}" type="presParOf" srcId="{B3D6D7E8-E992-4C1C-AE27-865D1EC12A8F}" destId="{CCD83AB3-F5E0-455C-8B2C-6C0799C22A29}" srcOrd="0" destOrd="0" presId="urn:microsoft.com/office/officeart/2005/8/layout/list1"/>
    <dgm:cxn modelId="{1FFCFC67-58B8-47B7-A812-DA60A81A7787}" type="presParOf" srcId="{B3D6D7E8-E992-4C1C-AE27-865D1EC12A8F}" destId="{8C64FA63-8246-433C-8D84-456E347E22AC}" srcOrd="1" destOrd="0" presId="urn:microsoft.com/office/officeart/2005/8/layout/list1"/>
    <dgm:cxn modelId="{1F7A59B9-46F6-4FF6-92A3-52E6F25F22C0}" type="presParOf" srcId="{66363BB3-FFF9-46D7-A768-D41DF6F87B04}" destId="{1E4923AD-980D-4E96-B861-871A94BED345}" srcOrd="1" destOrd="0" presId="urn:microsoft.com/office/officeart/2005/8/layout/list1"/>
    <dgm:cxn modelId="{6418E142-741A-4C28-8FFA-598146DADE34}" type="presParOf" srcId="{66363BB3-FFF9-46D7-A768-D41DF6F87B04}" destId="{2C5EC913-73A5-429E-991D-46224FDB679F}"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36461-9CE3-4908-B11A-2855667BE216}">
      <dsp:nvSpPr>
        <dsp:cNvPr id="0" name=""/>
        <dsp:cNvSpPr/>
      </dsp:nvSpPr>
      <dsp:spPr>
        <a:xfrm>
          <a:off x="0" y="373818"/>
          <a:ext cx="9858191" cy="453600"/>
        </a:xfrm>
        <a:prstGeom prst="rect">
          <a:avLst/>
        </a:prstGeom>
        <a:solidFill>
          <a:schemeClr val="lt1">
            <a:alpha val="90000"/>
            <a:hueOff val="0"/>
            <a:satOff val="0"/>
            <a:lumOff val="0"/>
            <a:alphaOff val="0"/>
          </a:schemeClr>
        </a:solidFill>
        <a:ln w="1397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92A063-F275-4C7E-AD43-23AA8F0C2361}">
      <dsp:nvSpPr>
        <dsp:cNvPr id="0" name=""/>
        <dsp:cNvSpPr/>
      </dsp:nvSpPr>
      <dsp:spPr>
        <a:xfrm>
          <a:off x="492909" y="108138"/>
          <a:ext cx="6900733" cy="531360"/>
        </a:xfrm>
        <a:prstGeom prst="round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00100">
            <a:lnSpc>
              <a:spcPct val="90000"/>
            </a:lnSpc>
            <a:spcBef>
              <a:spcPct val="0"/>
            </a:spcBef>
            <a:spcAft>
              <a:spcPct val="35000"/>
            </a:spcAft>
            <a:buNone/>
          </a:pPr>
          <a:r>
            <a:rPr lang="en-US" sz="1800" kern="1200"/>
            <a:t>Debugging Definition</a:t>
          </a:r>
        </a:p>
      </dsp:txBody>
      <dsp:txXfrm>
        <a:off x="518848" y="134077"/>
        <a:ext cx="6848855" cy="479482"/>
      </dsp:txXfrm>
    </dsp:sp>
    <dsp:sp modelId="{4C5A1510-409E-409E-BAED-BCDC198AAA42}">
      <dsp:nvSpPr>
        <dsp:cNvPr id="0" name=""/>
        <dsp:cNvSpPr/>
      </dsp:nvSpPr>
      <dsp:spPr>
        <a:xfrm>
          <a:off x="0" y="1190298"/>
          <a:ext cx="9858191" cy="453600"/>
        </a:xfrm>
        <a:prstGeom prst="rect">
          <a:avLst/>
        </a:prstGeom>
        <a:solidFill>
          <a:schemeClr val="lt1">
            <a:alpha val="90000"/>
            <a:hueOff val="0"/>
            <a:satOff val="0"/>
            <a:lumOff val="0"/>
            <a:alphaOff val="0"/>
          </a:schemeClr>
        </a:solidFill>
        <a:ln w="13970" cap="flat" cmpd="sng" algn="ctr">
          <a:solidFill>
            <a:schemeClr val="accent5">
              <a:hueOff val="-4767289"/>
              <a:satOff val="1257"/>
              <a:lumOff val="637"/>
              <a:alphaOff val="0"/>
            </a:schemeClr>
          </a:solidFill>
          <a:prstDash val="solid"/>
        </a:ln>
        <a:effectLst/>
      </dsp:spPr>
      <dsp:style>
        <a:lnRef idx="2">
          <a:scrgbClr r="0" g="0" b="0"/>
        </a:lnRef>
        <a:fillRef idx="1">
          <a:scrgbClr r="0" g="0" b="0"/>
        </a:fillRef>
        <a:effectRef idx="0">
          <a:scrgbClr r="0" g="0" b="0"/>
        </a:effectRef>
        <a:fontRef idx="minor"/>
      </dsp:style>
    </dsp:sp>
    <dsp:sp modelId="{7A74E93D-4088-443F-96D4-E923EF693D76}">
      <dsp:nvSpPr>
        <dsp:cNvPr id="0" name=""/>
        <dsp:cNvSpPr/>
      </dsp:nvSpPr>
      <dsp:spPr>
        <a:xfrm>
          <a:off x="492909" y="924618"/>
          <a:ext cx="6900733" cy="531360"/>
        </a:xfrm>
        <a:prstGeom prst="roundRect">
          <a:avLst/>
        </a:prstGeom>
        <a:solidFill>
          <a:schemeClr val="accent5">
            <a:hueOff val="-4767289"/>
            <a:satOff val="1257"/>
            <a:lumOff val="63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00100">
            <a:lnSpc>
              <a:spcPct val="90000"/>
            </a:lnSpc>
            <a:spcBef>
              <a:spcPct val="0"/>
            </a:spcBef>
            <a:spcAft>
              <a:spcPct val="35000"/>
            </a:spcAft>
            <a:buNone/>
          </a:pPr>
          <a:r>
            <a:rPr lang="en-US" sz="1800" kern="1200"/>
            <a:t>Debugging Process</a:t>
          </a:r>
        </a:p>
      </dsp:txBody>
      <dsp:txXfrm>
        <a:off x="518848" y="950557"/>
        <a:ext cx="6848855" cy="479482"/>
      </dsp:txXfrm>
    </dsp:sp>
    <dsp:sp modelId="{FBCFEBFE-99B7-4DEA-B7A5-9E986F715BF6}">
      <dsp:nvSpPr>
        <dsp:cNvPr id="0" name=""/>
        <dsp:cNvSpPr/>
      </dsp:nvSpPr>
      <dsp:spPr>
        <a:xfrm>
          <a:off x="0" y="2006778"/>
          <a:ext cx="9858191" cy="453600"/>
        </a:xfrm>
        <a:prstGeom prst="rect">
          <a:avLst/>
        </a:prstGeom>
        <a:solidFill>
          <a:schemeClr val="lt1">
            <a:alpha val="90000"/>
            <a:hueOff val="0"/>
            <a:satOff val="0"/>
            <a:lumOff val="0"/>
            <a:alphaOff val="0"/>
          </a:schemeClr>
        </a:solidFill>
        <a:ln w="13970" cap="flat" cmpd="sng" algn="ctr">
          <a:solidFill>
            <a:schemeClr val="accent5">
              <a:hueOff val="-9534578"/>
              <a:satOff val="2515"/>
              <a:lumOff val="1275"/>
              <a:alphaOff val="0"/>
            </a:schemeClr>
          </a:solidFill>
          <a:prstDash val="solid"/>
        </a:ln>
        <a:effectLst/>
      </dsp:spPr>
      <dsp:style>
        <a:lnRef idx="2">
          <a:scrgbClr r="0" g="0" b="0"/>
        </a:lnRef>
        <a:fillRef idx="1">
          <a:scrgbClr r="0" g="0" b="0"/>
        </a:fillRef>
        <a:effectRef idx="0">
          <a:scrgbClr r="0" g="0" b="0"/>
        </a:effectRef>
        <a:fontRef idx="minor"/>
      </dsp:style>
    </dsp:sp>
    <dsp:sp modelId="{558312F8-EE85-47E1-8F4F-E9E219AD6663}">
      <dsp:nvSpPr>
        <dsp:cNvPr id="0" name=""/>
        <dsp:cNvSpPr/>
      </dsp:nvSpPr>
      <dsp:spPr>
        <a:xfrm>
          <a:off x="492909" y="1741099"/>
          <a:ext cx="6900733" cy="531360"/>
        </a:xfrm>
        <a:prstGeom prst="roundRect">
          <a:avLst/>
        </a:prstGeom>
        <a:solidFill>
          <a:schemeClr val="accent5">
            <a:hueOff val="-9534578"/>
            <a:satOff val="2515"/>
            <a:lumOff val="1275"/>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00100">
            <a:lnSpc>
              <a:spcPct val="90000"/>
            </a:lnSpc>
            <a:spcBef>
              <a:spcPct val="0"/>
            </a:spcBef>
            <a:spcAft>
              <a:spcPct val="35000"/>
            </a:spcAft>
            <a:buNone/>
          </a:pPr>
          <a:r>
            <a:rPr lang="en-US" sz="1800" kern="1200"/>
            <a:t>Types of Errors</a:t>
          </a:r>
        </a:p>
      </dsp:txBody>
      <dsp:txXfrm>
        <a:off x="518848" y="1767038"/>
        <a:ext cx="6848855" cy="479482"/>
      </dsp:txXfrm>
    </dsp:sp>
    <dsp:sp modelId="{423F7827-6434-4AC1-A323-297A91D250EE}">
      <dsp:nvSpPr>
        <dsp:cNvPr id="0" name=""/>
        <dsp:cNvSpPr/>
      </dsp:nvSpPr>
      <dsp:spPr>
        <a:xfrm>
          <a:off x="0" y="2823259"/>
          <a:ext cx="9858191" cy="453600"/>
        </a:xfrm>
        <a:prstGeom prst="rect">
          <a:avLst/>
        </a:prstGeom>
        <a:solidFill>
          <a:schemeClr val="lt1">
            <a:alpha val="90000"/>
            <a:hueOff val="0"/>
            <a:satOff val="0"/>
            <a:lumOff val="0"/>
            <a:alphaOff val="0"/>
          </a:schemeClr>
        </a:solidFill>
        <a:ln w="13970" cap="flat" cmpd="sng" algn="ctr">
          <a:solidFill>
            <a:schemeClr val="accent5">
              <a:hueOff val="-14301867"/>
              <a:satOff val="3772"/>
              <a:lumOff val="1912"/>
              <a:alphaOff val="0"/>
            </a:schemeClr>
          </a:solidFill>
          <a:prstDash val="solid"/>
        </a:ln>
        <a:effectLst/>
      </dsp:spPr>
      <dsp:style>
        <a:lnRef idx="2">
          <a:scrgbClr r="0" g="0" b="0"/>
        </a:lnRef>
        <a:fillRef idx="1">
          <a:scrgbClr r="0" g="0" b="0"/>
        </a:fillRef>
        <a:effectRef idx="0">
          <a:scrgbClr r="0" g="0" b="0"/>
        </a:effectRef>
        <a:fontRef idx="minor"/>
      </dsp:style>
    </dsp:sp>
    <dsp:sp modelId="{9D15C5A7-6CBF-44A9-BD10-6E62DE1F5B92}">
      <dsp:nvSpPr>
        <dsp:cNvPr id="0" name=""/>
        <dsp:cNvSpPr/>
      </dsp:nvSpPr>
      <dsp:spPr>
        <a:xfrm>
          <a:off x="492909" y="2557579"/>
          <a:ext cx="6900733" cy="531360"/>
        </a:xfrm>
        <a:prstGeom prst="roundRect">
          <a:avLst/>
        </a:prstGeom>
        <a:solidFill>
          <a:schemeClr val="accent5">
            <a:hueOff val="-14301867"/>
            <a:satOff val="3772"/>
            <a:lumOff val="1912"/>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00100">
            <a:lnSpc>
              <a:spcPct val="90000"/>
            </a:lnSpc>
            <a:spcBef>
              <a:spcPct val="0"/>
            </a:spcBef>
            <a:spcAft>
              <a:spcPct val="35000"/>
            </a:spcAft>
            <a:buNone/>
          </a:pPr>
          <a:r>
            <a:rPr lang="en-US" sz="1800" kern="1200"/>
            <a:t>Debugging Techniques</a:t>
          </a:r>
        </a:p>
      </dsp:txBody>
      <dsp:txXfrm>
        <a:off x="518848" y="2583518"/>
        <a:ext cx="6848855" cy="479482"/>
      </dsp:txXfrm>
    </dsp:sp>
    <dsp:sp modelId="{66747952-C33B-4D0E-A415-A668860E8EEA}">
      <dsp:nvSpPr>
        <dsp:cNvPr id="0" name=""/>
        <dsp:cNvSpPr/>
      </dsp:nvSpPr>
      <dsp:spPr>
        <a:xfrm>
          <a:off x="0" y="3639739"/>
          <a:ext cx="9858191" cy="453600"/>
        </a:xfrm>
        <a:prstGeom prst="rect">
          <a:avLst/>
        </a:prstGeom>
        <a:solidFill>
          <a:schemeClr val="lt1">
            <a:alpha val="90000"/>
            <a:hueOff val="0"/>
            <a:satOff val="0"/>
            <a:lumOff val="0"/>
            <a:alphaOff val="0"/>
          </a:schemeClr>
        </a:solidFill>
        <a:ln w="13970" cap="flat" cmpd="sng" algn="ctr">
          <a:solidFill>
            <a:schemeClr val="accent5">
              <a:hueOff val="-19069156"/>
              <a:satOff val="5029"/>
              <a:lumOff val="2549"/>
              <a:alphaOff val="0"/>
            </a:schemeClr>
          </a:solidFill>
          <a:prstDash val="solid"/>
        </a:ln>
        <a:effectLst/>
      </dsp:spPr>
      <dsp:style>
        <a:lnRef idx="2">
          <a:scrgbClr r="0" g="0" b="0"/>
        </a:lnRef>
        <a:fillRef idx="1">
          <a:scrgbClr r="0" g="0" b="0"/>
        </a:fillRef>
        <a:effectRef idx="0">
          <a:scrgbClr r="0" g="0" b="0"/>
        </a:effectRef>
        <a:fontRef idx="minor"/>
      </dsp:style>
    </dsp:sp>
    <dsp:sp modelId="{9BC18DE9-F33D-427A-B656-F2324AE8DEF6}">
      <dsp:nvSpPr>
        <dsp:cNvPr id="0" name=""/>
        <dsp:cNvSpPr/>
      </dsp:nvSpPr>
      <dsp:spPr>
        <a:xfrm>
          <a:off x="492909" y="3374059"/>
          <a:ext cx="6900733" cy="531360"/>
        </a:xfrm>
        <a:prstGeom prst="roundRect">
          <a:avLst/>
        </a:prstGeom>
        <a:solidFill>
          <a:schemeClr val="accent5">
            <a:hueOff val="-19069156"/>
            <a:satOff val="5029"/>
            <a:lumOff val="254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00100">
            <a:lnSpc>
              <a:spcPct val="90000"/>
            </a:lnSpc>
            <a:spcBef>
              <a:spcPct val="0"/>
            </a:spcBef>
            <a:spcAft>
              <a:spcPct val="35000"/>
            </a:spcAft>
            <a:buNone/>
          </a:pPr>
          <a:r>
            <a:rPr lang="en-US" sz="1800" kern="1200"/>
            <a:t>Debugging Clues</a:t>
          </a:r>
        </a:p>
      </dsp:txBody>
      <dsp:txXfrm>
        <a:off x="518848" y="3399998"/>
        <a:ext cx="6848855"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4B085-10E7-42CD-85AB-1FE428C3DB64}">
      <dsp:nvSpPr>
        <dsp:cNvPr id="0" name=""/>
        <dsp:cNvSpPr/>
      </dsp:nvSpPr>
      <dsp:spPr>
        <a:xfrm>
          <a:off x="4149343" y="349"/>
          <a:ext cx="1393762" cy="1393762"/>
        </a:xfrm>
        <a:prstGeom prst="ellipse">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Gather Evidence</a:t>
          </a:r>
        </a:p>
      </dsp:txBody>
      <dsp:txXfrm>
        <a:off x="4353455" y="204461"/>
        <a:ext cx="985538" cy="985538"/>
      </dsp:txXfrm>
    </dsp:sp>
    <dsp:sp modelId="{DB1DC7AE-03C5-4095-88B1-5E0484251C53}">
      <dsp:nvSpPr>
        <dsp:cNvPr id="0" name=""/>
        <dsp:cNvSpPr/>
      </dsp:nvSpPr>
      <dsp:spPr>
        <a:xfrm rot="2700000">
          <a:off x="5393328" y="1193858"/>
          <a:ext cx="369444" cy="47039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409559" y="1248752"/>
        <a:ext cx="258611" cy="282236"/>
      </dsp:txXfrm>
    </dsp:sp>
    <dsp:sp modelId="{FB4D1874-DA89-4F00-A0C4-A864268BE49B}">
      <dsp:nvSpPr>
        <dsp:cNvPr id="0" name=""/>
        <dsp:cNvSpPr/>
      </dsp:nvSpPr>
      <dsp:spPr>
        <a:xfrm>
          <a:off x="5627781" y="1478787"/>
          <a:ext cx="1393762" cy="1393762"/>
        </a:xfrm>
        <a:prstGeom prst="ellipse">
          <a:avLst/>
        </a:prstGeom>
        <a:solidFill>
          <a:schemeClr val="accent5">
            <a:hueOff val="-6356385"/>
            <a:satOff val="1676"/>
            <a:lumOff val="85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Interpret</a:t>
          </a:r>
        </a:p>
        <a:p>
          <a:pPr marL="0" lvl="0" indent="0" algn="ctr" defTabSz="755650">
            <a:lnSpc>
              <a:spcPct val="90000"/>
            </a:lnSpc>
            <a:spcBef>
              <a:spcPct val="0"/>
            </a:spcBef>
            <a:spcAft>
              <a:spcPct val="35000"/>
            </a:spcAft>
            <a:buNone/>
          </a:pPr>
          <a:r>
            <a:rPr lang="en-US" sz="1700" kern="1200" dirty="0"/>
            <a:t>Evidence</a:t>
          </a:r>
        </a:p>
      </dsp:txBody>
      <dsp:txXfrm>
        <a:off x="5831893" y="1682899"/>
        <a:ext cx="985538" cy="985538"/>
      </dsp:txXfrm>
    </dsp:sp>
    <dsp:sp modelId="{0E373726-6421-4EB2-A439-E38B302EBCE8}">
      <dsp:nvSpPr>
        <dsp:cNvPr id="0" name=""/>
        <dsp:cNvSpPr/>
      </dsp:nvSpPr>
      <dsp:spPr>
        <a:xfrm rot="8100000">
          <a:off x="5408114" y="2672297"/>
          <a:ext cx="369444" cy="470394"/>
        </a:xfrm>
        <a:prstGeom prst="rightArrow">
          <a:avLst>
            <a:gd name="adj1" fmla="val 60000"/>
            <a:gd name="adj2" fmla="val 50000"/>
          </a:avLst>
        </a:prstGeom>
        <a:solidFill>
          <a:schemeClr val="accent5">
            <a:hueOff val="-6356385"/>
            <a:satOff val="1676"/>
            <a:lumOff val="85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502716" y="2727191"/>
        <a:ext cx="258611" cy="282236"/>
      </dsp:txXfrm>
    </dsp:sp>
    <dsp:sp modelId="{3AB34B0C-414E-431F-B021-80F278CFC555}">
      <dsp:nvSpPr>
        <dsp:cNvPr id="0" name=""/>
        <dsp:cNvSpPr/>
      </dsp:nvSpPr>
      <dsp:spPr>
        <a:xfrm>
          <a:off x="4149343" y="2957225"/>
          <a:ext cx="1393762" cy="1393762"/>
        </a:xfrm>
        <a:prstGeom prst="ellipse">
          <a:avLst/>
        </a:prstGeom>
        <a:solidFill>
          <a:schemeClr val="accent5">
            <a:hueOff val="-12712771"/>
            <a:satOff val="3353"/>
            <a:lumOff val="169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Fix Bug</a:t>
          </a:r>
        </a:p>
      </dsp:txBody>
      <dsp:txXfrm>
        <a:off x="4353455" y="3161337"/>
        <a:ext cx="985538" cy="985538"/>
      </dsp:txXfrm>
    </dsp:sp>
    <dsp:sp modelId="{60DADDB6-B0E0-4646-9E00-92F572DD551A}">
      <dsp:nvSpPr>
        <dsp:cNvPr id="0" name=""/>
        <dsp:cNvSpPr/>
      </dsp:nvSpPr>
      <dsp:spPr>
        <a:xfrm rot="13500000">
          <a:off x="3929676" y="2687084"/>
          <a:ext cx="369444" cy="470394"/>
        </a:xfrm>
        <a:prstGeom prst="rightArrow">
          <a:avLst>
            <a:gd name="adj1" fmla="val 60000"/>
            <a:gd name="adj2" fmla="val 50000"/>
          </a:avLst>
        </a:prstGeom>
        <a:solidFill>
          <a:schemeClr val="accent5">
            <a:hueOff val="-12712771"/>
            <a:satOff val="3353"/>
            <a:lumOff val="16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4024278" y="2820348"/>
        <a:ext cx="258611" cy="282236"/>
      </dsp:txXfrm>
    </dsp:sp>
    <dsp:sp modelId="{CC0876A4-4DAF-40AE-816E-15CC65280AA6}">
      <dsp:nvSpPr>
        <dsp:cNvPr id="0" name=""/>
        <dsp:cNvSpPr/>
      </dsp:nvSpPr>
      <dsp:spPr>
        <a:xfrm>
          <a:off x="2670904" y="1478787"/>
          <a:ext cx="1393762" cy="1393762"/>
        </a:xfrm>
        <a:prstGeom prst="ellipse">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Test Code</a:t>
          </a:r>
        </a:p>
      </dsp:txBody>
      <dsp:txXfrm>
        <a:off x="2875016" y="1682899"/>
        <a:ext cx="985538" cy="985538"/>
      </dsp:txXfrm>
    </dsp:sp>
    <dsp:sp modelId="{88805F76-F7EB-47E7-A019-E6D79AEE4C15}">
      <dsp:nvSpPr>
        <dsp:cNvPr id="0" name=""/>
        <dsp:cNvSpPr/>
      </dsp:nvSpPr>
      <dsp:spPr>
        <a:xfrm rot="18900000">
          <a:off x="3914889" y="1208645"/>
          <a:ext cx="369444" cy="470394"/>
        </a:xfrm>
        <a:prstGeom prst="rightArrow">
          <a:avLst>
            <a:gd name="adj1" fmla="val 60000"/>
            <a:gd name="adj2" fmla="val 50000"/>
          </a:avLst>
        </a:prstGeom>
        <a:solidFill>
          <a:schemeClr val="accent5">
            <a:hueOff val="-19069156"/>
            <a:satOff val="5029"/>
            <a:lumOff val="254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931120" y="1341909"/>
        <a:ext cx="258611" cy="282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9ABCB-9504-48B2-BB36-C8FC95320CDF}">
      <dsp:nvSpPr>
        <dsp:cNvPr id="0" name=""/>
        <dsp:cNvSpPr/>
      </dsp:nvSpPr>
      <dsp:spPr>
        <a:xfrm>
          <a:off x="1755465" y="1312"/>
          <a:ext cx="7021863" cy="1345786"/>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6244" tIns="341830" rIns="136244" bIns="341830" numCol="1" spcCol="1270" anchor="ctr" anchorCtr="0">
          <a:noAutofit/>
        </a:bodyPr>
        <a:lstStyle/>
        <a:p>
          <a:pPr marL="0" lvl="0" indent="0" algn="l" defTabSz="711200">
            <a:lnSpc>
              <a:spcPct val="90000"/>
            </a:lnSpc>
            <a:spcBef>
              <a:spcPct val="0"/>
            </a:spcBef>
            <a:spcAft>
              <a:spcPct val="35000"/>
            </a:spcAft>
            <a:buFont typeface="+mj-lt"/>
            <a:buNone/>
          </a:pPr>
          <a:r>
            <a:rPr lang="en-US" sz="1600" kern="1200" dirty="0"/>
            <a:t>You code does not follow rules of the language.</a:t>
          </a:r>
        </a:p>
        <a:p>
          <a:pPr marL="0" lvl="0" indent="0" algn="l" defTabSz="711200">
            <a:lnSpc>
              <a:spcPct val="90000"/>
            </a:lnSpc>
            <a:spcBef>
              <a:spcPct val="0"/>
            </a:spcBef>
            <a:spcAft>
              <a:spcPct val="35000"/>
            </a:spcAft>
            <a:buFont typeface="+mj-lt"/>
            <a:buNone/>
          </a:pPr>
          <a:r>
            <a:rPr lang="en-US" sz="1600" kern="1200" dirty="0"/>
            <a:t>Detected and reported at compile time.</a:t>
          </a:r>
        </a:p>
        <a:p>
          <a:pPr marL="0" lvl="0" indent="0" algn="l" defTabSz="711200">
            <a:lnSpc>
              <a:spcPct val="90000"/>
            </a:lnSpc>
            <a:spcBef>
              <a:spcPct val="0"/>
            </a:spcBef>
            <a:spcAft>
              <a:spcPct val="35000"/>
            </a:spcAft>
            <a:buFont typeface="+mj-lt"/>
            <a:buNone/>
          </a:pPr>
          <a:r>
            <a:rPr lang="en-US" sz="1600" kern="1200" dirty="0"/>
            <a:t>Easy to fix.</a:t>
          </a:r>
        </a:p>
      </dsp:txBody>
      <dsp:txXfrm>
        <a:off x="1755465" y="1312"/>
        <a:ext cx="7021863" cy="1345786"/>
      </dsp:txXfrm>
    </dsp:sp>
    <dsp:sp modelId="{D05FB56D-9FA7-420C-B7C6-6CF7D6901D2B}">
      <dsp:nvSpPr>
        <dsp:cNvPr id="0" name=""/>
        <dsp:cNvSpPr/>
      </dsp:nvSpPr>
      <dsp:spPr>
        <a:xfrm>
          <a:off x="0" y="1312"/>
          <a:ext cx="1755465" cy="1345786"/>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93" tIns="132934" rIns="92893" bIns="132934" numCol="1" spcCol="1270" anchor="ctr" anchorCtr="0">
          <a:noAutofit/>
        </a:bodyPr>
        <a:lstStyle/>
        <a:p>
          <a:pPr marL="0" lvl="0" indent="0" algn="ctr" defTabSz="800100">
            <a:lnSpc>
              <a:spcPct val="90000"/>
            </a:lnSpc>
            <a:spcBef>
              <a:spcPct val="0"/>
            </a:spcBef>
            <a:spcAft>
              <a:spcPct val="35000"/>
            </a:spcAft>
            <a:buNone/>
          </a:pPr>
          <a:r>
            <a:rPr lang="en-US" sz="1800" kern="1200" dirty="0"/>
            <a:t>Syntactic errors</a:t>
          </a:r>
        </a:p>
      </dsp:txBody>
      <dsp:txXfrm>
        <a:off x="0" y="1312"/>
        <a:ext cx="1755465" cy="1345786"/>
      </dsp:txXfrm>
    </dsp:sp>
    <dsp:sp modelId="{018DA52B-C0ED-4A60-A923-A6CF28F6C775}">
      <dsp:nvSpPr>
        <dsp:cNvPr id="0" name=""/>
        <dsp:cNvSpPr/>
      </dsp:nvSpPr>
      <dsp:spPr>
        <a:xfrm>
          <a:off x="1755465" y="1427846"/>
          <a:ext cx="7021863" cy="1345786"/>
        </a:xfrm>
        <a:prstGeom prst="rect">
          <a:avLst/>
        </a:prstGeom>
        <a:solidFill>
          <a:schemeClr val="accent3">
            <a:tint val="40000"/>
            <a:alpha val="90000"/>
            <a:hueOff val="0"/>
            <a:satOff val="0"/>
            <a:lumOff val="0"/>
            <a:alphaOff val="0"/>
          </a:schemeClr>
        </a:solidFill>
        <a:ln w="1397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6244" tIns="341830" rIns="136244" bIns="341830" numCol="1" spcCol="1270" anchor="ctr" anchorCtr="0">
          <a:noAutofit/>
        </a:bodyPr>
        <a:lstStyle/>
        <a:p>
          <a:pPr marL="0" lvl="0" indent="0" algn="l" defTabSz="711200">
            <a:lnSpc>
              <a:spcPct val="90000"/>
            </a:lnSpc>
            <a:spcBef>
              <a:spcPct val="0"/>
            </a:spcBef>
            <a:spcAft>
              <a:spcPct val="35000"/>
            </a:spcAft>
            <a:buNone/>
          </a:pPr>
          <a:r>
            <a:rPr lang="en-US" sz="1600" kern="1200" dirty="0"/>
            <a:t>Logic errors in the running program.</a:t>
          </a:r>
        </a:p>
        <a:p>
          <a:pPr marL="0" lvl="0" indent="0" algn="l" defTabSz="711200">
            <a:lnSpc>
              <a:spcPct val="90000"/>
            </a:lnSpc>
            <a:spcBef>
              <a:spcPct val="0"/>
            </a:spcBef>
            <a:spcAft>
              <a:spcPct val="35000"/>
            </a:spcAft>
            <a:buNone/>
          </a:pPr>
          <a:r>
            <a:rPr lang="en-US" sz="1600" kern="1200" dirty="0"/>
            <a:t>More difficult to find and fix.</a:t>
          </a:r>
        </a:p>
        <a:p>
          <a:pPr marL="0" lvl="0" indent="0" algn="l" defTabSz="711200">
            <a:lnSpc>
              <a:spcPct val="90000"/>
            </a:lnSpc>
            <a:spcBef>
              <a:spcPct val="0"/>
            </a:spcBef>
            <a:spcAft>
              <a:spcPct val="35000"/>
            </a:spcAft>
            <a:buNone/>
          </a:pPr>
          <a:r>
            <a:rPr lang="en-US" sz="1600" kern="1200" dirty="0"/>
            <a:t>Requires the use of debugging techniques.</a:t>
          </a:r>
        </a:p>
      </dsp:txBody>
      <dsp:txXfrm>
        <a:off x="1755465" y="1427846"/>
        <a:ext cx="7021863" cy="1345786"/>
      </dsp:txXfrm>
    </dsp:sp>
    <dsp:sp modelId="{8260F51D-AAED-4988-9B75-016CB06B5B7C}">
      <dsp:nvSpPr>
        <dsp:cNvPr id="0" name=""/>
        <dsp:cNvSpPr/>
      </dsp:nvSpPr>
      <dsp:spPr>
        <a:xfrm>
          <a:off x="0" y="1427846"/>
          <a:ext cx="1755465" cy="1345786"/>
        </a:xfrm>
        <a:prstGeom prst="rect">
          <a:avLst/>
        </a:prstGeom>
        <a:solidFill>
          <a:schemeClr val="accent3">
            <a:hueOff val="0"/>
            <a:satOff val="0"/>
            <a:lumOff val="0"/>
            <a:alphaOff val="0"/>
          </a:schemeClr>
        </a:solidFill>
        <a:ln w="1397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93" tIns="132934" rIns="92893" bIns="132934" numCol="1" spcCol="1270" anchor="ctr" anchorCtr="0">
          <a:noAutofit/>
        </a:bodyPr>
        <a:lstStyle/>
        <a:p>
          <a:pPr marL="0" lvl="0" indent="0" algn="ctr" defTabSz="800100">
            <a:lnSpc>
              <a:spcPct val="90000"/>
            </a:lnSpc>
            <a:spcBef>
              <a:spcPct val="0"/>
            </a:spcBef>
            <a:spcAft>
              <a:spcPct val="35000"/>
            </a:spcAft>
            <a:buNone/>
          </a:pPr>
          <a:r>
            <a:rPr lang="en-US" sz="1800" kern="1200"/>
            <a:t>Semantic errors</a:t>
          </a:r>
        </a:p>
      </dsp:txBody>
      <dsp:txXfrm>
        <a:off x="0" y="1427846"/>
        <a:ext cx="1755465" cy="1345786"/>
      </dsp:txXfrm>
    </dsp:sp>
    <dsp:sp modelId="{8F21487C-E90E-4315-A5E8-4B968E03B72B}">
      <dsp:nvSpPr>
        <dsp:cNvPr id="0" name=""/>
        <dsp:cNvSpPr/>
      </dsp:nvSpPr>
      <dsp:spPr>
        <a:xfrm>
          <a:off x="1755465" y="2854379"/>
          <a:ext cx="7021863" cy="1345786"/>
        </a:xfrm>
        <a:prstGeom prst="rect">
          <a:avLst/>
        </a:prstGeom>
        <a:solidFill>
          <a:schemeClr val="accent4">
            <a:tint val="40000"/>
            <a:alpha val="90000"/>
            <a:hueOff val="0"/>
            <a:satOff val="0"/>
            <a:lumOff val="0"/>
            <a:alphaOff val="0"/>
          </a:schemeClr>
        </a:solidFill>
        <a:ln w="1397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6244" tIns="341830" rIns="136244" bIns="341830" numCol="1" spcCol="1270" anchor="ctr" anchorCtr="0">
          <a:noAutofit/>
        </a:bodyPr>
        <a:lstStyle/>
        <a:p>
          <a:pPr marL="0" lvl="0" indent="0" algn="l" defTabSz="711200">
            <a:lnSpc>
              <a:spcPct val="90000"/>
            </a:lnSpc>
            <a:spcBef>
              <a:spcPct val="0"/>
            </a:spcBef>
            <a:spcAft>
              <a:spcPct val="35000"/>
            </a:spcAft>
            <a:buNone/>
          </a:pPr>
          <a:r>
            <a:rPr lang="en-US" sz="1600" kern="1200" dirty="0"/>
            <a:t>We are building the wrong program.</a:t>
          </a:r>
        </a:p>
        <a:p>
          <a:pPr marL="0" lvl="0" indent="0" algn="l" defTabSz="711200">
            <a:lnSpc>
              <a:spcPct val="90000"/>
            </a:lnSpc>
            <a:spcBef>
              <a:spcPct val="0"/>
            </a:spcBef>
            <a:spcAft>
              <a:spcPct val="35000"/>
            </a:spcAft>
            <a:buNone/>
          </a:pPr>
          <a:r>
            <a:rPr lang="en-US" sz="1600" kern="1200" dirty="0"/>
            <a:t>Clarify requirements.</a:t>
          </a:r>
        </a:p>
      </dsp:txBody>
      <dsp:txXfrm>
        <a:off x="1755465" y="2854379"/>
        <a:ext cx="7021863" cy="1345786"/>
      </dsp:txXfrm>
    </dsp:sp>
    <dsp:sp modelId="{647EDEC4-04A7-4976-B125-35F9D9791218}">
      <dsp:nvSpPr>
        <dsp:cNvPr id="0" name=""/>
        <dsp:cNvSpPr/>
      </dsp:nvSpPr>
      <dsp:spPr>
        <a:xfrm>
          <a:off x="0" y="2854379"/>
          <a:ext cx="1755465" cy="1345786"/>
        </a:xfrm>
        <a:prstGeom prst="rect">
          <a:avLst/>
        </a:prstGeom>
        <a:solidFill>
          <a:schemeClr val="accent4">
            <a:hueOff val="0"/>
            <a:satOff val="0"/>
            <a:lumOff val="0"/>
            <a:alphaOff val="0"/>
          </a:schemeClr>
        </a:solidFill>
        <a:ln w="1397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93" tIns="132934" rIns="92893" bIns="132934" numCol="1" spcCol="1270" anchor="ctr" anchorCtr="0">
          <a:noAutofit/>
        </a:bodyPr>
        <a:lstStyle/>
        <a:p>
          <a:pPr marL="0" lvl="0" indent="0" algn="ctr" defTabSz="800100">
            <a:lnSpc>
              <a:spcPct val="90000"/>
            </a:lnSpc>
            <a:spcBef>
              <a:spcPct val="0"/>
            </a:spcBef>
            <a:spcAft>
              <a:spcPct val="35000"/>
            </a:spcAft>
            <a:buNone/>
          </a:pPr>
          <a:r>
            <a:rPr lang="en-US" sz="1800" kern="1200" dirty="0"/>
            <a:t>Requirements errors</a:t>
          </a:r>
        </a:p>
      </dsp:txBody>
      <dsp:txXfrm>
        <a:off x="0" y="2854379"/>
        <a:ext cx="1755465" cy="13457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04319-B15B-4420-9368-6B47729D3E1D}">
      <dsp:nvSpPr>
        <dsp:cNvPr id="0" name=""/>
        <dsp:cNvSpPr/>
      </dsp:nvSpPr>
      <dsp:spPr>
        <a:xfrm>
          <a:off x="41" y="63593"/>
          <a:ext cx="4016484" cy="518400"/>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Errors</a:t>
          </a:r>
        </a:p>
      </dsp:txBody>
      <dsp:txXfrm>
        <a:off x="41" y="63593"/>
        <a:ext cx="4016484" cy="518400"/>
      </dsp:txXfrm>
    </dsp:sp>
    <dsp:sp modelId="{6ED8AA31-16FF-43D2-89AE-9D928BA1A827}">
      <dsp:nvSpPr>
        <dsp:cNvPr id="0" name=""/>
        <dsp:cNvSpPr/>
      </dsp:nvSpPr>
      <dsp:spPr>
        <a:xfrm>
          <a:off x="41" y="581993"/>
          <a:ext cx="4016484" cy="3705750"/>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150000"/>
            </a:lnSpc>
            <a:spcBef>
              <a:spcPct val="0"/>
            </a:spcBef>
            <a:spcAft>
              <a:spcPct val="15000"/>
            </a:spcAft>
            <a:buChar char="•"/>
          </a:pPr>
          <a:r>
            <a:rPr lang="en-US" sz="1800" kern="1200" dirty="0"/>
            <a:t>Severe and stop compilation</a:t>
          </a:r>
        </a:p>
        <a:p>
          <a:pPr marL="171450" lvl="1" indent="-171450" algn="l" defTabSz="800100">
            <a:lnSpc>
              <a:spcPct val="150000"/>
            </a:lnSpc>
            <a:spcBef>
              <a:spcPct val="0"/>
            </a:spcBef>
            <a:spcAft>
              <a:spcPct val="15000"/>
            </a:spcAft>
            <a:buChar char="•"/>
          </a:pPr>
          <a:r>
            <a:rPr lang="en-US" sz="1800" kern="1200" dirty="0"/>
            <a:t>Need to be corrected before continuing</a:t>
          </a:r>
        </a:p>
      </dsp:txBody>
      <dsp:txXfrm>
        <a:off x="41" y="581993"/>
        <a:ext cx="4016484" cy="3705750"/>
      </dsp:txXfrm>
    </dsp:sp>
    <dsp:sp modelId="{B98920F5-3C98-46FB-A9E7-B9D9E921B3BC}">
      <dsp:nvSpPr>
        <dsp:cNvPr id="0" name=""/>
        <dsp:cNvSpPr/>
      </dsp:nvSpPr>
      <dsp:spPr>
        <a:xfrm>
          <a:off x="4578833" y="63593"/>
          <a:ext cx="4016484" cy="518400"/>
        </a:xfrm>
        <a:prstGeom prst="rect">
          <a:avLst/>
        </a:prstGeom>
        <a:solidFill>
          <a:schemeClr val="accent3">
            <a:hueOff val="0"/>
            <a:satOff val="0"/>
            <a:lumOff val="0"/>
            <a:alphaOff val="0"/>
          </a:schemeClr>
        </a:solidFill>
        <a:ln w="1397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Warnings</a:t>
          </a:r>
        </a:p>
      </dsp:txBody>
      <dsp:txXfrm>
        <a:off x="4578833" y="63593"/>
        <a:ext cx="4016484" cy="518400"/>
      </dsp:txXfrm>
    </dsp:sp>
    <dsp:sp modelId="{F506D56F-D2A2-4546-AE36-FE565D9229BA}">
      <dsp:nvSpPr>
        <dsp:cNvPr id="0" name=""/>
        <dsp:cNvSpPr/>
      </dsp:nvSpPr>
      <dsp:spPr>
        <a:xfrm>
          <a:off x="4578833" y="581993"/>
          <a:ext cx="4016484" cy="3705750"/>
        </a:xfrm>
        <a:prstGeom prst="rect">
          <a:avLst/>
        </a:prstGeom>
        <a:solidFill>
          <a:schemeClr val="accent3">
            <a:tint val="40000"/>
            <a:alpha val="90000"/>
            <a:hueOff val="0"/>
            <a:satOff val="0"/>
            <a:lumOff val="0"/>
            <a:alphaOff val="0"/>
          </a:schemeClr>
        </a:solidFill>
        <a:ln w="1397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150000"/>
            </a:lnSpc>
            <a:spcBef>
              <a:spcPct val="0"/>
            </a:spcBef>
            <a:spcAft>
              <a:spcPct val="15000"/>
            </a:spcAft>
            <a:buChar char="•"/>
          </a:pPr>
          <a:r>
            <a:rPr lang="en-US" sz="1800" kern="1200" dirty="0"/>
            <a:t>Do not stop compilation</a:t>
          </a:r>
        </a:p>
        <a:p>
          <a:pPr marL="171450" lvl="1" indent="-171450" algn="l" defTabSz="800100">
            <a:lnSpc>
              <a:spcPct val="150000"/>
            </a:lnSpc>
            <a:spcBef>
              <a:spcPct val="0"/>
            </a:spcBef>
            <a:spcAft>
              <a:spcPct val="15000"/>
            </a:spcAft>
            <a:buChar char="•"/>
          </a:pPr>
          <a:r>
            <a:rPr lang="en-US" sz="1800" kern="1200" dirty="0"/>
            <a:t>Indicates that something unusual has been found</a:t>
          </a:r>
        </a:p>
        <a:p>
          <a:pPr marL="171450" lvl="1" indent="-171450" algn="l" defTabSz="800100">
            <a:lnSpc>
              <a:spcPct val="150000"/>
            </a:lnSpc>
            <a:spcBef>
              <a:spcPct val="0"/>
            </a:spcBef>
            <a:spcAft>
              <a:spcPct val="15000"/>
            </a:spcAft>
            <a:buChar char="•"/>
          </a:pPr>
          <a:r>
            <a:rPr lang="en-US" sz="1800" kern="1200" dirty="0"/>
            <a:t>Often points to </a:t>
          </a:r>
          <a:r>
            <a:rPr lang="en-US" sz="1800" kern="1200"/>
            <a:t>a possible </a:t>
          </a:r>
          <a:r>
            <a:rPr lang="en-US" sz="1800" kern="1200" dirty="0"/>
            <a:t>semantic error</a:t>
          </a:r>
        </a:p>
        <a:p>
          <a:pPr marL="171450" lvl="1" indent="-171450" algn="l" defTabSz="800100">
            <a:lnSpc>
              <a:spcPct val="150000"/>
            </a:lnSpc>
            <a:spcBef>
              <a:spcPct val="0"/>
            </a:spcBef>
            <a:spcAft>
              <a:spcPct val="15000"/>
            </a:spcAft>
            <a:buChar char="•"/>
          </a:pPr>
          <a:r>
            <a:rPr lang="en-US" sz="1800" kern="1200" dirty="0"/>
            <a:t>Should NOT be ignored</a:t>
          </a:r>
        </a:p>
        <a:p>
          <a:pPr marL="171450" lvl="1" indent="-171450" algn="l" defTabSz="800100">
            <a:lnSpc>
              <a:spcPct val="150000"/>
            </a:lnSpc>
            <a:spcBef>
              <a:spcPct val="0"/>
            </a:spcBef>
            <a:spcAft>
              <a:spcPct val="15000"/>
            </a:spcAft>
            <a:buChar char="•"/>
          </a:pPr>
          <a:r>
            <a:rPr lang="en-US" sz="1800" kern="1200" dirty="0"/>
            <a:t>Programmers should strive for a program with no warnings</a:t>
          </a:r>
        </a:p>
      </dsp:txBody>
      <dsp:txXfrm>
        <a:off x="4578833" y="581993"/>
        <a:ext cx="4016484" cy="37057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EF839-AC06-439C-BF1D-855539366F83}">
      <dsp:nvSpPr>
        <dsp:cNvPr id="0" name=""/>
        <dsp:cNvSpPr/>
      </dsp:nvSpPr>
      <dsp:spPr>
        <a:xfrm>
          <a:off x="0" y="2535814"/>
          <a:ext cx="1502551" cy="1663768"/>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861" tIns="120904" rIns="106861" bIns="120904" numCol="1" spcCol="1270" anchor="ctr" anchorCtr="0">
          <a:noAutofit/>
        </a:bodyPr>
        <a:lstStyle/>
        <a:p>
          <a:pPr marL="0" lvl="0" indent="0" algn="ctr" defTabSz="755650">
            <a:lnSpc>
              <a:spcPct val="90000"/>
            </a:lnSpc>
            <a:spcBef>
              <a:spcPct val="0"/>
            </a:spcBef>
            <a:spcAft>
              <a:spcPct val="35000"/>
            </a:spcAft>
            <a:buNone/>
          </a:pPr>
          <a:r>
            <a:rPr lang="en-US" sz="1700" kern="1200" baseline="0"/>
            <a:t>Definition:</a:t>
          </a:r>
          <a:endParaRPr lang="en-US" sz="1700" kern="1200"/>
        </a:p>
      </dsp:txBody>
      <dsp:txXfrm>
        <a:off x="0" y="2535814"/>
        <a:ext cx="1502551" cy="1663768"/>
      </dsp:txXfrm>
    </dsp:sp>
    <dsp:sp modelId="{9772690B-AC1B-45AA-A3E3-7DFB7136AB67}">
      <dsp:nvSpPr>
        <dsp:cNvPr id="0" name=""/>
        <dsp:cNvSpPr/>
      </dsp:nvSpPr>
      <dsp:spPr>
        <a:xfrm>
          <a:off x="1502551" y="2535814"/>
          <a:ext cx="4507654" cy="1663768"/>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37" tIns="215900" rIns="91437" bIns="215900" numCol="1" spcCol="1270" anchor="ctr" anchorCtr="0">
          <a:noAutofit/>
        </a:bodyPr>
        <a:lstStyle/>
        <a:p>
          <a:pPr marL="0" lvl="0" indent="0" algn="l" defTabSz="755650">
            <a:lnSpc>
              <a:spcPct val="90000"/>
            </a:lnSpc>
            <a:spcBef>
              <a:spcPct val="0"/>
            </a:spcBef>
            <a:spcAft>
              <a:spcPct val="35000"/>
            </a:spcAft>
            <a:buNone/>
          </a:pPr>
          <a:r>
            <a:rPr lang="en-US" sz="1700" b="0" i="0" kern="1200" dirty="0"/>
            <a:t>what the function does.</a:t>
          </a:r>
          <a:endParaRPr lang="en-US" sz="1700" kern="1200" dirty="0"/>
        </a:p>
        <a:p>
          <a:pPr marL="0" lvl="0" indent="0" algn="l" defTabSz="755650">
            <a:lnSpc>
              <a:spcPct val="90000"/>
            </a:lnSpc>
            <a:spcBef>
              <a:spcPct val="0"/>
            </a:spcBef>
            <a:spcAft>
              <a:spcPct val="35000"/>
            </a:spcAft>
            <a:buNone/>
          </a:pPr>
          <a:r>
            <a:rPr lang="en-US" sz="1700" b="0" i="0" kern="1200" dirty="0"/>
            <a:t>what the linker is looking for.</a:t>
          </a:r>
          <a:endParaRPr lang="en-US" sz="1700" kern="1200" dirty="0"/>
        </a:p>
      </dsp:txBody>
      <dsp:txXfrm>
        <a:off x="1502551" y="2535814"/>
        <a:ext cx="4507654" cy="1663768"/>
      </dsp:txXfrm>
    </dsp:sp>
    <dsp:sp modelId="{80B8D377-EB3C-42BE-BB22-E83954C6995D}">
      <dsp:nvSpPr>
        <dsp:cNvPr id="0" name=""/>
        <dsp:cNvSpPr/>
      </dsp:nvSpPr>
      <dsp:spPr>
        <a:xfrm rot="10800000">
          <a:off x="0" y="1894"/>
          <a:ext cx="1502551" cy="2558876"/>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397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861" tIns="120904" rIns="106861" bIns="120904" numCol="1" spcCol="1270" anchor="ctr" anchorCtr="0">
          <a:noAutofit/>
        </a:bodyPr>
        <a:lstStyle/>
        <a:p>
          <a:pPr marL="0" lvl="0" indent="0" algn="ctr" defTabSz="755650">
            <a:lnSpc>
              <a:spcPct val="90000"/>
            </a:lnSpc>
            <a:spcBef>
              <a:spcPct val="0"/>
            </a:spcBef>
            <a:spcAft>
              <a:spcPct val="35000"/>
            </a:spcAft>
            <a:buNone/>
          </a:pPr>
          <a:r>
            <a:rPr lang="en-US" sz="1700" b="0" i="0" kern="1200" baseline="0"/>
            <a:t>Declaration:</a:t>
          </a:r>
          <a:endParaRPr lang="en-US" sz="1700" kern="1200"/>
        </a:p>
      </dsp:txBody>
      <dsp:txXfrm rot="-10800000">
        <a:off x="0" y="1894"/>
        <a:ext cx="1502551" cy="1663269"/>
      </dsp:txXfrm>
    </dsp:sp>
    <dsp:sp modelId="{581CBE70-E0E3-4849-B8A8-8A6A07D9908D}">
      <dsp:nvSpPr>
        <dsp:cNvPr id="0" name=""/>
        <dsp:cNvSpPr/>
      </dsp:nvSpPr>
      <dsp:spPr>
        <a:xfrm>
          <a:off x="1502551" y="1894"/>
          <a:ext cx="4507654" cy="1663269"/>
        </a:xfrm>
        <a:prstGeom prst="rect">
          <a:avLst/>
        </a:prstGeom>
        <a:solidFill>
          <a:schemeClr val="accent3">
            <a:tint val="40000"/>
            <a:alpha val="90000"/>
            <a:hueOff val="0"/>
            <a:satOff val="0"/>
            <a:lumOff val="0"/>
            <a:alphaOff val="0"/>
          </a:schemeClr>
        </a:solidFill>
        <a:ln w="1397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37" tIns="215900" rIns="91437" bIns="215900" numCol="1" spcCol="1270" anchor="ctr" anchorCtr="0">
          <a:noAutofit/>
        </a:bodyPr>
        <a:lstStyle/>
        <a:p>
          <a:pPr marL="0" lvl="0" indent="0" algn="l" defTabSz="755650">
            <a:lnSpc>
              <a:spcPct val="90000"/>
            </a:lnSpc>
            <a:spcBef>
              <a:spcPct val="0"/>
            </a:spcBef>
            <a:spcAft>
              <a:spcPct val="35000"/>
            </a:spcAft>
            <a:buNone/>
          </a:pPr>
          <a:r>
            <a:rPr lang="en-US" sz="1700" b="0" i="0" kern="1200" dirty="0"/>
            <a:t>the name of the function.</a:t>
          </a:r>
          <a:endParaRPr lang="en-US" sz="1700" kern="1200" dirty="0"/>
        </a:p>
        <a:p>
          <a:pPr marL="0" lvl="0" indent="0" algn="l" defTabSz="755650">
            <a:lnSpc>
              <a:spcPct val="90000"/>
            </a:lnSpc>
            <a:spcBef>
              <a:spcPct val="0"/>
            </a:spcBef>
            <a:spcAft>
              <a:spcPct val="35000"/>
            </a:spcAft>
            <a:buNone/>
          </a:pPr>
          <a:r>
            <a:rPr lang="en-US" sz="1700" b="0" i="0" kern="1200" dirty="0"/>
            <a:t>the number and type of the parameters.</a:t>
          </a:r>
          <a:endParaRPr lang="en-US" sz="1700" kern="1200" dirty="0"/>
        </a:p>
        <a:p>
          <a:pPr marL="0" lvl="0" indent="0" algn="l" defTabSz="755650">
            <a:lnSpc>
              <a:spcPct val="90000"/>
            </a:lnSpc>
            <a:spcBef>
              <a:spcPct val="0"/>
            </a:spcBef>
            <a:spcAft>
              <a:spcPct val="35000"/>
            </a:spcAft>
            <a:buNone/>
          </a:pPr>
          <a:r>
            <a:rPr lang="en-US" sz="1700" b="0" i="0" kern="1200" dirty="0"/>
            <a:t>the type returned by the function.</a:t>
          </a:r>
          <a:endParaRPr lang="en-US" sz="1700" kern="1200" dirty="0"/>
        </a:p>
      </dsp:txBody>
      <dsp:txXfrm>
        <a:off x="1502551" y="1894"/>
        <a:ext cx="4507654" cy="16632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D9C3F-5D0A-4178-A12E-2D95839013A1}">
      <dsp:nvSpPr>
        <dsp:cNvPr id="0" name=""/>
        <dsp:cNvSpPr/>
      </dsp:nvSpPr>
      <dsp:spPr>
        <a:xfrm>
          <a:off x="0" y="53581"/>
          <a:ext cx="8595360" cy="1216800"/>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50000"/>
            </a:lnSpc>
            <a:spcBef>
              <a:spcPct val="0"/>
            </a:spcBef>
            <a:spcAft>
              <a:spcPct val="35000"/>
            </a:spcAft>
            <a:buNone/>
          </a:pPr>
          <a:r>
            <a:rPr lang="en-US" sz="2400" kern="1200" baseline="0" dirty="0"/>
            <a:t>When debugging you need to know:</a:t>
          </a:r>
          <a:endParaRPr lang="en-US" sz="2400" kern="1200" dirty="0"/>
        </a:p>
      </dsp:txBody>
      <dsp:txXfrm>
        <a:off x="59399" y="112980"/>
        <a:ext cx="8476562" cy="1098002"/>
      </dsp:txXfrm>
    </dsp:sp>
    <dsp:sp modelId="{5A00EB91-6952-4E59-B0AB-788E6AA71CD5}">
      <dsp:nvSpPr>
        <dsp:cNvPr id="0" name=""/>
        <dsp:cNvSpPr/>
      </dsp:nvSpPr>
      <dsp:spPr>
        <a:xfrm>
          <a:off x="0" y="1270381"/>
          <a:ext cx="8595360" cy="3027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903" tIns="25400" rIns="142240" bIns="25400" numCol="1" spcCol="1270" anchor="t" anchorCtr="0">
          <a:noAutofit/>
        </a:bodyPr>
        <a:lstStyle/>
        <a:p>
          <a:pPr marL="228600" lvl="1" indent="-228600" algn="l" defTabSz="889000">
            <a:lnSpc>
              <a:spcPct val="150000"/>
            </a:lnSpc>
            <a:spcBef>
              <a:spcPct val="0"/>
            </a:spcBef>
            <a:spcAft>
              <a:spcPct val="20000"/>
            </a:spcAft>
            <a:buChar char="•"/>
          </a:pPr>
          <a:r>
            <a:rPr lang="en-US" sz="2000" b="0" i="0" kern="1200"/>
            <a:t>Where the program was executing when the bug occurred,</a:t>
          </a:r>
          <a:endParaRPr lang="en-US" sz="2000" kern="1200"/>
        </a:p>
        <a:p>
          <a:pPr marL="228600" lvl="1" indent="-228600" algn="l" defTabSz="889000">
            <a:lnSpc>
              <a:spcPct val="150000"/>
            </a:lnSpc>
            <a:spcBef>
              <a:spcPct val="0"/>
            </a:spcBef>
            <a:spcAft>
              <a:spcPct val="20000"/>
            </a:spcAft>
            <a:buChar char="•"/>
          </a:pPr>
          <a:r>
            <a:rPr lang="en-US" sz="2000" b="0" i="0" kern="1200"/>
            <a:t>Whether the point of termination of the program was where the bug occurred</a:t>
          </a:r>
          <a:endParaRPr lang="en-US" sz="2000" kern="1200"/>
        </a:p>
        <a:p>
          <a:pPr marL="228600" lvl="1" indent="-228600" algn="l" defTabSz="889000">
            <a:lnSpc>
              <a:spcPct val="150000"/>
            </a:lnSpc>
            <a:spcBef>
              <a:spcPct val="0"/>
            </a:spcBef>
            <a:spcAft>
              <a:spcPct val="20000"/>
            </a:spcAft>
            <a:buChar char="•"/>
          </a:pPr>
          <a:r>
            <a:rPr lang="en-US" sz="2000" kern="1200" dirty="0"/>
            <a:t>If the program produced incorrect results, where is the bug?</a:t>
          </a:r>
        </a:p>
        <a:p>
          <a:pPr marL="228600" lvl="1" indent="-228600" algn="l" defTabSz="889000">
            <a:lnSpc>
              <a:spcPct val="150000"/>
            </a:lnSpc>
            <a:spcBef>
              <a:spcPct val="0"/>
            </a:spcBef>
            <a:spcAft>
              <a:spcPct val="20000"/>
            </a:spcAft>
            <a:buChar char="•"/>
          </a:pPr>
          <a:r>
            <a:rPr lang="en-US" sz="2000" kern="1200"/>
            <a:t>How did this line of code ever get executed?</a:t>
          </a:r>
        </a:p>
        <a:p>
          <a:pPr marL="228600" lvl="1" indent="-228600" algn="l" defTabSz="889000">
            <a:lnSpc>
              <a:spcPct val="150000"/>
            </a:lnSpc>
            <a:spcBef>
              <a:spcPct val="0"/>
            </a:spcBef>
            <a:spcAft>
              <a:spcPct val="20000"/>
            </a:spcAft>
            <a:buChar char="•"/>
          </a:pPr>
          <a:r>
            <a:rPr lang="en-US" sz="2000" kern="1200" dirty="0"/>
            <a:t>What are the values of the variables as the program executes? </a:t>
          </a:r>
        </a:p>
      </dsp:txBody>
      <dsp:txXfrm>
        <a:off x="0" y="1270381"/>
        <a:ext cx="8595360" cy="30273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EC913-73A5-429E-991D-46224FDB679F}">
      <dsp:nvSpPr>
        <dsp:cNvPr id="0" name=""/>
        <dsp:cNvSpPr/>
      </dsp:nvSpPr>
      <dsp:spPr>
        <a:xfrm>
          <a:off x="0" y="346148"/>
          <a:ext cx="8595360" cy="3969000"/>
        </a:xfrm>
        <a:prstGeom prst="rect">
          <a:avLst/>
        </a:prstGeom>
        <a:solidFill>
          <a:schemeClr val="lt1">
            <a:alpha val="90000"/>
            <a:hueOff val="0"/>
            <a:satOff val="0"/>
            <a:lumOff val="0"/>
            <a:alphaOff val="0"/>
          </a:schemeClr>
        </a:solidFill>
        <a:ln w="1397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095" tIns="437388" rIns="667095"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Segmentation Faults</a:t>
          </a:r>
        </a:p>
        <a:p>
          <a:pPr marL="228600" lvl="1" indent="-228600" algn="l" defTabSz="933450">
            <a:lnSpc>
              <a:spcPct val="90000"/>
            </a:lnSpc>
            <a:spcBef>
              <a:spcPct val="0"/>
            </a:spcBef>
            <a:spcAft>
              <a:spcPct val="15000"/>
            </a:spcAft>
            <a:buChar char="•"/>
          </a:pPr>
          <a:r>
            <a:rPr lang="en-US" sz="2100" kern="1200" dirty="0"/>
            <a:t>Bus Error</a:t>
          </a:r>
        </a:p>
        <a:p>
          <a:pPr marL="228600" lvl="1" indent="-228600" algn="l" defTabSz="933450">
            <a:lnSpc>
              <a:spcPct val="90000"/>
            </a:lnSpc>
            <a:spcBef>
              <a:spcPct val="0"/>
            </a:spcBef>
            <a:spcAft>
              <a:spcPct val="15000"/>
            </a:spcAft>
            <a:buChar char="•"/>
          </a:pPr>
          <a:r>
            <a:rPr lang="en-US" sz="2100" kern="1200" dirty="0"/>
            <a:t>Random Behavior</a:t>
          </a:r>
        </a:p>
        <a:p>
          <a:pPr marL="228600" lvl="1" indent="-228600" algn="l" defTabSz="933450">
            <a:lnSpc>
              <a:spcPct val="90000"/>
            </a:lnSpc>
            <a:spcBef>
              <a:spcPct val="0"/>
            </a:spcBef>
            <a:spcAft>
              <a:spcPct val="15000"/>
            </a:spcAft>
            <a:buChar char="•"/>
          </a:pPr>
          <a:r>
            <a:rPr lang="en-US" sz="2100" kern="1200"/>
            <a:t>Program Executing Wrong Code</a:t>
          </a:r>
        </a:p>
        <a:p>
          <a:pPr marL="228600" lvl="1" indent="-228600" algn="l" defTabSz="933450">
            <a:lnSpc>
              <a:spcPct val="90000"/>
            </a:lnSpc>
            <a:spcBef>
              <a:spcPct val="0"/>
            </a:spcBef>
            <a:spcAft>
              <a:spcPct val="15000"/>
            </a:spcAft>
            <a:buChar char="•"/>
          </a:pPr>
          <a:r>
            <a:rPr lang="en-US" sz="2100" kern="1200" dirty="0"/>
            <a:t>Variable Changing Value</a:t>
          </a:r>
        </a:p>
        <a:p>
          <a:pPr marL="228600" lvl="1" indent="-228600" algn="l" defTabSz="933450">
            <a:lnSpc>
              <a:spcPct val="90000"/>
            </a:lnSpc>
            <a:spcBef>
              <a:spcPct val="0"/>
            </a:spcBef>
            <a:spcAft>
              <a:spcPct val="15000"/>
            </a:spcAft>
            <a:buChar char="•"/>
          </a:pPr>
          <a:r>
            <a:rPr lang="en-US" sz="2100" kern="1200" dirty="0"/>
            <a:t>Working on some Compilers</a:t>
          </a:r>
        </a:p>
        <a:p>
          <a:pPr marL="228600" lvl="1" indent="-228600" algn="l" defTabSz="933450">
            <a:lnSpc>
              <a:spcPct val="90000"/>
            </a:lnSpc>
            <a:spcBef>
              <a:spcPct val="0"/>
            </a:spcBef>
            <a:spcAft>
              <a:spcPct val="15000"/>
            </a:spcAft>
            <a:buChar char="•"/>
          </a:pPr>
          <a:r>
            <a:rPr lang="en-US" sz="2100" kern="1200" dirty="0"/>
            <a:t>Program Stopping Unexpectedly</a:t>
          </a:r>
        </a:p>
        <a:p>
          <a:pPr marL="228600" lvl="1" indent="-228600" algn="l" defTabSz="933450">
            <a:lnSpc>
              <a:spcPct val="90000"/>
            </a:lnSpc>
            <a:spcBef>
              <a:spcPct val="0"/>
            </a:spcBef>
            <a:spcAft>
              <a:spcPct val="15000"/>
            </a:spcAft>
            <a:buChar char="•"/>
          </a:pPr>
          <a:r>
            <a:rPr lang="en-US" sz="2100" kern="1200" dirty="0"/>
            <a:t>Memory Errors</a:t>
          </a:r>
        </a:p>
        <a:p>
          <a:pPr marL="228600" lvl="1" indent="-228600" algn="l" defTabSz="933450">
            <a:lnSpc>
              <a:spcPct val="90000"/>
            </a:lnSpc>
            <a:spcBef>
              <a:spcPct val="0"/>
            </a:spcBef>
            <a:spcAft>
              <a:spcPct val="15000"/>
            </a:spcAft>
            <a:buChar char="•"/>
          </a:pPr>
          <a:r>
            <a:rPr lang="en-US" sz="2100" kern="1200" dirty="0"/>
            <a:t>Numeric Problems</a:t>
          </a:r>
        </a:p>
        <a:p>
          <a:pPr marL="228600" lvl="1" indent="-228600" algn="l" defTabSz="933450">
            <a:lnSpc>
              <a:spcPct val="90000"/>
            </a:lnSpc>
            <a:spcBef>
              <a:spcPct val="0"/>
            </a:spcBef>
            <a:spcAft>
              <a:spcPct val="15000"/>
            </a:spcAft>
            <a:buChar char="•"/>
          </a:pPr>
          <a:r>
            <a:rPr lang="en-US" sz="2100" kern="1200" dirty="0"/>
            <a:t>Non-Zero Return Code</a:t>
          </a:r>
        </a:p>
      </dsp:txBody>
      <dsp:txXfrm>
        <a:off x="0" y="346148"/>
        <a:ext cx="8595360" cy="3969000"/>
      </dsp:txXfrm>
    </dsp:sp>
    <dsp:sp modelId="{8C64FA63-8246-433C-8D84-456E347E22AC}">
      <dsp:nvSpPr>
        <dsp:cNvPr id="0" name=""/>
        <dsp:cNvSpPr/>
      </dsp:nvSpPr>
      <dsp:spPr>
        <a:xfrm>
          <a:off x="429768" y="36188"/>
          <a:ext cx="6016752" cy="619920"/>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19" tIns="0" rIns="227419" bIns="0" numCol="1" spcCol="1270" anchor="ctr" anchorCtr="0">
          <a:noAutofit/>
        </a:bodyPr>
        <a:lstStyle/>
        <a:p>
          <a:pPr marL="0" lvl="0" indent="0" algn="l" defTabSz="933450">
            <a:lnSpc>
              <a:spcPct val="90000"/>
            </a:lnSpc>
            <a:spcBef>
              <a:spcPct val="0"/>
            </a:spcBef>
            <a:spcAft>
              <a:spcPct val="35000"/>
            </a:spcAft>
            <a:buNone/>
          </a:pPr>
          <a:r>
            <a:rPr lang="en-US" sz="2100" kern="1200" baseline="0"/>
            <a:t>Most Common Reasons of bugs:</a:t>
          </a:r>
          <a:endParaRPr lang="en-US" sz="2100" kern="1200"/>
        </a:p>
      </dsp:txBody>
      <dsp:txXfrm>
        <a:off x="460030" y="66450"/>
        <a:ext cx="5956228"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B3B9C-3C2A-4F15-B7BF-FA95C943BA92}" type="datetimeFigureOut">
              <a:rPr lang="en-US" smtClean="0"/>
              <a:t>2023-06-01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CB462D-3BD6-425D-A49D-696C48A5DAD8}" type="slidenum">
              <a:rPr lang="en-US" smtClean="0"/>
              <a:t>‹#›</a:t>
            </a:fld>
            <a:endParaRPr lang="en-US"/>
          </a:p>
        </p:txBody>
      </p:sp>
    </p:spTree>
    <p:extLst>
      <p:ext uri="{BB962C8B-B14F-4D97-AF65-F5344CB8AC3E}">
        <p14:creationId xmlns:p14="http://schemas.microsoft.com/office/powerpoint/2010/main" val="2449519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 statement -&gt; Smaller and simpler software -&gt; Buffer Output Issue -&gt; </a:t>
            </a:r>
            <a:r>
              <a:rPr lang="en-US" b="0" i="0" dirty="0">
                <a:solidFill>
                  <a:srgbClr val="1C1E21"/>
                </a:solidFill>
                <a:effectLst/>
                <a:latin typeface="system-ui"/>
              </a:rPr>
              <a:t>when a program terminates suddenly, output can be left in a buffer -&gt; Causing the programmer to believe that the code was in a different position than it really was when it terminated -&gt; To get around this problem, you should flush the output streams regularly</a:t>
            </a:r>
            <a:endParaRPr lang="en-US" dirty="0"/>
          </a:p>
          <a:p>
            <a:endParaRPr lang="en-US" dirty="0"/>
          </a:p>
          <a:p>
            <a:r>
              <a:rPr lang="en-US" dirty="0"/>
              <a:t>Log files -&gt; More complex software running on multiple machines within the network</a:t>
            </a:r>
          </a:p>
          <a:p>
            <a:endParaRPr lang="en-US" dirty="0"/>
          </a:p>
          <a:p>
            <a:r>
              <a:rPr lang="en-US" dirty="0"/>
              <a:t>Interactive debugger -&gt; for more complex software running on one machine</a:t>
            </a:r>
          </a:p>
          <a:p>
            <a:endParaRPr lang="en-US" dirty="0"/>
          </a:p>
        </p:txBody>
      </p:sp>
      <p:sp>
        <p:nvSpPr>
          <p:cNvPr id="4" name="Slide Number Placeholder 3"/>
          <p:cNvSpPr>
            <a:spLocks noGrp="1"/>
          </p:cNvSpPr>
          <p:nvPr>
            <p:ph type="sldNum" sz="quarter" idx="5"/>
          </p:nvPr>
        </p:nvSpPr>
        <p:spPr/>
        <p:txBody>
          <a:bodyPr/>
          <a:lstStyle/>
          <a:p>
            <a:fld id="{B5CB462D-3BD6-425D-A49D-696C48A5DAD8}" type="slidenum">
              <a:rPr lang="en-US" smtClean="0"/>
              <a:t>3</a:t>
            </a:fld>
            <a:endParaRPr lang="en-US"/>
          </a:p>
        </p:txBody>
      </p:sp>
    </p:spTree>
    <p:extLst>
      <p:ext uri="{BB962C8B-B14F-4D97-AF65-F5344CB8AC3E}">
        <p14:creationId xmlns:p14="http://schemas.microsoft.com/office/powerpoint/2010/main" val="917852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if a variable seems to have changed its value on its own, then some other piece of code must have changed the value.</a:t>
            </a:r>
          </a:p>
          <a:p>
            <a:endParaRPr lang="en-US" b="0" i="0" dirty="0">
              <a:solidFill>
                <a:srgbClr val="1C1E21"/>
              </a:solidFill>
              <a:effectLst/>
              <a:latin typeface="system-ui"/>
            </a:endParaRPr>
          </a:p>
          <a:p>
            <a:r>
              <a:rPr lang="en-US" b="0" i="0" dirty="0">
                <a:solidFill>
                  <a:srgbClr val="1C1E21"/>
                </a:solidFill>
                <a:effectLst/>
                <a:latin typeface="system-ui"/>
              </a:rPr>
              <a:t>Often it is the result of running off the end of an array or using a bad pointer which does not reach outside your memory space for your program but just accesses valid memory within your program.</a:t>
            </a:r>
          </a:p>
          <a:p>
            <a:endParaRPr lang="en-US" b="0" i="0" dirty="0">
              <a:solidFill>
                <a:srgbClr val="1C1E21"/>
              </a:solidFill>
              <a:effectLst/>
              <a:latin typeface="system-ui"/>
            </a:endParaRPr>
          </a:p>
          <a:p>
            <a:r>
              <a:rPr lang="en-US" b="0" i="0" dirty="0">
                <a:solidFill>
                  <a:srgbClr val="1C1E21"/>
                </a:solidFill>
                <a:effectLst/>
                <a:latin typeface="system-ui"/>
              </a:rPr>
              <a:t>Compilers generally layout memory linearly as the variables are declared. Take a look at where you declared the variable whose value is being changed. If you find it is declared right before or after an array then check to make sure that the bounds of those arrays are not being exceeded.</a:t>
            </a:r>
          </a:p>
          <a:p>
            <a:endParaRPr lang="en-US" dirty="0"/>
          </a:p>
        </p:txBody>
      </p:sp>
      <p:sp>
        <p:nvSpPr>
          <p:cNvPr id="4" name="Slide Number Placeholder 3"/>
          <p:cNvSpPr>
            <a:spLocks noGrp="1"/>
          </p:cNvSpPr>
          <p:nvPr>
            <p:ph type="sldNum" sz="quarter" idx="5"/>
          </p:nvPr>
        </p:nvSpPr>
        <p:spPr/>
        <p:txBody>
          <a:bodyPr/>
          <a:lstStyle/>
          <a:p>
            <a:fld id="{B5CB462D-3BD6-425D-A49D-696C48A5DAD8}" type="slidenum">
              <a:rPr lang="en-US" smtClean="0"/>
              <a:t>16</a:t>
            </a:fld>
            <a:endParaRPr lang="en-US"/>
          </a:p>
        </p:txBody>
      </p:sp>
    </p:spTree>
    <p:extLst>
      <p:ext uri="{BB962C8B-B14F-4D97-AF65-F5344CB8AC3E}">
        <p14:creationId xmlns:p14="http://schemas.microsoft.com/office/powerpoint/2010/main" val="2976490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Most students think that this is a fault of the computer or the compiler. While it is possible that the computer or the compiler can make mistakes this is extremely rare. These compilers are used by thousands and thousands of people every day and if there is a bug in them it is found and corrected quickly. It is far more likely that the problem is in your program.</a:t>
            </a:r>
          </a:p>
          <a:p>
            <a:endParaRPr lang="en-US" b="0" i="0" dirty="0">
              <a:solidFill>
                <a:srgbClr val="1C1E21"/>
              </a:solidFill>
              <a:effectLst/>
              <a:latin typeface="system-ui"/>
            </a:endParaRPr>
          </a:p>
          <a:p>
            <a:r>
              <a:rPr lang="en-US" b="0" i="0" dirty="0">
                <a:solidFill>
                  <a:srgbClr val="1C1E21"/>
                </a:solidFill>
                <a:effectLst/>
                <a:latin typeface="system-ui"/>
              </a:rPr>
              <a:t>For example, on Unix operating systems, memory is usually not zeroed out before being given to a new program. On Windows you could always depend on your memory to have been zeroed out before being handed to your program</a:t>
            </a:r>
          </a:p>
          <a:p>
            <a:endParaRPr lang="en-US" b="0" i="0" dirty="0">
              <a:solidFill>
                <a:srgbClr val="1C1E21"/>
              </a:solidFill>
              <a:effectLst/>
              <a:latin typeface="system-ui"/>
            </a:endParaRPr>
          </a:p>
          <a:p>
            <a:r>
              <a:rPr lang="en-US" b="0" i="0" dirty="0">
                <a:solidFill>
                  <a:srgbClr val="1C1E21"/>
                </a:solidFill>
                <a:effectLst/>
                <a:latin typeface="system-ui"/>
              </a:rPr>
              <a:t>Some compilers will do byte alignment where they extend variables to give them a little extra space for the word size of a particular computer. If you switch to a computer with a different word size then it will have different padding between variables to make sure that the variables start on a word boundary.</a:t>
            </a:r>
            <a:endParaRPr lang="en-US" dirty="0"/>
          </a:p>
        </p:txBody>
      </p:sp>
      <p:sp>
        <p:nvSpPr>
          <p:cNvPr id="4" name="Slide Number Placeholder 3"/>
          <p:cNvSpPr>
            <a:spLocks noGrp="1"/>
          </p:cNvSpPr>
          <p:nvPr>
            <p:ph type="sldNum" sz="quarter" idx="5"/>
          </p:nvPr>
        </p:nvSpPr>
        <p:spPr/>
        <p:txBody>
          <a:bodyPr/>
          <a:lstStyle/>
          <a:p>
            <a:fld id="{B5CB462D-3BD6-425D-A49D-696C48A5DAD8}" type="slidenum">
              <a:rPr lang="en-US" smtClean="0"/>
              <a:t>17</a:t>
            </a:fld>
            <a:endParaRPr lang="en-US"/>
          </a:p>
        </p:txBody>
      </p:sp>
    </p:spTree>
    <p:extLst>
      <p:ext uri="{BB962C8B-B14F-4D97-AF65-F5344CB8AC3E}">
        <p14:creationId xmlns:p14="http://schemas.microsoft.com/office/powerpoint/2010/main" val="2379959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CB462D-3BD6-425D-A49D-696C48A5DAD8}" type="slidenum">
              <a:rPr lang="en-US" smtClean="0"/>
              <a:t>18</a:t>
            </a:fld>
            <a:endParaRPr lang="en-US"/>
          </a:p>
        </p:txBody>
      </p:sp>
    </p:spTree>
    <p:extLst>
      <p:ext uri="{BB962C8B-B14F-4D97-AF65-F5344CB8AC3E}">
        <p14:creationId xmlns:p14="http://schemas.microsoft.com/office/powerpoint/2010/main" val="800587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system-ui"/>
              </a:rPr>
              <a:t>Computer memory for an application is divided into four main parts:</a:t>
            </a:r>
          </a:p>
          <a:p>
            <a:pPr algn="l">
              <a:buFont typeface="Arial" panose="020B0604020202020204" pitchFamily="34" charset="0"/>
              <a:buChar char="•"/>
            </a:pPr>
            <a:r>
              <a:rPr lang="en-US" b="0" i="0" dirty="0">
                <a:solidFill>
                  <a:srgbClr val="1C1E21"/>
                </a:solidFill>
                <a:effectLst/>
                <a:latin typeface="system-ui"/>
              </a:rPr>
              <a:t>an area for constants. When you create a constant in a program, it is stored directly in the image on disk. This means that the constants are loaded into memory along with the executable code. This saves having to assign values to them at run-time since their values are assigned as part of the loading of the program.</a:t>
            </a:r>
          </a:p>
          <a:p>
            <a:pPr algn="l">
              <a:buFont typeface="Arial" panose="020B0604020202020204" pitchFamily="34" charset="0"/>
              <a:buChar char="•"/>
            </a:pPr>
            <a:r>
              <a:rPr lang="en-US" b="0" i="0" dirty="0">
                <a:solidFill>
                  <a:srgbClr val="1C1E21"/>
                </a:solidFill>
                <a:effectLst/>
                <a:latin typeface="system-ui"/>
              </a:rPr>
              <a:t>An area holding the executable code. This is the binary representation of the code you wrote that is ready to run.</a:t>
            </a:r>
          </a:p>
          <a:p>
            <a:pPr algn="l">
              <a:buFont typeface="Arial" panose="020B0604020202020204" pitchFamily="34" charset="0"/>
              <a:buChar char="•"/>
            </a:pPr>
            <a:r>
              <a:rPr lang="en-US" b="0" i="0" dirty="0">
                <a:solidFill>
                  <a:srgbClr val="1C1E21"/>
                </a:solidFill>
                <a:effectLst/>
                <a:latin typeface="system-ui"/>
              </a:rPr>
              <a:t>A stack onto which stack frames are placed every time a function is called. The stack frames contain the memory for all the local variables inside the function. Each time a function is called, a new stack frame is created for it and, when the function returns, the stack frame is removed from the run-time stack. The next function call will place a new frame on the stack which will overwrite a previous stack frame, destroying any values stored there. When you inherit space on the stack which was used previously, it will have the values from the previous function in it and you need to initialize all your variables to avoid getting random values in them.</a:t>
            </a:r>
          </a:p>
          <a:p>
            <a:pPr algn="l">
              <a:buFont typeface="Arial" panose="020B0604020202020204" pitchFamily="34" charset="0"/>
              <a:buChar char="•"/>
            </a:pPr>
            <a:r>
              <a:rPr lang="en-US" b="0" i="0" dirty="0">
                <a:solidFill>
                  <a:srgbClr val="1C1E21"/>
                </a:solidFill>
                <a:effectLst/>
                <a:latin typeface="system-ui"/>
              </a:rPr>
              <a:t>A heap from which memory can be dynamically allocated. This is what is used when you use the </a:t>
            </a:r>
            <a:r>
              <a:rPr lang="en-US" b="0" i="1" dirty="0">
                <a:solidFill>
                  <a:srgbClr val="1C1E21"/>
                </a:solidFill>
                <a:effectLst/>
                <a:latin typeface="system-ui"/>
              </a:rPr>
              <a:t>new</a:t>
            </a:r>
            <a:r>
              <a:rPr lang="en-US" b="0" i="0" dirty="0">
                <a:solidFill>
                  <a:srgbClr val="1C1E21"/>
                </a:solidFill>
                <a:effectLst/>
                <a:latin typeface="system-ui"/>
              </a:rPr>
              <a:t> and </a:t>
            </a:r>
            <a:r>
              <a:rPr lang="en-US" b="0" i="1" dirty="0">
                <a:solidFill>
                  <a:srgbClr val="1C1E21"/>
                </a:solidFill>
                <a:effectLst/>
                <a:latin typeface="system-ui"/>
              </a:rPr>
              <a:t>delete</a:t>
            </a:r>
            <a:r>
              <a:rPr lang="en-US" b="0" i="0" dirty="0">
                <a:solidFill>
                  <a:srgbClr val="1C1E21"/>
                </a:solidFill>
                <a:effectLst/>
                <a:latin typeface="system-ui"/>
              </a:rPr>
              <a:t> operators in C++ or the </a:t>
            </a:r>
            <a:r>
              <a:rPr lang="en-US" b="0" i="1" dirty="0">
                <a:solidFill>
                  <a:srgbClr val="1C1E21"/>
                </a:solidFill>
                <a:effectLst/>
                <a:latin typeface="system-ui"/>
              </a:rPr>
              <a:t>allocate</a:t>
            </a:r>
            <a:r>
              <a:rPr lang="en-US" b="0" i="0" dirty="0">
                <a:solidFill>
                  <a:srgbClr val="1C1E21"/>
                </a:solidFill>
                <a:effectLst/>
                <a:latin typeface="system-ui"/>
              </a:rPr>
              <a:t> and </a:t>
            </a:r>
            <a:r>
              <a:rPr lang="en-US" b="0" i="1" dirty="0">
                <a:solidFill>
                  <a:srgbClr val="1C1E21"/>
                </a:solidFill>
                <a:effectLst/>
                <a:latin typeface="system-ui"/>
              </a:rPr>
              <a:t>free</a:t>
            </a:r>
            <a:r>
              <a:rPr lang="en-US" b="0" i="0" dirty="0">
                <a:solidFill>
                  <a:srgbClr val="1C1E21"/>
                </a:solidFill>
                <a:effectLst/>
                <a:latin typeface="system-ui"/>
              </a:rPr>
              <a:t> functions in C. The heap is automatically managed to find memory of the size you need and to make memory that was freed available for reuse. These algorithms get very confused if you delete the same memory twice, leading to unpredictable errors.</a:t>
            </a:r>
          </a:p>
          <a:p>
            <a:endParaRPr lang="en-US" dirty="0"/>
          </a:p>
          <a:p>
            <a:endParaRPr lang="en-US" dirty="0"/>
          </a:p>
          <a:p>
            <a:r>
              <a:rPr lang="en-US" b="0" i="0" dirty="0">
                <a:solidFill>
                  <a:srgbClr val="1C1E21"/>
                </a:solidFill>
                <a:effectLst/>
                <a:latin typeface="system-ui"/>
              </a:rPr>
              <a:t>Some languages, like Java and C#, offer </a:t>
            </a:r>
            <a:r>
              <a:rPr lang="en-US" b="0" i="1" dirty="0">
                <a:solidFill>
                  <a:srgbClr val="1C1E21"/>
                </a:solidFill>
                <a:effectLst/>
                <a:latin typeface="system-ui"/>
              </a:rPr>
              <a:t>managed memory</a:t>
            </a:r>
            <a:r>
              <a:rPr lang="en-US" b="0" i="0" dirty="0">
                <a:solidFill>
                  <a:srgbClr val="1C1E21"/>
                </a:solidFill>
                <a:effectLst/>
                <a:latin typeface="system-ui"/>
              </a:rPr>
              <a:t>.</a:t>
            </a:r>
          </a:p>
          <a:p>
            <a:r>
              <a:rPr lang="en-US" b="0" i="0" dirty="0">
                <a:solidFill>
                  <a:srgbClr val="1C1E21"/>
                </a:solidFill>
                <a:effectLst/>
                <a:latin typeface="system-ui"/>
              </a:rPr>
              <a:t> This means that there is a </a:t>
            </a:r>
            <a:r>
              <a:rPr lang="en-US" b="0" i="1" dirty="0">
                <a:solidFill>
                  <a:srgbClr val="1C1E21"/>
                </a:solidFill>
                <a:effectLst/>
                <a:latin typeface="system-ui"/>
              </a:rPr>
              <a:t>new</a:t>
            </a:r>
            <a:r>
              <a:rPr lang="en-US" b="0" i="0" dirty="0">
                <a:solidFill>
                  <a:srgbClr val="1C1E21"/>
                </a:solidFill>
                <a:effectLst/>
                <a:latin typeface="system-ui"/>
              </a:rPr>
              <a:t> operator to allocate a new object but no </a:t>
            </a:r>
            <a:r>
              <a:rPr lang="en-US" b="0" i="1" dirty="0">
                <a:solidFill>
                  <a:srgbClr val="1C1E21"/>
                </a:solidFill>
                <a:effectLst/>
                <a:latin typeface="system-ui"/>
              </a:rPr>
              <a:t>delete</a:t>
            </a:r>
            <a:r>
              <a:rPr lang="en-US" b="0" i="0" dirty="0">
                <a:solidFill>
                  <a:srgbClr val="1C1E21"/>
                </a:solidFill>
                <a:effectLst/>
                <a:latin typeface="system-ui"/>
              </a:rPr>
              <a:t> operator </a:t>
            </a:r>
          </a:p>
          <a:p>
            <a:r>
              <a:rPr lang="en-US" b="0" i="0" dirty="0">
                <a:solidFill>
                  <a:srgbClr val="1C1E21"/>
                </a:solidFill>
                <a:effectLst/>
                <a:latin typeface="system-ui"/>
              </a:rPr>
              <a:t>These languages keep a count of the number of references there are in a program to each dynamically allocated variable. </a:t>
            </a:r>
          </a:p>
          <a:p>
            <a:r>
              <a:rPr lang="en-US" b="0" i="0" dirty="0">
                <a:solidFill>
                  <a:srgbClr val="1C1E21"/>
                </a:solidFill>
                <a:effectLst/>
                <a:latin typeface="system-ui"/>
              </a:rPr>
              <a:t>When that count drops to zero, no one is using the variable, it is marked available for reuse. </a:t>
            </a:r>
          </a:p>
          <a:p>
            <a:r>
              <a:rPr lang="en-US" b="0" i="0" dirty="0">
                <a:solidFill>
                  <a:srgbClr val="1C1E21"/>
                </a:solidFill>
                <a:effectLst/>
                <a:latin typeface="system-ui"/>
              </a:rPr>
              <a:t>A separate thread runs a </a:t>
            </a:r>
            <a:r>
              <a:rPr lang="en-US" b="0" i="1" dirty="0">
                <a:solidFill>
                  <a:srgbClr val="1C1E21"/>
                </a:solidFill>
                <a:effectLst/>
                <a:latin typeface="system-ui"/>
              </a:rPr>
              <a:t>garbage collector</a:t>
            </a:r>
            <a:r>
              <a:rPr lang="en-US" b="0" i="0" dirty="0">
                <a:solidFill>
                  <a:srgbClr val="1C1E21"/>
                </a:solidFill>
                <a:effectLst/>
                <a:latin typeface="system-ui"/>
              </a:rPr>
              <a:t> which is responsible for gathering unused variables </a:t>
            </a:r>
          </a:p>
          <a:p>
            <a:r>
              <a:rPr lang="en-US" b="0" i="0" dirty="0">
                <a:solidFill>
                  <a:srgbClr val="1C1E21"/>
                </a:solidFill>
                <a:effectLst/>
                <a:latin typeface="system-ui"/>
              </a:rPr>
              <a:t>Some of these languages allow you to give hints to the garbage collector to run and reclaim memory</a:t>
            </a:r>
            <a:endParaRPr lang="en-US" dirty="0"/>
          </a:p>
          <a:p>
            <a:endParaRPr lang="en-US" dirty="0"/>
          </a:p>
        </p:txBody>
      </p:sp>
      <p:sp>
        <p:nvSpPr>
          <p:cNvPr id="4" name="Slide Number Placeholder 3"/>
          <p:cNvSpPr>
            <a:spLocks noGrp="1"/>
          </p:cNvSpPr>
          <p:nvPr>
            <p:ph type="sldNum" sz="quarter" idx="5"/>
          </p:nvPr>
        </p:nvSpPr>
        <p:spPr/>
        <p:txBody>
          <a:bodyPr/>
          <a:lstStyle/>
          <a:p>
            <a:fld id="{B5CB462D-3BD6-425D-A49D-696C48A5DAD8}" type="slidenum">
              <a:rPr lang="en-US" smtClean="0"/>
              <a:t>19</a:t>
            </a:fld>
            <a:endParaRPr lang="en-US"/>
          </a:p>
        </p:txBody>
      </p:sp>
    </p:spTree>
    <p:extLst>
      <p:ext uri="{BB962C8B-B14F-4D97-AF65-F5344CB8AC3E}">
        <p14:creationId xmlns:p14="http://schemas.microsoft.com/office/powerpoint/2010/main" val="3438867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1E21"/>
                </a:solidFill>
                <a:effectLst/>
                <a:latin typeface="system-ui"/>
              </a:rPr>
              <a:t>Out of Stack -&gt;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1E21"/>
                </a:solidFill>
                <a:effectLst/>
                <a:latin typeface="system-ui"/>
              </a:rPr>
              <a:t>You're storing a very large number of local variables or large arrays as local variables inside the functions. If this is the case, you should consider reducing the number of variables or using dynamic allocation to allocate the space from the heap rather than from the stack.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1E21"/>
                </a:solidFill>
                <a:effectLst/>
                <a:latin typeface="system-ui"/>
              </a:rPr>
              <a:t>You have a case of infinite recursion. Recursion is defined as when a function calls itself. </a:t>
            </a:r>
          </a:p>
          <a:p>
            <a:endParaRPr lang="en-US" dirty="0"/>
          </a:p>
          <a:p>
            <a:endParaRPr lang="en-US" dirty="0"/>
          </a:p>
          <a:p>
            <a:r>
              <a:rPr lang="en-US" b="0" i="0" dirty="0">
                <a:solidFill>
                  <a:srgbClr val="1C1E21"/>
                </a:solidFill>
                <a:effectLst/>
                <a:latin typeface="system-ui"/>
              </a:rPr>
              <a:t>Exhausting heap memory occurs because you allocated too much memory, which is actually fairly rare, or you have a </a:t>
            </a:r>
            <a:r>
              <a:rPr lang="en-US" b="0" i="1" dirty="0">
                <a:solidFill>
                  <a:srgbClr val="1C1E21"/>
                </a:solidFill>
                <a:effectLst/>
                <a:latin typeface="system-ui"/>
              </a:rPr>
              <a:t>memory leak</a:t>
            </a:r>
            <a:r>
              <a:rPr lang="en-US" b="0" i="0" dirty="0">
                <a:solidFill>
                  <a:srgbClr val="1C1E21"/>
                </a:solidFill>
                <a:effectLst/>
                <a:latin typeface="system-ui"/>
              </a:rPr>
              <a:t>. A memory leak is when you allocate memory but you never free it. </a:t>
            </a:r>
            <a:endParaRPr lang="en-US" dirty="0"/>
          </a:p>
          <a:p>
            <a:endParaRPr lang="en-US" dirty="0"/>
          </a:p>
        </p:txBody>
      </p:sp>
      <p:sp>
        <p:nvSpPr>
          <p:cNvPr id="4" name="Slide Number Placeholder 3"/>
          <p:cNvSpPr>
            <a:spLocks noGrp="1"/>
          </p:cNvSpPr>
          <p:nvPr>
            <p:ph type="sldNum" sz="quarter" idx="5"/>
          </p:nvPr>
        </p:nvSpPr>
        <p:spPr/>
        <p:txBody>
          <a:bodyPr/>
          <a:lstStyle/>
          <a:p>
            <a:fld id="{B5CB462D-3BD6-425D-A49D-696C48A5DAD8}" type="slidenum">
              <a:rPr lang="en-US" smtClean="0"/>
              <a:t>20</a:t>
            </a:fld>
            <a:endParaRPr lang="en-US"/>
          </a:p>
        </p:txBody>
      </p:sp>
    </p:spTree>
    <p:extLst>
      <p:ext uri="{BB962C8B-B14F-4D97-AF65-F5344CB8AC3E}">
        <p14:creationId xmlns:p14="http://schemas.microsoft.com/office/powerpoint/2010/main" val="3494294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CB462D-3BD6-425D-A49D-696C48A5DAD8}" type="slidenum">
              <a:rPr lang="en-US" smtClean="0"/>
              <a:t>21</a:t>
            </a:fld>
            <a:endParaRPr lang="en-US"/>
          </a:p>
        </p:txBody>
      </p:sp>
    </p:spTree>
    <p:extLst>
      <p:ext uri="{BB962C8B-B14F-4D97-AF65-F5344CB8AC3E}">
        <p14:creationId xmlns:p14="http://schemas.microsoft.com/office/powerpoint/2010/main" val="2747860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system-ui"/>
              </a:rPr>
              <a:t>The linker produces its own error messages which say one of two things:</a:t>
            </a:r>
          </a:p>
          <a:p>
            <a:pPr algn="l">
              <a:buFont typeface="Arial" panose="020B0604020202020204" pitchFamily="34" charset="0"/>
              <a:buChar char="•"/>
            </a:pPr>
            <a:r>
              <a:rPr lang="en-US" b="0" i="0" dirty="0">
                <a:solidFill>
                  <a:srgbClr val="1C1E21"/>
                </a:solidFill>
                <a:effectLst/>
                <a:latin typeface="system-ui"/>
              </a:rPr>
              <a:t>It was looking for something and could not find it,</a:t>
            </a:r>
          </a:p>
          <a:p>
            <a:pPr algn="l">
              <a:buFont typeface="Arial" panose="020B0604020202020204" pitchFamily="34" charset="0"/>
              <a:buChar char="•"/>
            </a:pPr>
            <a:r>
              <a:rPr lang="en-US" b="0" i="0" dirty="0">
                <a:solidFill>
                  <a:srgbClr val="1C1E21"/>
                </a:solidFill>
                <a:effectLst/>
                <a:latin typeface="system-ui"/>
              </a:rPr>
              <a:t>It was looking for something and found two or more of it.</a:t>
            </a:r>
          </a:p>
          <a:p>
            <a:endParaRPr lang="en-US" dirty="0"/>
          </a:p>
          <a:p>
            <a:r>
              <a:rPr lang="en-US" b="0" i="0" dirty="0">
                <a:solidFill>
                  <a:srgbClr val="1C1E21"/>
                </a:solidFill>
                <a:effectLst/>
                <a:latin typeface="system-ui"/>
              </a:rPr>
              <a:t>linker goes looking for a variable or function, it expects to find one of what it is looking for.</a:t>
            </a:r>
          </a:p>
          <a:p>
            <a:r>
              <a:rPr lang="en-US" b="0" i="0" dirty="0">
                <a:solidFill>
                  <a:srgbClr val="1C1E21"/>
                </a:solidFill>
                <a:effectLst/>
                <a:latin typeface="system-ui"/>
              </a:rPr>
              <a:t>-&gt; Finds Zero -&gt; Cannot complete</a:t>
            </a:r>
          </a:p>
          <a:p>
            <a:r>
              <a:rPr lang="en-US" b="0" i="0" dirty="0">
                <a:solidFill>
                  <a:srgbClr val="1C1E21"/>
                </a:solidFill>
                <a:effectLst/>
                <a:latin typeface="system-ui"/>
              </a:rPr>
              <a:t>-&gt; Finds Two -&gt; Doesn’t know which to use</a:t>
            </a:r>
          </a:p>
          <a:p>
            <a:endParaRPr lang="en-US" b="0" i="0" dirty="0">
              <a:solidFill>
                <a:srgbClr val="1C1E21"/>
              </a:solidFill>
              <a:effectLst/>
              <a:latin typeface="system-ui"/>
            </a:endParaRPr>
          </a:p>
          <a:p>
            <a:pPr algn="l"/>
            <a:r>
              <a:rPr lang="en-US" b="0" i="0" dirty="0">
                <a:solidFill>
                  <a:srgbClr val="1C1E21"/>
                </a:solidFill>
                <a:effectLst/>
                <a:latin typeface="system-ui"/>
              </a:rPr>
              <a:t>The common reasons for getting a message from the linker are:</a:t>
            </a:r>
          </a:p>
          <a:p>
            <a:pPr algn="l">
              <a:buFont typeface="Arial" panose="020B0604020202020204" pitchFamily="34" charset="0"/>
              <a:buChar char="•"/>
            </a:pPr>
            <a:r>
              <a:rPr lang="en-US" b="0" i="0" dirty="0">
                <a:solidFill>
                  <a:srgbClr val="1C1E21"/>
                </a:solidFill>
                <a:effectLst/>
                <a:latin typeface="system-ui"/>
              </a:rPr>
              <a:t>you wrote the declaration for a function or variable and forgot to write the definition,</a:t>
            </a:r>
          </a:p>
          <a:p>
            <a:pPr algn="l">
              <a:buFont typeface="Arial" panose="020B0604020202020204" pitchFamily="34" charset="0"/>
              <a:buChar char="•"/>
            </a:pPr>
            <a:r>
              <a:rPr lang="en-US" b="0" i="0" dirty="0">
                <a:solidFill>
                  <a:srgbClr val="1C1E21"/>
                </a:solidFill>
                <a:effectLst/>
                <a:latin typeface="system-ui"/>
              </a:rPr>
              <a:t>you forgot you already defined a function or variable and defined it twice,</a:t>
            </a:r>
          </a:p>
          <a:p>
            <a:pPr algn="l">
              <a:buFont typeface="Arial" panose="020B0604020202020204" pitchFamily="34" charset="0"/>
              <a:buChar char="•"/>
            </a:pPr>
            <a:r>
              <a:rPr lang="en-US" b="0" i="0" dirty="0">
                <a:solidFill>
                  <a:srgbClr val="1C1E21"/>
                </a:solidFill>
                <a:effectLst/>
                <a:latin typeface="system-ui"/>
              </a:rPr>
              <a:t>you accidentally used the same name in different parts of the program,</a:t>
            </a:r>
          </a:p>
          <a:p>
            <a:pPr algn="l">
              <a:buFont typeface="Arial" panose="020B0604020202020204" pitchFamily="34" charset="0"/>
              <a:buChar char="•"/>
            </a:pPr>
            <a:r>
              <a:rPr lang="en-US" b="0" i="0" dirty="0">
                <a:solidFill>
                  <a:srgbClr val="1C1E21"/>
                </a:solidFill>
                <a:effectLst/>
                <a:latin typeface="system-ui"/>
              </a:rPr>
              <a:t>you omitted one of the object files that should have been sent to the linker.</a:t>
            </a:r>
          </a:p>
          <a:p>
            <a:endParaRPr lang="en-US" dirty="0"/>
          </a:p>
        </p:txBody>
      </p:sp>
      <p:sp>
        <p:nvSpPr>
          <p:cNvPr id="4" name="Slide Number Placeholder 3"/>
          <p:cNvSpPr>
            <a:spLocks noGrp="1"/>
          </p:cNvSpPr>
          <p:nvPr>
            <p:ph type="sldNum" sz="quarter" idx="5"/>
          </p:nvPr>
        </p:nvSpPr>
        <p:spPr/>
        <p:txBody>
          <a:bodyPr/>
          <a:lstStyle/>
          <a:p>
            <a:fld id="{B5CB462D-3BD6-425D-A49D-696C48A5DAD8}" type="slidenum">
              <a:rPr lang="en-US" smtClean="0"/>
              <a:t>7</a:t>
            </a:fld>
            <a:endParaRPr lang="en-US"/>
          </a:p>
        </p:txBody>
      </p:sp>
    </p:spTree>
    <p:extLst>
      <p:ext uri="{BB962C8B-B14F-4D97-AF65-F5344CB8AC3E}">
        <p14:creationId xmlns:p14="http://schemas.microsoft.com/office/powerpoint/2010/main" val="4230643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Definition -&gt; </a:t>
            </a:r>
            <a:r>
              <a:rPr lang="en-US" b="0" i="0" dirty="0">
                <a:solidFill>
                  <a:srgbClr val="1C1E21"/>
                </a:solidFill>
                <a:effectLst/>
                <a:latin typeface="system-ui"/>
              </a:rPr>
              <a:t>This means that it allocates memory for it and associates the memory address with the name n. If you include this into two implementation files, it will allocate memory for the same variable twice. When the object files are sent to the linker, it will find two areas of memory associated with the same variable and not know which one to use, resulting in a linker error. </a:t>
            </a:r>
          </a:p>
          <a:p>
            <a:endParaRPr lang="en-US" b="0" i="0" dirty="0">
              <a:solidFill>
                <a:srgbClr val="1C1E21"/>
              </a:solidFill>
              <a:effectLst/>
              <a:latin typeface="system-ui"/>
            </a:endParaRPr>
          </a:p>
          <a:p>
            <a:r>
              <a:rPr lang="en-US" b="0" i="0" dirty="0">
                <a:solidFill>
                  <a:srgbClr val="1C1E21"/>
                </a:solidFill>
                <a:effectLst/>
                <a:latin typeface="system-ui"/>
              </a:rPr>
              <a:t>Declaration -&gt;  Keyword </a:t>
            </a:r>
            <a:r>
              <a:rPr lang="en-US" b="1" i="0" dirty="0">
                <a:solidFill>
                  <a:srgbClr val="1C1E21"/>
                </a:solidFill>
                <a:effectLst/>
                <a:latin typeface="system-ui"/>
              </a:rPr>
              <a:t>extern</a:t>
            </a:r>
            <a:r>
              <a:rPr lang="en-US" b="0" i="0" dirty="0">
                <a:solidFill>
                  <a:srgbClr val="1C1E21"/>
                </a:solidFill>
                <a:effectLst/>
                <a:latin typeface="system-ui"/>
              </a:rPr>
              <a:t> indicates that this is just type information for the variable and that it will be defined elsewhere. This transforms a definition into a declaration. Therefore, the variable n must be declared in the header and defined  in exactly one of the implementation files.</a:t>
            </a:r>
          </a:p>
          <a:p>
            <a:r>
              <a:rPr lang="en-US" dirty="0"/>
              <a:t> </a:t>
            </a:r>
          </a:p>
        </p:txBody>
      </p:sp>
      <p:sp>
        <p:nvSpPr>
          <p:cNvPr id="4" name="Slide Number Placeholder 3"/>
          <p:cNvSpPr>
            <a:spLocks noGrp="1"/>
          </p:cNvSpPr>
          <p:nvPr>
            <p:ph type="sldNum" sz="quarter" idx="5"/>
          </p:nvPr>
        </p:nvSpPr>
        <p:spPr/>
        <p:txBody>
          <a:bodyPr/>
          <a:lstStyle/>
          <a:p>
            <a:fld id="{B5CB462D-3BD6-425D-A49D-696C48A5DAD8}" type="slidenum">
              <a:rPr lang="en-US" smtClean="0"/>
              <a:t>9</a:t>
            </a:fld>
            <a:endParaRPr lang="en-US"/>
          </a:p>
        </p:txBody>
      </p:sp>
    </p:spTree>
    <p:extLst>
      <p:ext uri="{BB962C8B-B14F-4D97-AF65-F5344CB8AC3E}">
        <p14:creationId xmlns:p14="http://schemas.microsoft.com/office/powerpoint/2010/main" val="3102243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There are numerous techniques you can use to try and track down the bugs in a program. When you are tracking down bugs, you need to know several pieces of information:</a:t>
            </a:r>
            <a:endParaRPr lang="en-US" dirty="0"/>
          </a:p>
        </p:txBody>
      </p:sp>
      <p:sp>
        <p:nvSpPr>
          <p:cNvPr id="4" name="Slide Number Placeholder 3"/>
          <p:cNvSpPr>
            <a:spLocks noGrp="1"/>
          </p:cNvSpPr>
          <p:nvPr>
            <p:ph type="sldNum" sz="quarter" idx="5"/>
          </p:nvPr>
        </p:nvSpPr>
        <p:spPr/>
        <p:txBody>
          <a:bodyPr/>
          <a:lstStyle/>
          <a:p>
            <a:fld id="{B5CB462D-3BD6-425D-A49D-696C48A5DAD8}" type="slidenum">
              <a:rPr lang="en-US" smtClean="0"/>
              <a:t>10</a:t>
            </a:fld>
            <a:endParaRPr lang="en-US"/>
          </a:p>
        </p:txBody>
      </p:sp>
    </p:spTree>
    <p:extLst>
      <p:ext uri="{BB962C8B-B14F-4D97-AF65-F5344CB8AC3E}">
        <p14:creationId xmlns:p14="http://schemas.microsoft.com/office/powerpoint/2010/main" val="2360367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As you gain experience, you will find that there are certain giveaways as to what might be the source of the bug. </a:t>
            </a:r>
          </a:p>
          <a:p>
            <a:r>
              <a:rPr lang="en-US" b="0" i="0" dirty="0">
                <a:solidFill>
                  <a:srgbClr val="1C1E21"/>
                </a:solidFill>
                <a:effectLst/>
                <a:latin typeface="system-ui"/>
              </a:rPr>
              <a:t>Bugs which totally stump novice programmers are often solved in a couple of minutes by experienced programmers. </a:t>
            </a:r>
          </a:p>
          <a:p>
            <a:r>
              <a:rPr lang="en-US" b="0" i="0" dirty="0">
                <a:solidFill>
                  <a:srgbClr val="1C1E21"/>
                </a:solidFill>
                <a:effectLst/>
                <a:latin typeface="system-ui"/>
              </a:rPr>
              <a:t>Below I will go through some of the most common reasons for bugs and how to identify them.</a:t>
            </a:r>
            <a:endParaRPr lang="en-US" dirty="0"/>
          </a:p>
          <a:p>
            <a:endParaRPr lang="en-US" dirty="0"/>
          </a:p>
        </p:txBody>
      </p:sp>
      <p:sp>
        <p:nvSpPr>
          <p:cNvPr id="4" name="Slide Number Placeholder 3"/>
          <p:cNvSpPr>
            <a:spLocks noGrp="1"/>
          </p:cNvSpPr>
          <p:nvPr>
            <p:ph type="sldNum" sz="quarter" idx="5"/>
          </p:nvPr>
        </p:nvSpPr>
        <p:spPr/>
        <p:txBody>
          <a:bodyPr/>
          <a:lstStyle/>
          <a:p>
            <a:fld id="{B5CB462D-3BD6-425D-A49D-696C48A5DAD8}" type="slidenum">
              <a:rPr lang="en-US" smtClean="0"/>
              <a:t>11</a:t>
            </a:fld>
            <a:endParaRPr lang="en-US"/>
          </a:p>
        </p:txBody>
      </p:sp>
    </p:spTree>
    <p:extLst>
      <p:ext uri="{BB962C8B-B14F-4D97-AF65-F5344CB8AC3E}">
        <p14:creationId xmlns:p14="http://schemas.microsoft.com/office/powerpoint/2010/main" val="1923254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1E21"/>
                </a:solidFill>
                <a:effectLst/>
                <a:latin typeface="system-ui"/>
              </a:rPr>
              <a:t>Modern computers and operating systems have the concept of protected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1E21"/>
                </a:solidFill>
                <a:effectLst/>
                <a:latin typeface="system-ui"/>
              </a:rPr>
              <a:t>This means that they are easily able to recognize memory which is allocated for use by your program versus memory which has been allocated for use by another program.</a:t>
            </a:r>
          </a:p>
          <a:p>
            <a:endParaRPr lang="en-US" dirty="0"/>
          </a:p>
        </p:txBody>
      </p:sp>
      <p:sp>
        <p:nvSpPr>
          <p:cNvPr id="4" name="Slide Number Placeholder 3"/>
          <p:cNvSpPr>
            <a:spLocks noGrp="1"/>
          </p:cNvSpPr>
          <p:nvPr>
            <p:ph type="sldNum" sz="quarter" idx="5"/>
          </p:nvPr>
        </p:nvSpPr>
        <p:spPr/>
        <p:txBody>
          <a:bodyPr/>
          <a:lstStyle/>
          <a:p>
            <a:fld id="{B5CB462D-3BD6-425D-A49D-696C48A5DAD8}" type="slidenum">
              <a:rPr lang="en-US" smtClean="0"/>
              <a:t>12</a:t>
            </a:fld>
            <a:endParaRPr lang="en-US"/>
          </a:p>
        </p:txBody>
      </p:sp>
    </p:spTree>
    <p:extLst>
      <p:ext uri="{BB962C8B-B14F-4D97-AF65-F5344CB8AC3E}">
        <p14:creationId xmlns:p14="http://schemas.microsoft.com/office/powerpoint/2010/main" val="3823204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1E21"/>
                </a:solidFill>
                <a:effectLst/>
                <a:latin typeface="system-ui"/>
              </a:rPr>
              <a:t>The bus error is similar to the segmentation fault in that it is in illegal memory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C1E21"/>
              </a:solidFill>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1E21"/>
                </a:solidFill>
                <a:effectLst/>
                <a:latin typeface="system-ui"/>
              </a:rPr>
              <a:t>The difference between the two is that segmentation fault address is valid memory that is not allocated to your program whereas a bus error access is memory which does not exist.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1E21"/>
                </a:solidFill>
                <a:effectLst/>
                <a:latin typeface="system-ui"/>
              </a:rPr>
              <a:t>The reasons for the bus error are similar to that of a segmentation fault and you should follow them down using the same debugging techniques.</a:t>
            </a:r>
            <a:endParaRPr lang="en-US" dirty="0"/>
          </a:p>
        </p:txBody>
      </p:sp>
      <p:sp>
        <p:nvSpPr>
          <p:cNvPr id="4" name="Slide Number Placeholder 3"/>
          <p:cNvSpPr>
            <a:spLocks noGrp="1"/>
          </p:cNvSpPr>
          <p:nvPr>
            <p:ph type="sldNum" sz="quarter" idx="5"/>
          </p:nvPr>
        </p:nvSpPr>
        <p:spPr/>
        <p:txBody>
          <a:bodyPr/>
          <a:lstStyle/>
          <a:p>
            <a:fld id="{B5CB462D-3BD6-425D-A49D-696C48A5DAD8}" type="slidenum">
              <a:rPr lang="en-US" smtClean="0"/>
              <a:t>13</a:t>
            </a:fld>
            <a:endParaRPr lang="en-US"/>
          </a:p>
        </p:txBody>
      </p:sp>
    </p:spTree>
    <p:extLst>
      <p:ext uri="{BB962C8B-B14F-4D97-AF65-F5344CB8AC3E}">
        <p14:creationId xmlns:p14="http://schemas.microsoft.com/office/powerpoint/2010/main" val="2034576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1E21"/>
                </a:solidFill>
                <a:effectLst/>
                <a:latin typeface="system-ui"/>
              </a:rPr>
              <a:t>The reason the program is behaving randomly is because every time it accesses a variable it gets the value that was in that location previously.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5CB462D-3BD6-425D-A49D-696C48A5DAD8}" type="slidenum">
              <a:rPr lang="en-US" smtClean="0"/>
              <a:t>14</a:t>
            </a:fld>
            <a:endParaRPr lang="en-US"/>
          </a:p>
        </p:txBody>
      </p:sp>
    </p:spTree>
    <p:extLst>
      <p:ext uri="{BB962C8B-B14F-4D97-AF65-F5344CB8AC3E}">
        <p14:creationId xmlns:p14="http://schemas.microsoft.com/office/powerpoint/2010/main" val="1479603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your program is executing code that there is no way it should have been executing</a:t>
            </a:r>
          </a:p>
          <a:p>
            <a:r>
              <a:rPr lang="en-US" b="0" i="0" dirty="0">
                <a:solidFill>
                  <a:srgbClr val="1C1E21"/>
                </a:solidFill>
                <a:effectLst/>
                <a:latin typeface="system-ui"/>
              </a:rPr>
              <a:t>part of the stack trace might be missing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1E21"/>
                </a:solidFill>
                <a:effectLst/>
                <a:latin typeface="system-ui"/>
              </a:rPr>
              <a:t>your program took a random jump and ended up in some code that it shouldn't have ended up here</a:t>
            </a:r>
            <a:endParaRPr lang="en-US" dirty="0"/>
          </a:p>
        </p:txBody>
      </p:sp>
      <p:sp>
        <p:nvSpPr>
          <p:cNvPr id="4" name="Slide Number Placeholder 3"/>
          <p:cNvSpPr>
            <a:spLocks noGrp="1"/>
          </p:cNvSpPr>
          <p:nvPr>
            <p:ph type="sldNum" sz="quarter" idx="5"/>
          </p:nvPr>
        </p:nvSpPr>
        <p:spPr/>
        <p:txBody>
          <a:bodyPr/>
          <a:lstStyle/>
          <a:p>
            <a:fld id="{B5CB462D-3BD6-425D-A49D-696C48A5DAD8}" type="slidenum">
              <a:rPr lang="en-US" smtClean="0"/>
              <a:t>15</a:t>
            </a:fld>
            <a:endParaRPr lang="en-US"/>
          </a:p>
        </p:txBody>
      </p:sp>
    </p:spTree>
    <p:extLst>
      <p:ext uri="{BB962C8B-B14F-4D97-AF65-F5344CB8AC3E}">
        <p14:creationId xmlns:p14="http://schemas.microsoft.com/office/powerpoint/2010/main" val="4031818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2023-06-01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2023-06-01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2023-06-01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2023-06-01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2023-06-01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2023-06-01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2023-06-01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2023-06-01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2023-06-01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2023-06-01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2023-06-01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2023-06-01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6DB7-B858-A615-E611-CDB480642517}"/>
              </a:ext>
            </a:extLst>
          </p:cNvPr>
          <p:cNvSpPr>
            <a:spLocks noGrp="1"/>
          </p:cNvSpPr>
          <p:nvPr>
            <p:ph type="ctrTitle"/>
          </p:nvPr>
        </p:nvSpPr>
        <p:spPr>
          <a:xfrm>
            <a:off x="5518039" y="2925097"/>
            <a:ext cx="6462923" cy="884904"/>
          </a:xfrm>
        </p:spPr>
        <p:txBody>
          <a:bodyPr>
            <a:normAutofit/>
          </a:bodyPr>
          <a:lstStyle/>
          <a:p>
            <a:r>
              <a:rPr lang="en-US" sz="5400" dirty="0">
                <a:solidFill>
                  <a:srgbClr val="FFFFFF"/>
                </a:solidFill>
              </a:rPr>
              <a:t>Software Testing</a:t>
            </a:r>
          </a:p>
        </p:txBody>
      </p:sp>
      <p:sp>
        <p:nvSpPr>
          <p:cNvPr id="3" name="Subtitle 2">
            <a:extLst>
              <a:ext uri="{FF2B5EF4-FFF2-40B4-BE49-F238E27FC236}">
                <a16:creationId xmlns:a16="http://schemas.microsoft.com/office/drawing/2014/main" id="{43D7D20B-9E96-BC48-EFC4-B8CC6A6ED094}"/>
              </a:ext>
            </a:extLst>
          </p:cNvPr>
          <p:cNvSpPr>
            <a:spLocks noGrp="1"/>
          </p:cNvSpPr>
          <p:nvPr>
            <p:ph type="subTitle" idx="1"/>
          </p:nvPr>
        </p:nvSpPr>
        <p:spPr>
          <a:xfrm>
            <a:off x="5603750" y="3932901"/>
            <a:ext cx="5157592" cy="3107979"/>
          </a:xfrm>
        </p:spPr>
        <p:txBody>
          <a:bodyPr>
            <a:normAutofit/>
          </a:bodyPr>
          <a:lstStyle/>
          <a:p>
            <a:r>
              <a:rPr lang="en-US" dirty="0">
                <a:solidFill>
                  <a:srgbClr val="D9D9D9"/>
                </a:solidFill>
              </a:rPr>
              <a:t>Debugging</a:t>
            </a:r>
          </a:p>
          <a:p>
            <a:endParaRPr lang="en-US" dirty="0">
              <a:solidFill>
                <a:srgbClr val="D9D9D9"/>
              </a:solidFill>
            </a:endParaRPr>
          </a:p>
          <a:p>
            <a:endParaRPr lang="en-US" dirty="0">
              <a:solidFill>
                <a:srgbClr val="D9D9D9"/>
              </a:solidFill>
            </a:endParaRPr>
          </a:p>
          <a:p>
            <a:endParaRPr lang="en-US" dirty="0">
              <a:solidFill>
                <a:srgbClr val="D9D9D9"/>
              </a:solidFill>
            </a:endParaRPr>
          </a:p>
          <a:p>
            <a:r>
              <a:rPr lang="en-US" sz="1800" b="1" dirty="0">
                <a:solidFill>
                  <a:srgbClr val="D9D9D9"/>
                </a:solidFill>
              </a:rPr>
              <a:t>Instructor: </a:t>
            </a:r>
            <a:r>
              <a:rPr lang="en-US" sz="1800" dirty="0">
                <a:solidFill>
                  <a:srgbClr val="D9D9D9"/>
                </a:solidFill>
              </a:rPr>
              <a:t>Kaveh Eshraghian</a:t>
            </a:r>
          </a:p>
        </p:txBody>
      </p:sp>
      <p:pic>
        <p:nvPicPr>
          <p:cNvPr id="7" name="Graphic 6" descr="Computer">
            <a:extLst>
              <a:ext uri="{FF2B5EF4-FFF2-40B4-BE49-F238E27FC236}">
                <a16:creationId xmlns:a16="http://schemas.microsoft.com/office/drawing/2014/main" id="{6D594A32-EB51-1014-D5BC-6C81E07715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987" y="1566474"/>
            <a:ext cx="3718563" cy="3718563"/>
          </a:xfrm>
          <a:prstGeom prst="rect">
            <a:avLst/>
          </a:prstGeom>
        </p:spPr>
      </p:pic>
    </p:spTree>
    <p:extLst>
      <p:ext uri="{BB962C8B-B14F-4D97-AF65-F5344CB8AC3E}">
        <p14:creationId xmlns:p14="http://schemas.microsoft.com/office/powerpoint/2010/main" val="405032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4485E3-C05B-F666-5F78-AD6BDACC0EF8}"/>
              </a:ext>
            </a:extLst>
          </p:cNvPr>
          <p:cNvSpPr>
            <a:spLocks noGrp="1"/>
          </p:cNvSpPr>
          <p:nvPr>
            <p:ph type="title"/>
          </p:nvPr>
        </p:nvSpPr>
        <p:spPr/>
        <p:txBody>
          <a:bodyPr/>
          <a:lstStyle/>
          <a:p>
            <a:r>
              <a:rPr lang="en-US" dirty="0"/>
              <a:t>Debugging Techniques</a:t>
            </a:r>
          </a:p>
        </p:txBody>
      </p:sp>
      <p:graphicFrame>
        <p:nvGraphicFramePr>
          <p:cNvPr id="2" name="Content Placeholder 1">
            <a:extLst>
              <a:ext uri="{FF2B5EF4-FFF2-40B4-BE49-F238E27FC236}">
                <a16:creationId xmlns:a16="http://schemas.microsoft.com/office/drawing/2014/main" id="{FDDBB95D-16B4-E678-C591-D91270A64C62}"/>
              </a:ext>
            </a:extLst>
          </p:cNvPr>
          <p:cNvGraphicFramePr>
            <a:graphicFrameLocks noGrp="1"/>
          </p:cNvGraphicFramePr>
          <p:nvPr>
            <p:ph idx="1"/>
            <p:extLst>
              <p:ext uri="{D42A27DB-BD31-4B8C-83A1-F6EECF244321}">
                <p14:modId xmlns:p14="http://schemas.microsoft.com/office/powerpoint/2010/main" val="2851785803"/>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9229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5A9F-F1BB-D0D8-0AFA-06864353BF75}"/>
              </a:ext>
            </a:extLst>
          </p:cNvPr>
          <p:cNvSpPr>
            <a:spLocks noGrp="1"/>
          </p:cNvSpPr>
          <p:nvPr>
            <p:ph type="title"/>
          </p:nvPr>
        </p:nvSpPr>
        <p:spPr/>
        <p:txBody>
          <a:bodyPr/>
          <a:lstStyle/>
          <a:p>
            <a:r>
              <a:rPr lang="en-US" dirty="0"/>
              <a:t>Debugging Clues</a:t>
            </a:r>
          </a:p>
        </p:txBody>
      </p:sp>
      <p:graphicFrame>
        <p:nvGraphicFramePr>
          <p:cNvPr id="4" name="Content Placeholder 3">
            <a:extLst>
              <a:ext uri="{FF2B5EF4-FFF2-40B4-BE49-F238E27FC236}">
                <a16:creationId xmlns:a16="http://schemas.microsoft.com/office/drawing/2014/main" id="{87E05949-2D1D-1990-E338-FA27B80092AD}"/>
              </a:ext>
            </a:extLst>
          </p:cNvPr>
          <p:cNvGraphicFramePr>
            <a:graphicFrameLocks noGrp="1"/>
          </p:cNvGraphicFramePr>
          <p:nvPr>
            <p:ph idx="1"/>
            <p:extLst>
              <p:ext uri="{D42A27DB-BD31-4B8C-83A1-F6EECF244321}">
                <p14:modId xmlns:p14="http://schemas.microsoft.com/office/powerpoint/2010/main" val="3064403163"/>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7969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D4F0-04A7-7FAC-8CCE-98DA11EAB01B}"/>
              </a:ext>
            </a:extLst>
          </p:cNvPr>
          <p:cNvSpPr>
            <a:spLocks noGrp="1"/>
          </p:cNvSpPr>
          <p:nvPr>
            <p:ph type="title"/>
          </p:nvPr>
        </p:nvSpPr>
        <p:spPr/>
        <p:txBody>
          <a:bodyPr/>
          <a:lstStyle/>
          <a:p>
            <a:r>
              <a:rPr lang="en-US" i="0" dirty="0">
                <a:solidFill>
                  <a:srgbClr val="1C1E21"/>
                </a:solidFill>
                <a:effectLst/>
                <a:latin typeface="Century Schoolbook (Headings)"/>
              </a:rPr>
              <a:t>Segmentation Faults</a:t>
            </a:r>
            <a:endParaRPr lang="en-US" dirty="0">
              <a:latin typeface="Century Schoolbook (Headings)"/>
            </a:endParaRPr>
          </a:p>
        </p:txBody>
      </p:sp>
      <p:sp>
        <p:nvSpPr>
          <p:cNvPr id="3" name="Content Placeholder 2">
            <a:extLst>
              <a:ext uri="{FF2B5EF4-FFF2-40B4-BE49-F238E27FC236}">
                <a16:creationId xmlns:a16="http://schemas.microsoft.com/office/drawing/2014/main" id="{8B75B455-DC67-B4C3-A769-C8F352526FA6}"/>
              </a:ext>
            </a:extLst>
          </p:cNvPr>
          <p:cNvSpPr>
            <a:spLocks noGrp="1"/>
          </p:cNvSpPr>
          <p:nvPr>
            <p:ph idx="1"/>
          </p:nvPr>
        </p:nvSpPr>
        <p:spPr/>
        <p:txBody>
          <a:bodyPr>
            <a:normAutofit lnSpcReduction="10000"/>
          </a:bodyPr>
          <a:lstStyle/>
          <a:p>
            <a:r>
              <a:rPr lang="en-US" sz="2000"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Definition:</a:t>
            </a:r>
          </a:p>
          <a:p>
            <a:pPr lvl="1"/>
            <a:r>
              <a:rPr lang="en-US" sz="18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A program attempting to access memory that has been not allocated to it.</a:t>
            </a:r>
          </a:p>
          <a:p>
            <a:pPr lvl="1"/>
            <a:endParaRPr lang="en-US" sz="18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a:p>
            <a:r>
              <a:rPr lang="en-US" sz="2000"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Outcome:</a:t>
            </a:r>
          </a:p>
          <a:p>
            <a:pPr lvl="1"/>
            <a:r>
              <a:rPr lang="en-US" sz="18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Generates segmentation fault.</a:t>
            </a:r>
          </a:p>
          <a:p>
            <a:pPr lvl="1"/>
            <a:r>
              <a:rPr lang="en-US" sz="18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Normally results in termination.</a:t>
            </a:r>
          </a:p>
          <a:p>
            <a:pPr marL="274320" lvl="1" indent="0">
              <a:buNone/>
            </a:pPr>
            <a:endParaRPr lang="en-US" sz="18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a:p>
            <a:r>
              <a:rPr lang="en-US" sz="2000"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Most Common Reasons:</a:t>
            </a:r>
          </a:p>
          <a:p>
            <a:pPr lvl="1"/>
            <a:r>
              <a:rPr lang="en-US" sz="1800" dirty="0">
                <a:solidFill>
                  <a:srgbClr val="1C1E21"/>
                </a:solidFill>
                <a:latin typeface="Calibri" panose="020F0502020204030204" pitchFamily="34" charset="0"/>
                <a:ea typeface="Calibri" panose="020F0502020204030204" pitchFamily="34" charset="0"/>
                <a:cs typeface="Calibri" panose="020F0502020204030204" pitchFamily="34" charset="0"/>
              </a:rPr>
              <a:t>S</a:t>
            </a:r>
            <a:r>
              <a:rPr lang="en-US" sz="18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ubscripts which run off the end of an array.</a:t>
            </a:r>
            <a:endParaRPr lang="en-US" sz="1800" dirty="0">
              <a:solidFill>
                <a:srgbClr val="1C1E21"/>
              </a:solidFill>
              <a:latin typeface="Calibri" panose="020F0502020204030204" pitchFamily="34" charset="0"/>
              <a:ea typeface="Calibri" panose="020F0502020204030204" pitchFamily="34" charset="0"/>
              <a:cs typeface="Calibri" panose="020F0502020204030204" pitchFamily="34" charset="0"/>
            </a:endParaRPr>
          </a:p>
          <a:p>
            <a:pPr lvl="1"/>
            <a:r>
              <a:rPr lang="en-US" sz="1800" dirty="0">
                <a:solidFill>
                  <a:srgbClr val="1C1E21"/>
                </a:solidFill>
                <a:latin typeface="Calibri" panose="020F0502020204030204" pitchFamily="34" charset="0"/>
                <a:ea typeface="Calibri" panose="020F0502020204030204" pitchFamily="34" charset="0"/>
                <a:cs typeface="Calibri" panose="020F0502020204030204" pitchFamily="34" charset="0"/>
              </a:rPr>
              <a:t>A pointer containing an invalid address.</a:t>
            </a:r>
          </a:p>
          <a:p>
            <a:pPr lvl="1"/>
            <a:r>
              <a:rPr lang="en-US" sz="1800" dirty="0">
                <a:solidFill>
                  <a:srgbClr val="1C1E21"/>
                </a:solidFill>
                <a:latin typeface="Calibri" panose="020F0502020204030204" pitchFamily="34" charset="0"/>
                <a:ea typeface="Calibri" panose="020F0502020204030204" pitchFamily="34" charset="0"/>
                <a:cs typeface="Calibri" panose="020F0502020204030204" pitchFamily="34" charset="0"/>
              </a:rPr>
              <a:t>A NULL pointer.</a:t>
            </a:r>
          </a:p>
          <a:p>
            <a:pPr lvl="1"/>
            <a:r>
              <a:rPr lang="en-US" sz="1800" dirty="0">
                <a:latin typeface="Calibri" panose="020F0502020204030204" pitchFamily="34" charset="0"/>
                <a:ea typeface="Calibri" panose="020F0502020204030204" pitchFamily="34" charset="0"/>
                <a:cs typeface="Calibri" panose="020F0502020204030204" pitchFamily="34" charset="0"/>
              </a:rPr>
              <a:t>An uninitialized variable.</a:t>
            </a:r>
          </a:p>
          <a:p>
            <a:pPr lvl="1"/>
            <a:r>
              <a:rPr lang="en-US" sz="1800" dirty="0">
                <a:latin typeface="Calibri" panose="020F0502020204030204" pitchFamily="34" charset="0"/>
                <a:ea typeface="Calibri" panose="020F0502020204030204" pitchFamily="34" charset="0"/>
                <a:cs typeface="Calibri" panose="020F0502020204030204" pitchFamily="34" charset="0"/>
              </a:rPr>
              <a:t>Accessing memory which has been deallocated.</a:t>
            </a:r>
            <a:endParaRPr lang="en-US" sz="18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380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D4F0-04A7-7FAC-8CCE-98DA11EAB01B}"/>
              </a:ext>
            </a:extLst>
          </p:cNvPr>
          <p:cNvSpPr>
            <a:spLocks noGrp="1"/>
          </p:cNvSpPr>
          <p:nvPr>
            <p:ph type="title"/>
          </p:nvPr>
        </p:nvSpPr>
        <p:spPr/>
        <p:txBody>
          <a:bodyPr/>
          <a:lstStyle/>
          <a:p>
            <a:r>
              <a:rPr lang="en-US" i="0" dirty="0">
                <a:solidFill>
                  <a:srgbClr val="1C1E21"/>
                </a:solidFill>
                <a:effectLst/>
                <a:latin typeface="Century Schoolbook (Headings)"/>
              </a:rPr>
              <a:t>Bus Error</a:t>
            </a:r>
            <a:endParaRPr lang="en-US" dirty="0">
              <a:latin typeface="Century Schoolbook (Headings)"/>
            </a:endParaRPr>
          </a:p>
        </p:txBody>
      </p:sp>
      <p:sp>
        <p:nvSpPr>
          <p:cNvPr id="3" name="Content Placeholder 2">
            <a:extLst>
              <a:ext uri="{FF2B5EF4-FFF2-40B4-BE49-F238E27FC236}">
                <a16:creationId xmlns:a16="http://schemas.microsoft.com/office/drawing/2014/main" id="{8B75B455-DC67-B4C3-A769-C8F352526FA6}"/>
              </a:ext>
            </a:extLst>
          </p:cNvPr>
          <p:cNvSpPr>
            <a:spLocks noGrp="1"/>
          </p:cNvSpPr>
          <p:nvPr>
            <p:ph idx="1"/>
          </p:nvPr>
        </p:nvSpPr>
        <p:spPr/>
        <p:txBody>
          <a:bodyPr>
            <a:normAutofit/>
          </a:bodyPr>
          <a:lstStyle/>
          <a:p>
            <a:pPr>
              <a:lnSpc>
                <a:spcPct val="150000"/>
              </a:lnSpc>
            </a:pPr>
            <a:r>
              <a:rPr lang="en-US" sz="2400"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Definition:</a:t>
            </a:r>
          </a:p>
          <a:p>
            <a:pPr lvl="1">
              <a:lnSpc>
                <a:spcPct val="150000"/>
              </a:lnSpc>
            </a:pPr>
            <a:r>
              <a:rPr lang="en-US" sz="20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A program attempting to access illegal memory/ memory which does not exist.</a:t>
            </a:r>
          </a:p>
          <a:p>
            <a:pPr>
              <a:lnSpc>
                <a:spcPct val="150000"/>
              </a:lnSpc>
            </a:pPr>
            <a:endParaRPr lang="en-US" sz="2400" dirty="0">
              <a:solidFill>
                <a:srgbClr val="1C1E21"/>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400"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Outcome:</a:t>
            </a:r>
          </a:p>
          <a:p>
            <a:pPr lvl="1">
              <a:lnSpc>
                <a:spcPct val="150000"/>
              </a:lnSpc>
            </a:pPr>
            <a:r>
              <a:rPr lang="en-US" sz="20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Same as segmentation fault</a:t>
            </a:r>
          </a:p>
        </p:txBody>
      </p:sp>
    </p:spTree>
    <p:extLst>
      <p:ext uri="{BB962C8B-B14F-4D97-AF65-F5344CB8AC3E}">
        <p14:creationId xmlns:p14="http://schemas.microsoft.com/office/powerpoint/2010/main" val="188582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D4F0-04A7-7FAC-8CCE-98DA11EAB01B}"/>
              </a:ext>
            </a:extLst>
          </p:cNvPr>
          <p:cNvSpPr>
            <a:spLocks noGrp="1"/>
          </p:cNvSpPr>
          <p:nvPr>
            <p:ph type="title"/>
          </p:nvPr>
        </p:nvSpPr>
        <p:spPr/>
        <p:txBody>
          <a:bodyPr/>
          <a:lstStyle/>
          <a:p>
            <a:r>
              <a:rPr lang="en-US" i="0" dirty="0">
                <a:solidFill>
                  <a:srgbClr val="1C1E21"/>
                </a:solidFill>
                <a:effectLst/>
                <a:latin typeface="Century Schoolbook (Headings)"/>
              </a:rPr>
              <a:t>Random Behavior </a:t>
            </a:r>
            <a:endParaRPr lang="en-US" dirty="0">
              <a:latin typeface="Century Schoolbook (Headings)"/>
            </a:endParaRPr>
          </a:p>
        </p:txBody>
      </p:sp>
      <p:sp>
        <p:nvSpPr>
          <p:cNvPr id="3" name="Content Placeholder 2">
            <a:extLst>
              <a:ext uri="{FF2B5EF4-FFF2-40B4-BE49-F238E27FC236}">
                <a16:creationId xmlns:a16="http://schemas.microsoft.com/office/drawing/2014/main" id="{8B75B455-DC67-B4C3-A769-C8F352526FA6}"/>
              </a:ext>
            </a:extLst>
          </p:cNvPr>
          <p:cNvSpPr>
            <a:spLocks noGrp="1"/>
          </p:cNvSpPr>
          <p:nvPr>
            <p:ph idx="1"/>
          </p:nvPr>
        </p:nvSpPr>
        <p:spPr/>
        <p:txBody>
          <a:bodyPr>
            <a:normAutofit fontScale="92500" lnSpcReduction="10000"/>
          </a:bodyPr>
          <a:lstStyle/>
          <a:p>
            <a:pPr>
              <a:lnSpc>
                <a:spcPct val="150000"/>
              </a:lnSpc>
            </a:pPr>
            <a:r>
              <a:rPr lang="en-US" sz="2400"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Problem Definition:</a:t>
            </a:r>
          </a:p>
          <a:p>
            <a:pPr lvl="1">
              <a:lnSpc>
                <a:spcPct val="150000"/>
              </a:lnSpc>
            </a:pPr>
            <a:r>
              <a:rPr lang="en-US" sz="20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A program behaving differently on every execution of the software.</a:t>
            </a:r>
          </a:p>
          <a:p>
            <a:pPr lvl="1">
              <a:lnSpc>
                <a:spcPct val="150000"/>
              </a:lnSpc>
            </a:pPr>
            <a:endParaRPr lang="en-US" sz="20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400"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Outcome:</a:t>
            </a:r>
          </a:p>
          <a:p>
            <a:pPr lvl="1">
              <a:lnSpc>
                <a:spcPct val="150000"/>
              </a:lnSpc>
            </a:pPr>
            <a:r>
              <a:rPr lang="en-US" sz="20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Unexpected behavior on every launch.</a:t>
            </a:r>
          </a:p>
          <a:p>
            <a:pPr marL="274320" lvl="1" indent="0">
              <a:lnSpc>
                <a:spcPct val="150000"/>
              </a:lnSpc>
              <a:buNone/>
            </a:pPr>
            <a:endParaRPr lang="en-US" sz="20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400"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Most Common Reasons:</a:t>
            </a:r>
          </a:p>
          <a:p>
            <a:pPr lvl="1">
              <a:lnSpc>
                <a:spcPct val="150000"/>
              </a:lnSpc>
            </a:pPr>
            <a:r>
              <a:rPr lang="en-US" sz="20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Uninitialized Variables, caused by accessing random memory.</a:t>
            </a:r>
          </a:p>
        </p:txBody>
      </p:sp>
    </p:spTree>
    <p:extLst>
      <p:ext uri="{BB962C8B-B14F-4D97-AF65-F5344CB8AC3E}">
        <p14:creationId xmlns:p14="http://schemas.microsoft.com/office/powerpoint/2010/main" val="755872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D4F0-04A7-7FAC-8CCE-98DA11EAB01B}"/>
              </a:ext>
            </a:extLst>
          </p:cNvPr>
          <p:cNvSpPr>
            <a:spLocks noGrp="1"/>
          </p:cNvSpPr>
          <p:nvPr>
            <p:ph type="title"/>
          </p:nvPr>
        </p:nvSpPr>
        <p:spPr/>
        <p:txBody>
          <a:bodyPr/>
          <a:lstStyle/>
          <a:p>
            <a:r>
              <a:rPr lang="en-US" i="0" dirty="0">
                <a:solidFill>
                  <a:srgbClr val="1C1E21"/>
                </a:solidFill>
                <a:effectLst/>
                <a:latin typeface="Century Schoolbook (Headings)"/>
              </a:rPr>
              <a:t>Executing Wrong Code</a:t>
            </a:r>
            <a:endParaRPr lang="en-US" dirty="0">
              <a:latin typeface="Century Schoolbook (Headings)"/>
            </a:endParaRPr>
          </a:p>
        </p:txBody>
      </p:sp>
      <p:sp>
        <p:nvSpPr>
          <p:cNvPr id="3" name="Content Placeholder 2">
            <a:extLst>
              <a:ext uri="{FF2B5EF4-FFF2-40B4-BE49-F238E27FC236}">
                <a16:creationId xmlns:a16="http://schemas.microsoft.com/office/drawing/2014/main" id="{8B75B455-DC67-B4C3-A769-C8F352526FA6}"/>
              </a:ext>
            </a:extLst>
          </p:cNvPr>
          <p:cNvSpPr>
            <a:spLocks noGrp="1"/>
          </p:cNvSpPr>
          <p:nvPr>
            <p:ph idx="1"/>
          </p:nvPr>
        </p:nvSpPr>
        <p:spPr/>
        <p:txBody>
          <a:bodyPr>
            <a:normAutofit fontScale="92500" lnSpcReduction="20000"/>
          </a:bodyPr>
          <a:lstStyle/>
          <a:p>
            <a:pPr>
              <a:lnSpc>
                <a:spcPct val="150000"/>
              </a:lnSpc>
            </a:pPr>
            <a:r>
              <a:rPr lang="en-US" sz="2400"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Problem Definition:</a:t>
            </a:r>
          </a:p>
          <a:p>
            <a:pPr lvl="1">
              <a:lnSpc>
                <a:spcPct val="160000"/>
              </a:lnSpc>
            </a:pPr>
            <a:r>
              <a:rPr lang="en-US" sz="2100" dirty="0">
                <a:solidFill>
                  <a:srgbClr val="1C1E21"/>
                </a:solidFill>
                <a:latin typeface="Calibri" panose="020F0502020204030204" pitchFamily="34" charset="0"/>
                <a:ea typeface="Calibri" panose="020F0502020204030204" pitchFamily="34" charset="0"/>
                <a:cs typeface="Calibri" panose="020F0502020204030204" pitchFamily="34" charset="0"/>
              </a:rPr>
              <a:t>P</a:t>
            </a:r>
            <a:r>
              <a:rPr lang="en-US" sz="21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rogram is executing code that it should not have been executing.</a:t>
            </a:r>
          </a:p>
          <a:p>
            <a:pPr lvl="1">
              <a:lnSpc>
                <a:spcPct val="160000"/>
              </a:lnSpc>
            </a:pPr>
            <a:endParaRPr lang="en-US" sz="20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a:p>
            <a:pPr>
              <a:lnSpc>
                <a:spcPct val="160000"/>
              </a:lnSpc>
            </a:pPr>
            <a:r>
              <a:rPr lang="en-US" sz="2400"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Outcome:</a:t>
            </a:r>
          </a:p>
          <a:p>
            <a:pPr lvl="1">
              <a:lnSpc>
                <a:spcPct val="160000"/>
              </a:lnSpc>
            </a:pPr>
            <a:r>
              <a:rPr lang="en-US" sz="2100" dirty="0">
                <a:solidFill>
                  <a:srgbClr val="1C1E21"/>
                </a:solidFill>
                <a:latin typeface="Calibri" panose="020F0502020204030204" pitchFamily="34" charset="0"/>
                <a:ea typeface="Calibri" panose="020F0502020204030204" pitchFamily="34" charset="0"/>
                <a:cs typeface="Calibri" panose="020F0502020204030204" pitchFamily="34" charset="0"/>
              </a:rPr>
              <a:t>P</a:t>
            </a:r>
            <a:r>
              <a:rPr lang="en-US" sz="21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art of a stack trace missing.</a:t>
            </a:r>
          </a:p>
          <a:p>
            <a:pPr lvl="1">
              <a:lnSpc>
                <a:spcPct val="160000"/>
              </a:lnSpc>
            </a:pPr>
            <a:endParaRPr lang="en-US" sz="20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a:p>
            <a:pPr>
              <a:lnSpc>
                <a:spcPct val="160000"/>
              </a:lnSpc>
            </a:pPr>
            <a:r>
              <a:rPr lang="en-US" sz="2400"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Most Common Reasons:</a:t>
            </a:r>
          </a:p>
          <a:p>
            <a:pPr lvl="1">
              <a:lnSpc>
                <a:spcPct val="160000"/>
              </a:lnSpc>
            </a:pPr>
            <a:r>
              <a:rPr lang="en-US" sz="21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Bad pointer</a:t>
            </a:r>
          </a:p>
        </p:txBody>
      </p:sp>
    </p:spTree>
    <p:extLst>
      <p:ext uri="{BB962C8B-B14F-4D97-AF65-F5344CB8AC3E}">
        <p14:creationId xmlns:p14="http://schemas.microsoft.com/office/powerpoint/2010/main" val="3034916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D4F0-04A7-7FAC-8CCE-98DA11EAB01B}"/>
              </a:ext>
            </a:extLst>
          </p:cNvPr>
          <p:cNvSpPr>
            <a:spLocks noGrp="1"/>
          </p:cNvSpPr>
          <p:nvPr>
            <p:ph type="title"/>
          </p:nvPr>
        </p:nvSpPr>
        <p:spPr>
          <a:xfrm>
            <a:off x="1261872" y="365760"/>
            <a:ext cx="9692640" cy="1325562"/>
          </a:xfrm>
        </p:spPr>
        <p:txBody>
          <a:bodyPr>
            <a:normAutofit/>
          </a:bodyPr>
          <a:lstStyle/>
          <a:p>
            <a:r>
              <a:rPr lang="en-US" i="0">
                <a:effectLst/>
                <a:latin typeface="Century Schoolbook (Headings)"/>
              </a:rPr>
              <a:t>Variable Changing Value</a:t>
            </a:r>
            <a:endParaRPr lang="en-US" dirty="0">
              <a:latin typeface="Century Schoolbook (Headings)"/>
            </a:endParaRPr>
          </a:p>
        </p:txBody>
      </p:sp>
      <p:sp>
        <p:nvSpPr>
          <p:cNvPr id="3" name="Content Placeholder 2">
            <a:extLst>
              <a:ext uri="{FF2B5EF4-FFF2-40B4-BE49-F238E27FC236}">
                <a16:creationId xmlns:a16="http://schemas.microsoft.com/office/drawing/2014/main" id="{8B75B455-DC67-B4C3-A769-C8F352526FA6}"/>
              </a:ext>
            </a:extLst>
          </p:cNvPr>
          <p:cNvSpPr>
            <a:spLocks noGrp="1"/>
          </p:cNvSpPr>
          <p:nvPr>
            <p:ph idx="1"/>
          </p:nvPr>
        </p:nvSpPr>
        <p:spPr>
          <a:xfrm>
            <a:off x="1261872" y="1933575"/>
            <a:ext cx="5019931" cy="4246562"/>
          </a:xfrm>
        </p:spPr>
        <p:txBody>
          <a:bodyPr>
            <a:normAutofit/>
          </a:bodyPr>
          <a:lstStyle/>
          <a:p>
            <a:pPr>
              <a:lnSpc>
                <a:spcPct val="150000"/>
              </a:lnSpc>
            </a:pPr>
            <a:r>
              <a:rPr lang="en-US" sz="2400" b="1" i="0" dirty="0">
                <a:effectLst/>
                <a:latin typeface="Calibri" panose="020F0502020204030204" pitchFamily="34" charset="0"/>
                <a:ea typeface="Calibri" panose="020F0502020204030204" pitchFamily="34" charset="0"/>
                <a:cs typeface="Calibri" panose="020F0502020204030204" pitchFamily="34" charset="0"/>
              </a:rPr>
              <a:t>Problem Definition:</a:t>
            </a:r>
          </a:p>
          <a:p>
            <a:pPr lvl="1">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A variable within the program is changing its value on Its own.</a:t>
            </a: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400" b="1" i="0" dirty="0">
                <a:effectLst/>
                <a:latin typeface="Calibri" panose="020F0502020204030204" pitchFamily="34" charset="0"/>
                <a:ea typeface="Calibri" panose="020F0502020204030204" pitchFamily="34" charset="0"/>
                <a:cs typeface="Calibri" panose="020F0502020204030204" pitchFamily="34" charset="0"/>
              </a:rPr>
              <a:t>Most Common Reasons:</a:t>
            </a:r>
          </a:p>
          <a:p>
            <a:pPr lvl="1">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R</a:t>
            </a:r>
            <a:r>
              <a:rPr lang="en-US" sz="2000" b="0" i="0" dirty="0">
                <a:effectLst/>
                <a:latin typeface="Calibri" panose="020F0502020204030204" pitchFamily="34" charset="0"/>
                <a:ea typeface="Calibri" panose="020F0502020204030204" pitchFamily="34" charset="0"/>
                <a:cs typeface="Calibri" panose="020F0502020204030204" pitchFamily="34" charset="0"/>
              </a:rPr>
              <a:t>unning off the end of an array</a:t>
            </a:r>
          </a:p>
          <a:p>
            <a:pPr lvl="1">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U</a:t>
            </a:r>
            <a:r>
              <a:rPr lang="en-US" sz="2000" b="0" i="0" dirty="0">
                <a:effectLst/>
                <a:latin typeface="Calibri" panose="020F0502020204030204" pitchFamily="34" charset="0"/>
                <a:ea typeface="Calibri" panose="020F0502020204030204" pitchFamily="34" charset="0"/>
                <a:cs typeface="Calibri" panose="020F0502020204030204" pitchFamily="34" charset="0"/>
              </a:rPr>
              <a:t>sing a bad pointer</a:t>
            </a:r>
          </a:p>
        </p:txBody>
      </p:sp>
      <p:pic>
        <p:nvPicPr>
          <p:cNvPr id="7" name="Picture 6">
            <a:extLst>
              <a:ext uri="{FF2B5EF4-FFF2-40B4-BE49-F238E27FC236}">
                <a16:creationId xmlns:a16="http://schemas.microsoft.com/office/drawing/2014/main" id="{980C8CF5-01BE-4DD0-BCD4-C7441D5BBB49}"/>
              </a:ext>
            </a:extLst>
          </p:cNvPr>
          <p:cNvPicPr>
            <a:picLocks noChangeAspect="1"/>
          </p:cNvPicPr>
          <p:nvPr/>
        </p:nvPicPr>
        <p:blipFill>
          <a:blip r:embed="rId3"/>
          <a:stretch>
            <a:fillRect/>
          </a:stretch>
        </p:blipFill>
        <p:spPr>
          <a:xfrm>
            <a:off x="6095999" y="3020400"/>
            <a:ext cx="4807287" cy="1466222"/>
          </a:xfrm>
          <a:prstGeom prst="rect">
            <a:avLst/>
          </a:prstGeom>
        </p:spPr>
      </p:pic>
    </p:spTree>
    <p:extLst>
      <p:ext uri="{BB962C8B-B14F-4D97-AF65-F5344CB8AC3E}">
        <p14:creationId xmlns:p14="http://schemas.microsoft.com/office/powerpoint/2010/main" val="4017193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D4F0-04A7-7FAC-8CCE-98DA11EAB01B}"/>
              </a:ext>
            </a:extLst>
          </p:cNvPr>
          <p:cNvSpPr>
            <a:spLocks noGrp="1"/>
          </p:cNvSpPr>
          <p:nvPr>
            <p:ph type="title"/>
          </p:nvPr>
        </p:nvSpPr>
        <p:spPr/>
        <p:txBody>
          <a:bodyPr/>
          <a:lstStyle/>
          <a:p>
            <a:r>
              <a:rPr lang="en-US" i="0" dirty="0">
                <a:solidFill>
                  <a:srgbClr val="1C1E21"/>
                </a:solidFill>
                <a:effectLst/>
                <a:latin typeface="Century Schoolbook (Headings)"/>
              </a:rPr>
              <a:t>Working on Some Compilers</a:t>
            </a:r>
            <a:endParaRPr lang="en-US" dirty="0">
              <a:latin typeface="Century Schoolbook (Headings)"/>
            </a:endParaRPr>
          </a:p>
        </p:txBody>
      </p:sp>
      <p:sp>
        <p:nvSpPr>
          <p:cNvPr id="3" name="Content Placeholder 2">
            <a:extLst>
              <a:ext uri="{FF2B5EF4-FFF2-40B4-BE49-F238E27FC236}">
                <a16:creationId xmlns:a16="http://schemas.microsoft.com/office/drawing/2014/main" id="{8B75B455-DC67-B4C3-A769-C8F352526FA6}"/>
              </a:ext>
            </a:extLst>
          </p:cNvPr>
          <p:cNvSpPr>
            <a:spLocks noGrp="1"/>
          </p:cNvSpPr>
          <p:nvPr>
            <p:ph idx="1"/>
          </p:nvPr>
        </p:nvSpPr>
        <p:spPr/>
        <p:txBody>
          <a:bodyPr>
            <a:normAutofit/>
          </a:bodyPr>
          <a:lstStyle/>
          <a:p>
            <a:pPr>
              <a:lnSpc>
                <a:spcPct val="150000"/>
              </a:lnSpc>
            </a:pPr>
            <a:r>
              <a:rPr lang="en-US" sz="2400"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Problem Definition:</a:t>
            </a:r>
          </a:p>
          <a:p>
            <a:pPr lvl="1">
              <a:lnSpc>
                <a:spcPct val="160000"/>
              </a:lnSpc>
            </a:pPr>
            <a:r>
              <a:rPr lang="en-US" sz="2100" dirty="0">
                <a:solidFill>
                  <a:srgbClr val="1C1E21"/>
                </a:solidFill>
                <a:latin typeface="Calibri" panose="020F0502020204030204" pitchFamily="34" charset="0"/>
                <a:ea typeface="Calibri" panose="020F0502020204030204" pitchFamily="34" charset="0"/>
                <a:cs typeface="Calibri" panose="020F0502020204030204" pitchFamily="34" charset="0"/>
              </a:rPr>
              <a:t>Programs behave differently on different compilers and OS.</a:t>
            </a:r>
            <a:endParaRPr lang="en-US" sz="20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a:p>
            <a:pPr>
              <a:lnSpc>
                <a:spcPct val="160000"/>
              </a:lnSpc>
            </a:pPr>
            <a:r>
              <a:rPr lang="en-US" sz="2400"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Most Common Reasons:</a:t>
            </a:r>
          </a:p>
          <a:p>
            <a:pPr lvl="1">
              <a:lnSpc>
                <a:spcPct val="160000"/>
              </a:lnSpc>
            </a:pPr>
            <a:r>
              <a:rPr lang="en-US" sz="2100" dirty="0">
                <a:solidFill>
                  <a:srgbClr val="1C1E21"/>
                </a:solidFill>
                <a:latin typeface="Calibri" panose="020F0502020204030204" pitchFamily="34" charset="0"/>
                <a:ea typeface="Calibri" panose="020F0502020204030204" pitchFamily="34" charset="0"/>
                <a:cs typeface="Calibri" panose="020F0502020204030204" pitchFamily="34" charset="0"/>
              </a:rPr>
              <a:t>D</a:t>
            </a:r>
            <a:r>
              <a:rPr lang="en-US" sz="21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ifferent compilers in different OS do different things.</a:t>
            </a:r>
          </a:p>
          <a:p>
            <a:pPr lvl="1">
              <a:lnSpc>
                <a:spcPct val="160000"/>
              </a:lnSpc>
            </a:pPr>
            <a:r>
              <a:rPr lang="en-US" sz="2100" dirty="0">
                <a:solidFill>
                  <a:srgbClr val="1C1E21"/>
                </a:solidFill>
                <a:latin typeface="Calibri" panose="020F0502020204030204" pitchFamily="34" charset="0"/>
                <a:ea typeface="Calibri" panose="020F0502020204030204" pitchFamily="34" charset="0"/>
                <a:cs typeface="Calibri" panose="020F0502020204030204" pitchFamily="34" charset="0"/>
              </a:rPr>
              <a:t>Windows zeros memory, while Unix does not.</a:t>
            </a:r>
          </a:p>
          <a:p>
            <a:pPr lvl="1">
              <a:lnSpc>
                <a:spcPct val="160000"/>
              </a:lnSpc>
            </a:pPr>
            <a:r>
              <a:rPr lang="en-US" sz="21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Different memory allocation and layout</a:t>
            </a:r>
          </a:p>
          <a:p>
            <a:pPr lvl="1">
              <a:lnSpc>
                <a:spcPct val="160000"/>
              </a:lnSpc>
            </a:pPr>
            <a:endParaRPr lang="en-US" sz="21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7824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D4F0-04A7-7FAC-8CCE-98DA11EAB01B}"/>
              </a:ext>
            </a:extLst>
          </p:cNvPr>
          <p:cNvSpPr>
            <a:spLocks noGrp="1"/>
          </p:cNvSpPr>
          <p:nvPr>
            <p:ph type="title"/>
          </p:nvPr>
        </p:nvSpPr>
        <p:spPr/>
        <p:txBody>
          <a:bodyPr/>
          <a:lstStyle/>
          <a:p>
            <a:r>
              <a:rPr lang="en-US" i="0" dirty="0">
                <a:solidFill>
                  <a:srgbClr val="1C1E21"/>
                </a:solidFill>
                <a:effectLst/>
                <a:latin typeface="Century Schoolbook (Headings)"/>
              </a:rPr>
              <a:t>Program Stopping Unexpectedly</a:t>
            </a:r>
            <a:endParaRPr lang="en-US" dirty="0">
              <a:latin typeface="Century Schoolbook (Headings)"/>
            </a:endParaRPr>
          </a:p>
        </p:txBody>
      </p:sp>
      <p:sp>
        <p:nvSpPr>
          <p:cNvPr id="3" name="Content Placeholder 2">
            <a:extLst>
              <a:ext uri="{FF2B5EF4-FFF2-40B4-BE49-F238E27FC236}">
                <a16:creationId xmlns:a16="http://schemas.microsoft.com/office/drawing/2014/main" id="{8B75B455-DC67-B4C3-A769-C8F352526FA6}"/>
              </a:ext>
            </a:extLst>
          </p:cNvPr>
          <p:cNvSpPr>
            <a:spLocks noGrp="1"/>
          </p:cNvSpPr>
          <p:nvPr>
            <p:ph idx="1"/>
          </p:nvPr>
        </p:nvSpPr>
        <p:spPr/>
        <p:txBody>
          <a:bodyPr>
            <a:normAutofit/>
          </a:bodyPr>
          <a:lstStyle/>
          <a:p>
            <a:pPr>
              <a:lnSpc>
                <a:spcPct val="150000"/>
              </a:lnSpc>
            </a:pPr>
            <a:r>
              <a:rPr lang="en-US" sz="2400"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Problem Definition:</a:t>
            </a:r>
          </a:p>
          <a:p>
            <a:pPr lvl="1">
              <a:lnSpc>
                <a:spcPct val="160000"/>
              </a:lnSpc>
            </a:pPr>
            <a:r>
              <a:rPr lang="en-US" sz="2100" dirty="0">
                <a:solidFill>
                  <a:srgbClr val="1C1E21"/>
                </a:solidFill>
                <a:latin typeface="Calibri" panose="020F0502020204030204" pitchFamily="34" charset="0"/>
                <a:ea typeface="Calibri" panose="020F0502020204030204" pitchFamily="34" charset="0"/>
                <a:cs typeface="Calibri" panose="020F0502020204030204" pitchFamily="34" charset="0"/>
              </a:rPr>
              <a:t>program stops in the middle of execution for no reason.</a:t>
            </a:r>
          </a:p>
          <a:p>
            <a:pPr>
              <a:lnSpc>
                <a:spcPct val="160000"/>
              </a:lnSpc>
            </a:pPr>
            <a:r>
              <a:rPr lang="en-US" sz="2600"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Most Common Reasons:</a:t>
            </a:r>
          </a:p>
          <a:p>
            <a:pPr lvl="1">
              <a:lnSpc>
                <a:spcPct val="160000"/>
              </a:lnSpc>
            </a:pPr>
            <a:r>
              <a:rPr lang="en-US" sz="2100" dirty="0">
                <a:solidFill>
                  <a:srgbClr val="1C1E21"/>
                </a:solidFill>
                <a:latin typeface="Calibri" panose="020F0502020204030204" pitchFamily="34" charset="0"/>
                <a:ea typeface="Calibri" panose="020F0502020204030204" pitchFamily="34" charset="0"/>
                <a:cs typeface="Calibri" panose="020F0502020204030204" pitchFamily="34" charset="0"/>
              </a:rPr>
              <a:t>Might have handled an exception or a signal.</a:t>
            </a:r>
          </a:p>
          <a:p>
            <a:pPr lvl="1">
              <a:lnSpc>
                <a:spcPct val="160000"/>
              </a:lnSpc>
            </a:pPr>
            <a:r>
              <a:rPr lang="en-US" sz="2100" dirty="0">
                <a:solidFill>
                  <a:srgbClr val="1C1E21"/>
                </a:solidFill>
                <a:latin typeface="Calibri" panose="020F0502020204030204" pitchFamily="34" charset="0"/>
                <a:ea typeface="Calibri" panose="020F0502020204030204" pitchFamily="34" charset="0"/>
                <a:cs typeface="Calibri" panose="020F0502020204030204" pitchFamily="34" charset="0"/>
              </a:rPr>
              <a:t>Used a try-catch and done nothing with it.</a:t>
            </a:r>
          </a:p>
          <a:p>
            <a:pPr lvl="1">
              <a:lnSpc>
                <a:spcPct val="160000"/>
              </a:lnSpc>
            </a:pPr>
            <a:endParaRPr lang="en-US" sz="21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132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2204-79B7-550A-16C2-DA444A9EACC2}"/>
              </a:ext>
            </a:extLst>
          </p:cNvPr>
          <p:cNvSpPr>
            <a:spLocks noGrp="1"/>
          </p:cNvSpPr>
          <p:nvPr>
            <p:ph type="title"/>
          </p:nvPr>
        </p:nvSpPr>
        <p:spPr/>
        <p:txBody>
          <a:bodyPr/>
          <a:lstStyle/>
          <a:p>
            <a:r>
              <a:rPr lang="en-US" dirty="0"/>
              <a:t>Memory Layout</a:t>
            </a:r>
          </a:p>
        </p:txBody>
      </p:sp>
      <p:pic>
        <p:nvPicPr>
          <p:cNvPr id="1026" name="Picture 2" descr="&amp;quot;Application memory layout showing how  memory is divided into stack and heap.&amp;quot; ">
            <a:extLst>
              <a:ext uri="{FF2B5EF4-FFF2-40B4-BE49-F238E27FC236}">
                <a16:creationId xmlns:a16="http://schemas.microsoft.com/office/drawing/2014/main" id="{86D3C8F9-494A-CD27-046A-9680303F5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442" y="2596515"/>
            <a:ext cx="6334125" cy="3895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745DB-FF6A-061C-46D4-C70F909548ED}"/>
              </a:ext>
            </a:extLst>
          </p:cNvPr>
          <p:cNvSpPr txBox="1"/>
          <p:nvPr/>
        </p:nvSpPr>
        <p:spPr>
          <a:xfrm>
            <a:off x="1261872" y="1874520"/>
            <a:ext cx="5479385" cy="369332"/>
          </a:xfrm>
          <a:prstGeom prst="rect">
            <a:avLst/>
          </a:prstGeom>
          <a:noFill/>
        </p:spPr>
        <p:txBody>
          <a:bodyPr wrap="none" rtlCol="0">
            <a:spAutoFit/>
          </a:bodyPr>
          <a:lstStyle/>
          <a:p>
            <a:r>
              <a:rPr lang="en-US" dirty="0"/>
              <a:t>Application memory is broken into 4 main parts:</a:t>
            </a:r>
          </a:p>
        </p:txBody>
      </p:sp>
    </p:spTree>
    <p:extLst>
      <p:ext uri="{BB962C8B-B14F-4D97-AF65-F5344CB8AC3E}">
        <p14:creationId xmlns:p14="http://schemas.microsoft.com/office/powerpoint/2010/main" val="175227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6EE91-7D56-D54B-4D07-79566B9ECE85}"/>
              </a:ext>
            </a:extLst>
          </p:cNvPr>
          <p:cNvSpPr>
            <a:spLocks noGrp="1"/>
          </p:cNvSpPr>
          <p:nvPr>
            <p:ph type="title"/>
          </p:nvPr>
        </p:nvSpPr>
        <p:spPr>
          <a:xfrm>
            <a:off x="1261871" y="365760"/>
            <a:ext cx="9858383" cy="1325562"/>
          </a:xfrm>
        </p:spPr>
        <p:txBody>
          <a:bodyPr>
            <a:normAutofit/>
          </a:bodyPr>
          <a:lstStyle/>
          <a:p>
            <a:r>
              <a:rPr lang="en-US"/>
              <a:t>Overview</a:t>
            </a:r>
            <a:endParaRPr lang="en-US" dirty="0"/>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2B55BC2-8373-0F05-9FE2-4E1ED329BF8A}"/>
              </a:ext>
            </a:extLst>
          </p:cNvPr>
          <p:cNvGraphicFramePr>
            <a:graphicFrameLocks noGrp="1"/>
          </p:cNvGraphicFramePr>
          <p:nvPr>
            <p:ph idx="1"/>
            <p:extLst>
              <p:ext uri="{D42A27DB-BD31-4B8C-83A1-F6EECF244321}">
                <p14:modId xmlns:p14="http://schemas.microsoft.com/office/powerpoint/2010/main" val="391808026"/>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0305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D4F0-04A7-7FAC-8CCE-98DA11EAB01B}"/>
              </a:ext>
            </a:extLst>
          </p:cNvPr>
          <p:cNvSpPr>
            <a:spLocks noGrp="1"/>
          </p:cNvSpPr>
          <p:nvPr>
            <p:ph type="title"/>
          </p:nvPr>
        </p:nvSpPr>
        <p:spPr/>
        <p:txBody>
          <a:bodyPr/>
          <a:lstStyle/>
          <a:p>
            <a:r>
              <a:rPr lang="en-US" i="0" dirty="0">
                <a:solidFill>
                  <a:srgbClr val="1C1E21"/>
                </a:solidFill>
                <a:effectLst/>
                <a:latin typeface="Century Schoolbook (Headings)"/>
              </a:rPr>
              <a:t>Memory Layout Issues</a:t>
            </a:r>
            <a:endParaRPr lang="en-US" dirty="0">
              <a:latin typeface="Century Schoolbook (Headings)"/>
            </a:endParaRPr>
          </a:p>
        </p:txBody>
      </p:sp>
      <p:sp>
        <p:nvSpPr>
          <p:cNvPr id="3" name="Content Placeholder 2">
            <a:extLst>
              <a:ext uri="{FF2B5EF4-FFF2-40B4-BE49-F238E27FC236}">
                <a16:creationId xmlns:a16="http://schemas.microsoft.com/office/drawing/2014/main" id="{8B75B455-DC67-B4C3-A769-C8F352526FA6}"/>
              </a:ext>
            </a:extLst>
          </p:cNvPr>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en-US" sz="2400"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Out of stack Space</a:t>
            </a:r>
          </a:p>
          <a:p>
            <a:pPr marL="731520" lvl="1" indent="-457200">
              <a:lnSpc>
                <a:spcPct val="150000"/>
              </a:lnSpc>
              <a:buFont typeface="+mj-lt"/>
              <a:buAutoNum type="alphaLcParenR"/>
            </a:pPr>
            <a:r>
              <a:rPr lang="en-US" sz="2000" dirty="0">
                <a:solidFill>
                  <a:srgbClr val="1C1E21"/>
                </a:solidFill>
                <a:latin typeface="Calibri" panose="020F0502020204030204" pitchFamily="34" charset="0"/>
                <a:ea typeface="Calibri" panose="020F0502020204030204" pitchFamily="34" charset="0"/>
                <a:cs typeface="Calibri" panose="020F0502020204030204" pitchFamily="34" charset="0"/>
              </a:rPr>
              <a:t>Storing a very large number of local variables or large arrays as local variables inside the functions.</a:t>
            </a:r>
          </a:p>
          <a:p>
            <a:pPr marL="731520" lvl="1" indent="-457200">
              <a:lnSpc>
                <a:spcPct val="150000"/>
              </a:lnSpc>
              <a:buFont typeface="+mj-lt"/>
              <a:buAutoNum type="alphaLcParenR"/>
            </a:pPr>
            <a:r>
              <a:rPr lang="en-US" sz="2000" dirty="0">
                <a:solidFill>
                  <a:srgbClr val="1C1E21"/>
                </a:solidFill>
                <a:latin typeface="Calibri" panose="020F0502020204030204" pitchFamily="34" charset="0"/>
                <a:ea typeface="Calibri" panose="020F0502020204030204" pitchFamily="34" charset="0"/>
                <a:cs typeface="Calibri" panose="020F0502020204030204" pitchFamily="34" charset="0"/>
              </a:rPr>
              <a:t>A </a:t>
            </a:r>
            <a:r>
              <a:rPr lang="en-US" sz="200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case of infinite recursion.</a:t>
            </a:r>
          </a:p>
          <a:p>
            <a:pPr lvl="1">
              <a:lnSpc>
                <a:spcPct val="150000"/>
              </a:lnSpc>
            </a:pPr>
            <a:endParaRPr lang="en-US" sz="2200"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Font typeface="+mj-lt"/>
              <a:buAutoNum type="arabicPeriod"/>
            </a:pPr>
            <a:r>
              <a:rPr lang="en-US" sz="2400" b="1" dirty="0">
                <a:solidFill>
                  <a:srgbClr val="1C1E21"/>
                </a:solidFill>
                <a:latin typeface="Calibri" panose="020F0502020204030204" pitchFamily="34" charset="0"/>
                <a:ea typeface="Calibri" panose="020F0502020204030204" pitchFamily="34" charset="0"/>
                <a:cs typeface="Calibri" panose="020F0502020204030204" pitchFamily="34" charset="0"/>
              </a:rPr>
              <a:t>Out of Heap Memory</a:t>
            </a:r>
          </a:p>
          <a:p>
            <a:pPr marL="731520" lvl="1" indent="-457200">
              <a:lnSpc>
                <a:spcPct val="150000"/>
              </a:lnSpc>
              <a:buFont typeface="+mj-lt"/>
              <a:buAutoNum type="alphaLcParenR"/>
            </a:pPr>
            <a:r>
              <a:rPr lang="en-US" sz="2000" dirty="0">
                <a:solidFill>
                  <a:srgbClr val="1C1E21"/>
                </a:solidFill>
                <a:latin typeface="Calibri" panose="020F0502020204030204" pitchFamily="34" charset="0"/>
                <a:ea typeface="Calibri" panose="020F0502020204030204" pitchFamily="34" charset="0"/>
                <a:cs typeface="Calibri" panose="020F0502020204030204" pitchFamily="34" charset="0"/>
              </a:rPr>
              <a:t>Allocating too much memory</a:t>
            </a:r>
          </a:p>
          <a:p>
            <a:pPr marL="731520" lvl="1" indent="-457200">
              <a:lnSpc>
                <a:spcPct val="150000"/>
              </a:lnSpc>
              <a:buFont typeface="+mj-lt"/>
              <a:buAutoNum type="alphaLcParenR"/>
            </a:pPr>
            <a:r>
              <a:rPr lang="en-US" sz="2200" dirty="0">
                <a:solidFill>
                  <a:srgbClr val="1C1E21"/>
                </a:solidFill>
                <a:latin typeface="Calibri" panose="020F0502020204030204" pitchFamily="34" charset="0"/>
                <a:ea typeface="Calibri" panose="020F0502020204030204" pitchFamily="34" charset="0"/>
                <a:cs typeface="Calibri" panose="020F0502020204030204" pitchFamily="34" charset="0"/>
              </a:rPr>
              <a:t>Memory leak</a:t>
            </a:r>
          </a:p>
          <a:p>
            <a:pPr lvl="1">
              <a:lnSpc>
                <a:spcPct val="160000"/>
              </a:lnSpc>
            </a:pPr>
            <a:endParaRPr lang="en-US" sz="21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3702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D4F0-04A7-7FAC-8CCE-98DA11EAB01B}"/>
              </a:ext>
            </a:extLst>
          </p:cNvPr>
          <p:cNvSpPr>
            <a:spLocks noGrp="1"/>
          </p:cNvSpPr>
          <p:nvPr>
            <p:ph type="title"/>
          </p:nvPr>
        </p:nvSpPr>
        <p:spPr/>
        <p:txBody>
          <a:bodyPr/>
          <a:lstStyle/>
          <a:p>
            <a:r>
              <a:rPr lang="en-US" i="0" dirty="0">
                <a:solidFill>
                  <a:srgbClr val="1C1E21"/>
                </a:solidFill>
                <a:effectLst/>
                <a:latin typeface="Century Schoolbook (Headings)"/>
              </a:rPr>
              <a:t>Numeric Problems</a:t>
            </a:r>
            <a:endParaRPr lang="en-US" dirty="0">
              <a:latin typeface="Century Schoolbook (Headings)"/>
            </a:endParaRPr>
          </a:p>
        </p:txBody>
      </p:sp>
      <p:sp>
        <p:nvSpPr>
          <p:cNvPr id="3" name="Content Placeholder 2">
            <a:extLst>
              <a:ext uri="{FF2B5EF4-FFF2-40B4-BE49-F238E27FC236}">
                <a16:creationId xmlns:a16="http://schemas.microsoft.com/office/drawing/2014/main" id="{8B75B455-DC67-B4C3-A769-C8F352526FA6}"/>
              </a:ext>
            </a:extLst>
          </p:cNvPr>
          <p:cNvSpPr>
            <a:spLocks noGrp="1"/>
          </p:cNvSpPr>
          <p:nvPr>
            <p:ph idx="1"/>
          </p:nvPr>
        </p:nvSpPr>
        <p:spPr/>
        <p:txBody>
          <a:bodyPr>
            <a:normAutofit fontScale="92500" lnSpcReduction="20000"/>
          </a:bodyPr>
          <a:lstStyle/>
          <a:p>
            <a:pPr>
              <a:lnSpc>
                <a:spcPct val="170000"/>
              </a:lnSpc>
            </a:pP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List of numeric Problems:</a:t>
            </a:r>
          </a:p>
          <a:p>
            <a:pPr lvl="1">
              <a:lnSpc>
                <a:spcPct val="170000"/>
              </a:lnSpc>
            </a:pPr>
            <a:r>
              <a:rPr lang="en-US"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Incorrect Results </a:t>
            </a: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 might used integer arithmetic and lost the fractional part of a number.</a:t>
            </a:r>
          </a:p>
          <a:p>
            <a:pPr lvl="1">
              <a:lnSpc>
                <a:spcPct val="170000"/>
              </a:lnSpc>
            </a:pPr>
            <a:r>
              <a:rPr lang="en-US"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Results start OK but then change sign </a:t>
            </a: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 Numbers are stored such that if a number gets too big, it wraps around and becomes negative. The problem is that you are using too small a type to store the number.</a:t>
            </a:r>
          </a:p>
          <a:p>
            <a:pPr lvl="1">
              <a:lnSpc>
                <a:spcPct val="170000"/>
              </a:lnSpc>
            </a:pPr>
            <a:r>
              <a:rPr lang="en-US"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Inf </a:t>
            </a: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 this means that the result of the calculation is infinity. Look for division by zero or other arithmetic problem</a:t>
            </a:r>
          </a:p>
          <a:p>
            <a:pPr lvl="1">
              <a:lnSpc>
                <a:spcPct val="170000"/>
              </a:lnSpc>
            </a:pPr>
            <a:r>
              <a:rPr lang="en-US" b="1" i="0" dirty="0" err="1">
                <a:solidFill>
                  <a:srgbClr val="1C1E21"/>
                </a:solidFill>
                <a:effectLst/>
                <a:latin typeface="Calibri" panose="020F0502020204030204" pitchFamily="34" charset="0"/>
                <a:ea typeface="Calibri" panose="020F0502020204030204" pitchFamily="34" charset="0"/>
                <a:cs typeface="Calibri" panose="020F0502020204030204" pitchFamily="34" charset="0"/>
              </a:rPr>
              <a:t>NaN</a:t>
            </a: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 - Not a Number. Often due to divide by zero but might be for another reason. Regardless, the value is not a valid number</a:t>
            </a:r>
          </a:p>
          <a:p>
            <a:pPr lvl="1">
              <a:lnSpc>
                <a:spcPct val="170000"/>
              </a:lnSpc>
            </a:pPr>
            <a:r>
              <a:rPr lang="en-US"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Prints a strange value </a:t>
            </a: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 Check your format codes to make sure you are not printing an int as a float or similar type problem in a </a:t>
            </a:r>
            <a:r>
              <a:rPr lang="en-US" b="0" i="0" dirty="0" err="1">
                <a:solidFill>
                  <a:srgbClr val="1C1E21"/>
                </a:solidFill>
                <a:effectLst/>
                <a:latin typeface="Calibri" panose="020F0502020204030204" pitchFamily="34" charset="0"/>
                <a:ea typeface="Calibri" panose="020F0502020204030204" pitchFamily="34" charset="0"/>
                <a:cs typeface="Calibri" panose="020F0502020204030204" pitchFamily="34" charset="0"/>
              </a:rPr>
              <a:t>printf</a:t>
            </a: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a:t>
            </a:r>
          </a:p>
          <a:p>
            <a:pPr>
              <a:lnSpc>
                <a:spcPct val="170000"/>
              </a:lnSpc>
            </a:pPr>
            <a:endPar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2252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F6B0-D3D5-9696-82A9-B00DECB0700F}"/>
              </a:ext>
            </a:extLst>
          </p:cNvPr>
          <p:cNvSpPr>
            <a:spLocks noGrp="1"/>
          </p:cNvSpPr>
          <p:nvPr>
            <p:ph type="title"/>
          </p:nvPr>
        </p:nvSpPr>
        <p:spPr/>
        <p:txBody>
          <a:bodyPr/>
          <a:lstStyle/>
          <a:p>
            <a:r>
              <a:rPr lang="en-US" dirty="0"/>
              <a:t>Non-Zero Return Code</a:t>
            </a:r>
          </a:p>
        </p:txBody>
      </p:sp>
      <p:sp>
        <p:nvSpPr>
          <p:cNvPr id="3" name="Content Placeholder 2">
            <a:extLst>
              <a:ext uri="{FF2B5EF4-FFF2-40B4-BE49-F238E27FC236}">
                <a16:creationId xmlns:a16="http://schemas.microsoft.com/office/drawing/2014/main" id="{9B74B755-7998-567E-948D-27002D20729D}"/>
              </a:ext>
            </a:extLst>
          </p:cNvPr>
          <p:cNvSpPr>
            <a:spLocks noGrp="1"/>
          </p:cNvSpPr>
          <p:nvPr>
            <p:ph idx="1"/>
          </p:nvPr>
        </p:nvSpPr>
        <p:spPr/>
        <p:txBody>
          <a:bodyPr>
            <a:normAutofit lnSpcReduction="10000"/>
          </a:bodyPr>
          <a:lstStyle/>
          <a:p>
            <a:pPr>
              <a:lnSpc>
                <a:spcPct val="150000"/>
              </a:lnSpc>
            </a:pPr>
            <a:r>
              <a:rPr lang="en-US" sz="1400" b="1" dirty="0">
                <a:latin typeface="Calibri" panose="020F0502020204030204" pitchFamily="34" charset="0"/>
                <a:ea typeface="Calibri" panose="020F0502020204030204" pitchFamily="34" charset="0"/>
                <a:cs typeface="Calibri" panose="020F0502020204030204" pitchFamily="34" charset="0"/>
              </a:rPr>
              <a:t>Problem Definition:</a:t>
            </a:r>
          </a:p>
          <a:p>
            <a:pPr lvl="1">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Non-zero return codes are normally used for failure cases.</a:t>
            </a:r>
          </a:p>
          <a:p>
            <a:pPr lvl="1">
              <a:lnSpc>
                <a:spcPct val="100000"/>
              </a:lnSpc>
            </a:pPr>
            <a:endParaRPr lang="en-US" sz="14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400" b="1" dirty="0">
                <a:latin typeface="Calibri" panose="020F0502020204030204" pitchFamily="34" charset="0"/>
                <a:ea typeface="Calibri" panose="020F0502020204030204" pitchFamily="34" charset="0"/>
                <a:cs typeface="Calibri" panose="020F0502020204030204" pitchFamily="34" charset="0"/>
              </a:rPr>
              <a:t>Most common reasons:</a:t>
            </a:r>
          </a:p>
          <a:p>
            <a:pPr lvl="1">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Divide by zero</a:t>
            </a:r>
          </a:p>
          <a:p>
            <a:pPr lvl="1">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Out of memory</a:t>
            </a:r>
          </a:p>
          <a:p>
            <a:pPr marL="274320" lvl="1" indent="0">
              <a:lnSpc>
                <a:spcPct val="100000"/>
              </a:lnSpc>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400" b="1" dirty="0">
                <a:latin typeface="Calibri" panose="020F0502020204030204" pitchFamily="34" charset="0"/>
                <a:ea typeface="Calibri" panose="020F0502020204030204" pitchFamily="34" charset="0"/>
                <a:cs typeface="Calibri" panose="020F0502020204030204" pitchFamily="34" charset="0"/>
              </a:rPr>
              <a:t>Review:</a:t>
            </a:r>
          </a:p>
          <a:p>
            <a:pPr lvl="1">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Try running the code and stopping at various points until you hit the bug. </a:t>
            </a:r>
          </a:p>
          <a:p>
            <a:pPr lvl="1">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This might give a clue as to where it is occurring. </a:t>
            </a:r>
          </a:p>
          <a:p>
            <a:pPr lvl="1">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Repeatedly narrow it down until you find the line on which it occurs.</a:t>
            </a:r>
          </a:p>
        </p:txBody>
      </p:sp>
    </p:spTree>
    <p:extLst>
      <p:ext uri="{BB962C8B-B14F-4D97-AF65-F5344CB8AC3E}">
        <p14:creationId xmlns:p14="http://schemas.microsoft.com/office/powerpoint/2010/main" val="39494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0286-0ED9-C662-DE94-BCB0093CC7BF}"/>
              </a:ext>
            </a:extLst>
          </p:cNvPr>
          <p:cNvSpPr>
            <a:spLocks noGrp="1"/>
          </p:cNvSpPr>
          <p:nvPr>
            <p:ph type="title"/>
          </p:nvPr>
        </p:nvSpPr>
        <p:spPr/>
        <p:txBody>
          <a:bodyPr/>
          <a:lstStyle/>
          <a:p>
            <a:r>
              <a:rPr lang="en-US" dirty="0"/>
              <a:t>Debugging</a:t>
            </a:r>
          </a:p>
        </p:txBody>
      </p:sp>
      <p:sp>
        <p:nvSpPr>
          <p:cNvPr id="3" name="Content Placeholder 2">
            <a:extLst>
              <a:ext uri="{FF2B5EF4-FFF2-40B4-BE49-F238E27FC236}">
                <a16:creationId xmlns:a16="http://schemas.microsoft.com/office/drawing/2014/main" id="{D924CD85-F203-BDF8-30E2-18AF9C1A3B0D}"/>
              </a:ext>
            </a:extLst>
          </p:cNvPr>
          <p:cNvSpPr>
            <a:spLocks noGrp="1"/>
          </p:cNvSpPr>
          <p:nvPr>
            <p:ph idx="1"/>
          </p:nvPr>
        </p:nvSpPr>
        <p:spPr/>
        <p:txBody>
          <a:bodyPr>
            <a:normAutofit/>
          </a:bodyPr>
          <a:lstStyle/>
          <a:p>
            <a:pPr>
              <a:lnSpc>
                <a:spcPct val="150000"/>
              </a:lnSpc>
            </a:pPr>
            <a:r>
              <a:rPr lang="en-US" sz="2000"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Definition:</a:t>
            </a:r>
          </a:p>
          <a:p>
            <a:pPr lvl="1">
              <a:lnSpc>
                <a:spcPct val="150000"/>
              </a:lnSpc>
            </a:pPr>
            <a:r>
              <a:rPr lang="en-US" sz="1800" dirty="0">
                <a:solidFill>
                  <a:srgbClr val="1C1E21"/>
                </a:solidFill>
                <a:latin typeface="Calibri" panose="020F0502020204030204" pitchFamily="34" charset="0"/>
                <a:ea typeface="Calibri" panose="020F0502020204030204" pitchFamily="34" charset="0"/>
                <a:cs typeface="Calibri" panose="020F0502020204030204" pitchFamily="34" charset="0"/>
              </a:rPr>
              <a:t>The process of identifying and removing errors/bugs from computer software/hardware.</a:t>
            </a:r>
            <a:endParaRPr lang="en-US" sz="18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000"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How:</a:t>
            </a:r>
          </a:p>
          <a:p>
            <a:pPr lvl="1">
              <a:lnSpc>
                <a:spcPct val="150000"/>
              </a:lnSpc>
            </a:pPr>
            <a:r>
              <a:rPr lang="en-US" sz="18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Using print statements</a:t>
            </a:r>
          </a:p>
          <a:p>
            <a:pPr lvl="1">
              <a:lnSpc>
                <a:spcPct val="150000"/>
              </a:lnSpc>
            </a:pPr>
            <a:r>
              <a:rPr lang="en-US" sz="18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Creating and reviewing log files</a:t>
            </a:r>
          </a:p>
          <a:p>
            <a:pPr lvl="1">
              <a:lnSpc>
                <a:spcPct val="150000"/>
              </a:lnSpc>
            </a:pPr>
            <a:r>
              <a:rPr lang="en-US" sz="1800" dirty="0">
                <a:solidFill>
                  <a:srgbClr val="1C1E21"/>
                </a:solidFill>
                <a:latin typeface="Calibri" panose="020F0502020204030204" pitchFamily="34" charset="0"/>
                <a:ea typeface="Calibri" panose="020F0502020204030204" pitchFamily="34" charset="0"/>
                <a:cs typeface="Calibri" panose="020F0502020204030204" pitchFamily="34" charset="0"/>
              </a:rPr>
              <a:t>Using an interactive debugger</a:t>
            </a:r>
          </a:p>
        </p:txBody>
      </p:sp>
    </p:spTree>
    <p:extLst>
      <p:ext uri="{BB962C8B-B14F-4D97-AF65-F5344CB8AC3E}">
        <p14:creationId xmlns:p14="http://schemas.microsoft.com/office/powerpoint/2010/main" val="42936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2D61-F194-22A6-9AB8-0DDD7FA81DE6}"/>
              </a:ext>
            </a:extLst>
          </p:cNvPr>
          <p:cNvSpPr>
            <a:spLocks noGrp="1"/>
          </p:cNvSpPr>
          <p:nvPr>
            <p:ph type="title"/>
          </p:nvPr>
        </p:nvSpPr>
        <p:spPr/>
        <p:txBody>
          <a:bodyPr/>
          <a:lstStyle/>
          <a:p>
            <a:r>
              <a:rPr lang="en-US" dirty="0"/>
              <a:t>Debugging Process</a:t>
            </a:r>
          </a:p>
        </p:txBody>
      </p:sp>
      <p:graphicFrame>
        <p:nvGraphicFramePr>
          <p:cNvPr id="4" name="Content Placeholder 3" descr="Diagram of the cyclical debugging process from gathering evidence , interpreting it, fixing the bug and then re-testing.">
            <a:extLst>
              <a:ext uri="{FF2B5EF4-FFF2-40B4-BE49-F238E27FC236}">
                <a16:creationId xmlns:a16="http://schemas.microsoft.com/office/drawing/2014/main" id="{31FAD286-D099-38AE-1D7B-F994D6DEAC5D}"/>
              </a:ext>
            </a:extLst>
          </p:cNvPr>
          <p:cNvGraphicFramePr>
            <a:graphicFrameLocks noGrp="1"/>
          </p:cNvGraphicFramePr>
          <p:nvPr>
            <p:ph idx="1"/>
            <p:extLst>
              <p:ext uri="{D42A27DB-BD31-4B8C-83A1-F6EECF244321}">
                <p14:modId xmlns:p14="http://schemas.microsoft.com/office/powerpoint/2010/main" val="3446863467"/>
              </p:ext>
            </p:extLst>
          </p:nvPr>
        </p:nvGraphicFramePr>
        <p:xfrm>
          <a:off x="1262063" y="1828800"/>
          <a:ext cx="969244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E0E24D4D-E040-853C-76A2-FEB6796E59E6}"/>
              </a:ext>
            </a:extLst>
          </p:cNvPr>
          <p:cNvGrpSpPr/>
          <p:nvPr/>
        </p:nvGrpSpPr>
        <p:grpSpPr>
          <a:xfrm>
            <a:off x="1379289" y="3347694"/>
            <a:ext cx="1313549" cy="1313549"/>
            <a:chOff x="2043961" y="1160429"/>
            <a:chExt cx="1313549" cy="1313549"/>
          </a:xfrm>
        </p:grpSpPr>
        <p:sp>
          <p:nvSpPr>
            <p:cNvPr id="6" name="Oval 5">
              <a:extLst>
                <a:ext uri="{FF2B5EF4-FFF2-40B4-BE49-F238E27FC236}">
                  <a16:creationId xmlns:a16="http://schemas.microsoft.com/office/drawing/2014/main" id="{84BAF648-EA2C-5955-56E6-9A06FD46E731}"/>
                </a:ext>
              </a:extLst>
            </p:cNvPr>
            <p:cNvSpPr/>
            <p:nvPr/>
          </p:nvSpPr>
          <p:spPr>
            <a:xfrm>
              <a:off x="2043961" y="1160429"/>
              <a:ext cx="1313549" cy="131354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Oval 4">
              <a:extLst>
                <a:ext uri="{FF2B5EF4-FFF2-40B4-BE49-F238E27FC236}">
                  <a16:creationId xmlns:a16="http://schemas.microsoft.com/office/drawing/2014/main" id="{905CEF20-E2AB-A3E6-EF93-3E4AEBCA9FB3}"/>
                </a:ext>
              </a:extLst>
            </p:cNvPr>
            <p:cNvSpPr txBox="1"/>
            <p:nvPr/>
          </p:nvSpPr>
          <p:spPr>
            <a:xfrm>
              <a:off x="2236326" y="1352794"/>
              <a:ext cx="928819" cy="9288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Done</a:t>
              </a:r>
            </a:p>
          </p:txBody>
        </p:sp>
      </p:grpSp>
      <p:grpSp>
        <p:nvGrpSpPr>
          <p:cNvPr id="8" name="Group 7">
            <a:extLst>
              <a:ext uri="{FF2B5EF4-FFF2-40B4-BE49-F238E27FC236}">
                <a16:creationId xmlns:a16="http://schemas.microsoft.com/office/drawing/2014/main" id="{AD7D786C-D9C8-20B4-0D4C-F0B8639E8C98}"/>
              </a:ext>
            </a:extLst>
          </p:cNvPr>
          <p:cNvGrpSpPr/>
          <p:nvPr/>
        </p:nvGrpSpPr>
        <p:grpSpPr>
          <a:xfrm rot="13500000">
            <a:off x="2817360" y="3769352"/>
            <a:ext cx="370020" cy="470233"/>
            <a:chOff x="3365512" y="1208522"/>
            <a:chExt cx="370020" cy="470233"/>
          </a:xfrm>
        </p:grpSpPr>
        <p:sp>
          <p:nvSpPr>
            <p:cNvPr id="9" name="Arrow: Right 8">
              <a:extLst>
                <a:ext uri="{FF2B5EF4-FFF2-40B4-BE49-F238E27FC236}">
                  <a16:creationId xmlns:a16="http://schemas.microsoft.com/office/drawing/2014/main" id="{0EFA1A60-5C0E-7E18-3BE6-6AA001BE9F47}"/>
                </a:ext>
              </a:extLst>
            </p:cNvPr>
            <p:cNvSpPr/>
            <p:nvPr/>
          </p:nvSpPr>
          <p:spPr>
            <a:xfrm rot="18900000">
              <a:off x="3365512" y="1208522"/>
              <a:ext cx="370020" cy="470233"/>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Arrow: Right 4">
              <a:extLst>
                <a:ext uri="{FF2B5EF4-FFF2-40B4-BE49-F238E27FC236}">
                  <a16:creationId xmlns:a16="http://schemas.microsoft.com/office/drawing/2014/main" id="{FBD7189E-3739-B6AE-626B-7674D42EBD18}"/>
                </a:ext>
              </a:extLst>
            </p:cNvPr>
            <p:cNvSpPr txBox="1"/>
            <p:nvPr/>
          </p:nvSpPr>
          <p:spPr>
            <a:xfrm rot="18900000">
              <a:off x="3381768" y="1341816"/>
              <a:ext cx="259014" cy="2821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p:txBody>
        </p:sp>
      </p:grpSp>
      <p:sp>
        <p:nvSpPr>
          <p:cNvPr id="11" name="TextBox 10">
            <a:extLst>
              <a:ext uri="{FF2B5EF4-FFF2-40B4-BE49-F238E27FC236}">
                <a16:creationId xmlns:a16="http://schemas.microsoft.com/office/drawing/2014/main" id="{CBAAEC4F-C46B-1964-6019-0F4AF4ACEACE}"/>
              </a:ext>
            </a:extLst>
          </p:cNvPr>
          <p:cNvSpPr txBox="1"/>
          <p:nvPr/>
        </p:nvSpPr>
        <p:spPr>
          <a:xfrm>
            <a:off x="2592841" y="3447044"/>
            <a:ext cx="930063" cy="369332"/>
          </a:xfrm>
          <a:prstGeom prst="rect">
            <a:avLst/>
          </a:prstGeom>
          <a:noFill/>
        </p:spPr>
        <p:txBody>
          <a:bodyPr wrap="none" rtlCol="0">
            <a:spAutoFit/>
          </a:bodyPr>
          <a:lstStyle/>
          <a:p>
            <a:r>
              <a:rPr lang="en-US" dirty="0"/>
              <a:t>Passed</a:t>
            </a:r>
          </a:p>
        </p:txBody>
      </p:sp>
      <p:sp>
        <p:nvSpPr>
          <p:cNvPr id="12" name="TextBox 11">
            <a:extLst>
              <a:ext uri="{FF2B5EF4-FFF2-40B4-BE49-F238E27FC236}">
                <a16:creationId xmlns:a16="http://schemas.microsoft.com/office/drawing/2014/main" id="{9C7C727A-0DA4-931C-7869-BC06960D57AC}"/>
              </a:ext>
            </a:extLst>
          </p:cNvPr>
          <p:cNvSpPr txBox="1"/>
          <p:nvPr/>
        </p:nvSpPr>
        <p:spPr>
          <a:xfrm>
            <a:off x="3738066" y="2911450"/>
            <a:ext cx="859531" cy="369332"/>
          </a:xfrm>
          <a:prstGeom prst="rect">
            <a:avLst/>
          </a:prstGeom>
          <a:noFill/>
        </p:spPr>
        <p:txBody>
          <a:bodyPr wrap="none" rtlCol="0">
            <a:spAutoFit/>
          </a:bodyPr>
          <a:lstStyle/>
          <a:p>
            <a:r>
              <a:rPr lang="en-US" dirty="0"/>
              <a:t>Failed</a:t>
            </a:r>
          </a:p>
        </p:txBody>
      </p:sp>
      <p:sp>
        <p:nvSpPr>
          <p:cNvPr id="13" name="TextBox 12">
            <a:extLst>
              <a:ext uri="{FF2B5EF4-FFF2-40B4-BE49-F238E27FC236}">
                <a16:creationId xmlns:a16="http://schemas.microsoft.com/office/drawing/2014/main" id="{E401A581-845E-D944-391D-E711EB1BF610}"/>
              </a:ext>
            </a:extLst>
          </p:cNvPr>
          <p:cNvSpPr txBox="1"/>
          <p:nvPr/>
        </p:nvSpPr>
        <p:spPr>
          <a:xfrm>
            <a:off x="4604906" y="1916583"/>
            <a:ext cx="740908" cy="369332"/>
          </a:xfrm>
          <a:prstGeom prst="rect">
            <a:avLst/>
          </a:prstGeom>
          <a:noFill/>
        </p:spPr>
        <p:txBody>
          <a:bodyPr wrap="none" rtlCol="0">
            <a:spAutoFit/>
          </a:bodyPr>
          <a:lstStyle/>
          <a:p>
            <a:r>
              <a:rPr lang="en-US" dirty="0"/>
              <a:t>Start</a:t>
            </a:r>
          </a:p>
        </p:txBody>
      </p:sp>
    </p:spTree>
    <p:extLst>
      <p:ext uri="{BB962C8B-B14F-4D97-AF65-F5344CB8AC3E}">
        <p14:creationId xmlns:p14="http://schemas.microsoft.com/office/powerpoint/2010/main" val="2949221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0335-E442-9BE2-180D-245E308BE57B}"/>
              </a:ext>
            </a:extLst>
          </p:cNvPr>
          <p:cNvSpPr>
            <a:spLocks noGrp="1"/>
          </p:cNvSpPr>
          <p:nvPr>
            <p:ph type="title"/>
          </p:nvPr>
        </p:nvSpPr>
        <p:spPr>
          <a:xfrm>
            <a:off x="1261872" y="365760"/>
            <a:ext cx="9692640" cy="1325562"/>
          </a:xfrm>
        </p:spPr>
        <p:txBody>
          <a:bodyPr>
            <a:normAutofit/>
          </a:bodyPr>
          <a:lstStyle/>
          <a:p>
            <a:r>
              <a:rPr lang="en-US"/>
              <a:t>Types of Errors</a:t>
            </a:r>
            <a:endParaRPr lang="en-US" dirty="0"/>
          </a:p>
        </p:txBody>
      </p:sp>
      <p:graphicFrame>
        <p:nvGraphicFramePr>
          <p:cNvPr id="5" name="Content Placeholder 2">
            <a:extLst>
              <a:ext uri="{FF2B5EF4-FFF2-40B4-BE49-F238E27FC236}">
                <a16:creationId xmlns:a16="http://schemas.microsoft.com/office/drawing/2014/main" id="{20488B28-F380-7E19-A466-28AF614DF9BB}"/>
              </a:ext>
            </a:extLst>
          </p:cNvPr>
          <p:cNvGraphicFramePr>
            <a:graphicFrameLocks noGrp="1"/>
          </p:cNvGraphicFramePr>
          <p:nvPr>
            <p:ph idx="1"/>
            <p:extLst>
              <p:ext uri="{D42A27DB-BD31-4B8C-83A1-F6EECF244321}">
                <p14:modId xmlns:p14="http://schemas.microsoft.com/office/powerpoint/2010/main" val="1133860255"/>
              </p:ext>
            </p:extLst>
          </p:nvPr>
        </p:nvGraphicFramePr>
        <p:xfrm>
          <a:off x="1262063" y="2013054"/>
          <a:ext cx="8777329" cy="4201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351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7C50-376A-E892-FF5B-B6B576CAB7DD}"/>
              </a:ext>
            </a:extLst>
          </p:cNvPr>
          <p:cNvSpPr>
            <a:spLocks noGrp="1"/>
          </p:cNvSpPr>
          <p:nvPr>
            <p:ph type="title"/>
          </p:nvPr>
        </p:nvSpPr>
        <p:spPr/>
        <p:txBody>
          <a:bodyPr/>
          <a:lstStyle/>
          <a:p>
            <a:r>
              <a:rPr lang="en-US" dirty="0"/>
              <a:t>Syntactic Errors</a:t>
            </a:r>
          </a:p>
        </p:txBody>
      </p:sp>
      <p:graphicFrame>
        <p:nvGraphicFramePr>
          <p:cNvPr id="5" name="Content Placeholder 2">
            <a:extLst>
              <a:ext uri="{FF2B5EF4-FFF2-40B4-BE49-F238E27FC236}">
                <a16:creationId xmlns:a16="http://schemas.microsoft.com/office/drawing/2014/main" id="{290D1351-B60F-0982-EA1A-43D018AFD06A}"/>
              </a:ext>
            </a:extLst>
          </p:cNvPr>
          <p:cNvGraphicFramePr>
            <a:graphicFrameLocks noGrp="1"/>
          </p:cNvGraphicFramePr>
          <p:nvPr>
            <p:ph idx="1"/>
            <p:extLst>
              <p:ext uri="{D42A27DB-BD31-4B8C-83A1-F6EECF244321}">
                <p14:modId xmlns:p14="http://schemas.microsoft.com/office/powerpoint/2010/main" val="430995516"/>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450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19D2-51AD-A073-BE47-4A567E90ECA0}"/>
              </a:ext>
            </a:extLst>
          </p:cNvPr>
          <p:cNvSpPr>
            <a:spLocks noGrp="1"/>
          </p:cNvSpPr>
          <p:nvPr>
            <p:ph type="title"/>
          </p:nvPr>
        </p:nvSpPr>
        <p:spPr/>
        <p:txBody>
          <a:bodyPr/>
          <a:lstStyle/>
          <a:p>
            <a:r>
              <a:rPr lang="en-US" dirty="0"/>
              <a:t>Linker Errors</a:t>
            </a:r>
          </a:p>
        </p:txBody>
      </p:sp>
      <p:sp>
        <p:nvSpPr>
          <p:cNvPr id="4" name="TextBox 3" descr="Diagram showing separate compilation where each .source file is compiled to an object file and then linked.">
            <a:extLst>
              <a:ext uri="{FF2B5EF4-FFF2-40B4-BE49-F238E27FC236}">
                <a16:creationId xmlns:a16="http://schemas.microsoft.com/office/drawing/2014/main" id="{B6511C7E-8B49-1014-BA17-30DF7CF185D3}"/>
              </a:ext>
            </a:extLst>
          </p:cNvPr>
          <p:cNvSpPr txBox="1"/>
          <p:nvPr/>
        </p:nvSpPr>
        <p:spPr>
          <a:xfrm>
            <a:off x="676960" y="4359047"/>
            <a:ext cx="1274708" cy="369332"/>
          </a:xfrm>
          <a:prstGeom prst="rect">
            <a:avLst/>
          </a:prstGeom>
          <a:noFill/>
        </p:spPr>
        <p:txBody>
          <a:bodyPr wrap="none" rtlCol="0">
            <a:spAutoFit/>
          </a:bodyPr>
          <a:lstStyle/>
          <a:p>
            <a:r>
              <a:rPr lang="en-US" dirty="0" err="1"/>
              <a:t>functions.h</a:t>
            </a:r>
            <a:endParaRPr lang="en-US" dirty="0"/>
          </a:p>
        </p:txBody>
      </p:sp>
      <p:sp>
        <p:nvSpPr>
          <p:cNvPr id="5" name="TextBox 4" descr="Diagram showing separate compilation where each .source file is compiled to an object file and then linked.">
            <a:extLst>
              <a:ext uri="{FF2B5EF4-FFF2-40B4-BE49-F238E27FC236}">
                <a16:creationId xmlns:a16="http://schemas.microsoft.com/office/drawing/2014/main" id="{74AD8A66-596B-3C4D-5365-767ADBE48A44}"/>
              </a:ext>
            </a:extLst>
          </p:cNvPr>
          <p:cNvSpPr txBox="1"/>
          <p:nvPr/>
        </p:nvSpPr>
        <p:spPr>
          <a:xfrm>
            <a:off x="2229882" y="3525113"/>
            <a:ext cx="1250663" cy="369332"/>
          </a:xfrm>
          <a:prstGeom prst="rect">
            <a:avLst/>
          </a:prstGeom>
          <a:noFill/>
        </p:spPr>
        <p:txBody>
          <a:bodyPr wrap="none" rtlCol="0">
            <a:spAutoFit/>
          </a:bodyPr>
          <a:lstStyle/>
          <a:p>
            <a:r>
              <a:rPr lang="en-US" dirty="0" err="1"/>
              <a:t>functions.c</a:t>
            </a:r>
            <a:endParaRPr lang="en-US" dirty="0"/>
          </a:p>
        </p:txBody>
      </p:sp>
      <p:sp>
        <p:nvSpPr>
          <p:cNvPr id="6" name="Oval 5" descr="Diagram showing separate compilation where each .source file is compiled to an object file and then linked.">
            <a:extLst>
              <a:ext uri="{FF2B5EF4-FFF2-40B4-BE49-F238E27FC236}">
                <a16:creationId xmlns:a16="http://schemas.microsoft.com/office/drawing/2014/main" id="{CDD51F1F-F28E-9681-C497-21FC9C230E5F}"/>
              </a:ext>
            </a:extLst>
          </p:cNvPr>
          <p:cNvSpPr/>
          <p:nvPr/>
        </p:nvSpPr>
        <p:spPr>
          <a:xfrm>
            <a:off x="3837127" y="3475692"/>
            <a:ext cx="1872692" cy="46817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Compiler</a:t>
            </a:r>
          </a:p>
        </p:txBody>
      </p:sp>
      <p:sp>
        <p:nvSpPr>
          <p:cNvPr id="7" name="TextBox 6" descr="Diagram showing separate compilation where each .source file is compiled to an object file and then linked.">
            <a:extLst>
              <a:ext uri="{FF2B5EF4-FFF2-40B4-BE49-F238E27FC236}">
                <a16:creationId xmlns:a16="http://schemas.microsoft.com/office/drawing/2014/main" id="{01B800C7-9471-B20C-55E5-ACC33262CAB5}"/>
              </a:ext>
            </a:extLst>
          </p:cNvPr>
          <p:cNvSpPr txBox="1"/>
          <p:nvPr/>
        </p:nvSpPr>
        <p:spPr>
          <a:xfrm>
            <a:off x="2410663" y="5090566"/>
            <a:ext cx="822661" cy="369332"/>
          </a:xfrm>
          <a:prstGeom prst="rect">
            <a:avLst/>
          </a:prstGeom>
          <a:noFill/>
        </p:spPr>
        <p:txBody>
          <a:bodyPr wrap="none" rtlCol="0">
            <a:spAutoFit/>
          </a:bodyPr>
          <a:lstStyle/>
          <a:p>
            <a:r>
              <a:rPr lang="en-US" dirty="0" err="1"/>
              <a:t>main.c</a:t>
            </a:r>
            <a:endParaRPr lang="en-US" dirty="0"/>
          </a:p>
        </p:txBody>
      </p:sp>
      <p:sp>
        <p:nvSpPr>
          <p:cNvPr id="8" name="Oval 7" descr="Diagram showing separate compilation where each .source file is compiled to an object file and then linked.">
            <a:extLst>
              <a:ext uri="{FF2B5EF4-FFF2-40B4-BE49-F238E27FC236}">
                <a16:creationId xmlns:a16="http://schemas.microsoft.com/office/drawing/2014/main" id="{36DCD05F-F1F1-AAB1-0248-67D48F7E6B1E}"/>
              </a:ext>
            </a:extLst>
          </p:cNvPr>
          <p:cNvSpPr/>
          <p:nvPr/>
        </p:nvSpPr>
        <p:spPr>
          <a:xfrm>
            <a:off x="3837127" y="5090566"/>
            <a:ext cx="1872692" cy="46817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Compiler</a:t>
            </a:r>
          </a:p>
        </p:txBody>
      </p:sp>
      <p:sp>
        <p:nvSpPr>
          <p:cNvPr id="9" name="TextBox 8" descr="Diagram showing separate compilation where each .source file is compiled to an object file and then linked.">
            <a:extLst>
              <a:ext uri="{FF2B5EF4-FFF2-40B4-BE49-F238E27FC236}">
                <a16:creationId xmlns:a16="http://schemas.microsoft.com/office/drawing/2014/main" id="{B5BFFDF7-FA7A-5F24-D88C-6288A9DF5BBD}"/>
              </a:ext>
            </a:extLst>
          </p:cNvPr>
          <p:cNvSpPr txBox="1"/>
          <p:nvPr/>
        </p:nvSpPr>
        <p:spPr>
          <a:xfrm>
            <a:off x="6141416" y="3525113"/>
            <a:ext cx="1451038" cy="369332"/>
          </a:xfrm>
          <a:prstGeom prst="rect">
            <a:avLst/>
          </a:prstGeom>
          <a:noFill/>
        </p:spPr>
        <p:txBody>
          <a:bodyPr wrap="none" rtlCol="0">
            <a:spAutoFit/>
          </a:bodyPr>
          <a:lstStyle/>
          <a:p>
            <a:r>
              <a:rPr lang="en-US" dirty="0"/>
              <a:t>functions.obj</a:t>
            </a:r>
          </a:p>
        </p:txBody>
      </p:sp>
      <p:sp>
        <p:nvSpPr>
          <p:cNvPr id="10" name="TextBox 9" descr="Diagram showing separate compilation where each .source file is compiled to an object file and then linked.">
            <a:extLst>
              <a:ext uri="{FF2B5EF4-FFF2-40B4-BE49-F238E27FC236}">
                <a16:creationId xmlns:a16="http://schemas.microsoft.com/office/drawing/2014/main" id="{7C8EB1F2-7FBB-EA3E-4824-5C65CAA53F73}"/>
              </a:ext>
            </a:extLst>
          </p:cNvPr>
          <p:cNvSpPr txBox="1"/>
          <p:nvPr/>
        </p:nvSpPr>
        <p:spPr>
          <a:xfrm>
            <a:off x="6141416" y="5139986"/>
            <a:ext cx="1023037" cy="369332"/>
          </a:xfrm>
          <a:prstGeom prst="rect">
            <a:avLst/>
          </a:prstGeom>
          <a:noFill/>
        </p:spPr>
        <p:txBody>
          <a:bodyPr wrap="none" rtlCol="0">
            <a:spAutoFit/>
          </a:bodyPr>
          <a:lstStyle/>
          <a:p>
            <a:r>
              <a:rPr lang="en-US" dirty="0"/>
              <a:t>main.obj</a:t>
            </a:r>
          </a:p>
        </p:txBody>
      </p:sp>
      <p:sp>
        <p:nvSpPr>
          <p:cNvPr id="11" name="Oval 10" descr="Diagram showing separate compilation where each .source file is compiled to an object file and then linked.">
            <a:extLst>
              <a:ext uri="{FF2B5EF4-FFF2-40B4-BE49-F238E27FC236}">
                <a16:creationId xmlns:a16="http://schemas.microsoft.com/office/drawing/2014/main" id="{5CC56D18-D54C-D1E7-EFDA-EBB4B79F88E9}"/>
              </a:ext>
            </a:extLst>
          </p:cNvPr>
          <p:cNvSpPr/>
          <p:nvPr/>
        </p:nvSpPr>
        <p:spPr>
          <a:xfrm>
            <a:off x="7727594" y="4359047"/>
            <a:ext cx="1471575" cy="4681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Linker</a:t>
            </a:r>
          </a:p>
        </p:txBody>
      </p:sp>
      <p:sp>
        <p:nvSpPr>
          <p:cNvPr id="12" name="TextBox 11" descr="Diagram showing separate compilation where each .source file is compiled to an object file and then linked.">
            <a:extLst>
              <a:ext uri="{FF2B5EF4-FFF2-40B4-BE49-F238E27FC236}">
                <a16:creationId xmlns:a16="http://schemas.microsoft.com/office/drawing/2014/main" id="{0CC996AC-49A4-9A81-B4F1-1116747E15EF}"/>
              </a:ext>
            </a:extLst>
          </p:cNvPr>
          <p:cNvSpPr txBox="1"/>
          <p:nvPr/>
        </p:nvSpPr>
        <p:spPr>
          <a:xfrm>
            <a:off x="9660026" y="4359047"/>
            <a:ext cx="1045543" cy="369332"/>
          </a:xfrm>
          <a:prstGeom prst="rect">
            <a:avLst/>
          </a:prstGeom>
          <a:noFill/>
        </p:spPr>
        <p:txBody>
          <a:bodyPr wrap="none" rtlCol="0">
            <a:spAutoFit/>
          </a:bodyPr>
          <a:lstStyle/>
          <a:p>
            <a:r>
              <a:rPr lang="en-US" dirty="0"/>
              <a:t>main.exe</a:t>
            </a:r>
          </a:p>
        </p:txBody>
      </p:sp>
      <p:cxnSp>
        <p:nvCxnSpPr>
          <p:cNvPr id="13" name="Straight Arrow Connector 12" descr="Diagram showing separate compilation where each .source file is compiled to an object file and then linked.">
            <a:extLst>
              <a:ext uri="{FF2B5EF4-FFF2-40B4-BE49-F238E27FC236}">
                <a16:creationId xmlns:a16="http://schemas.microsoft.com/office/drawing/2014/main" id="{5CE89982-CBEB-A1CA-6D4C-AF88CF27A02B}"/>
              </a:ext>
            </a:extLst>
          </p:cNvPr>
          <p:cNvCxnSpPr/>
          <p:nvPr/>
        </p:nvCxnSpPr>
        <p:spPr>
          <a:xfrm flipV="1">
            <a:off x="1798285" y="3755455"/>
            <a:ext cx="482803" cy="5304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descr="Diagram showing separate compilation where each .source file is compiled to an object file and then linked.">
            <a:extLst>
              <a:ext uri="{FF2B5EF4-FFF2-40B4-BE49-F238E27FC236}">
                <a16:creationId xmlns:a16="http://schemas.microsoft.com/office/drawing/2014/main" id="{66F4E028-23A8-A888-8FF8-DFFB5617A049}"/>
              </a:ext>
            </a:extLst>
          </p:cNvPr>
          <p:cNvCxnSpPr>
            <a:cxnSpLocks/>
            <a:endCxn id="7" idx="1"/>
          </p:cNvCxnSpPr>
          <p:nvPr/>
        </p:nvCxnSpPr>
        <p:spPr>
          <a:xfrm>
            <a:off x="1781556" y="4728379"/>
            <a:ext cx="629107" cy="5468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descr="Diagram showing separate compilation where each .source file is compiled to an object file and then linked.">
            <a:extLst>
              <a:ext uri="{FF2B5EF4-FFF2-40B4-BE49-F238E27FC236}">
                <a16:creationId xmlns:a16="http://schemas.microsoft.com/office/drawing/2014/main" id="{F43C1C64-AC2C-CB01-1F3F-2C2995E21FF9}"/>
              </a:ext>
            </a:extLst>
          </p:cNvPr>
          <p:cNvCxnSpPr>
            <a:cxnSpLocks/>
            <a:stCxn id="5" idx="3"/>
            <a:endCxn id="6" idx="2"/>
          </p:cNvCxnSpPr>
          <p:nvPr/>
        </p:nvCxnSpPr>
        <p:spPr>
          <a:xfrm>
            <a:off x="3480545" y="3709779"/>
            <a:ext cx="3565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descr="Diagram showing separate compilation where each .source file is compiled to an object file and then linked.">
            <a:extLst>
              <a:ext uri="{FF2B5EF4-FFF2-40B4-BE49-F238E27FC236}">
                <a16:creationId xmlns:a16="http://schemas.microsoft.com/office/drawing/2014/main" id="{7146B93D-6994-49A3-AA05-D7E93C0D0C51}"/>
              </a:ext>
            </a:extLst>
          </p:cNvPr>
          <p:cNvCxnSpPr>
            <a:cxnSpLocks/>
          </p:cNvCxnSpPr>
          <p:nvPr/>
        </p:nvCxnSpPr>
        <p:spPr>
          <a:xfrm>
            <a:off x="3513175" y="5305059"/>
            <a:ext cx="3565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descr="Diagram showing separate compilation where each .source file is compiled to an object file and then linked.">
            <a:extLst>
              <a:ext uri="{FF2B5EF4-FFF2-40B4-BE49-F238E27FC236}">
                <a16:creationId xmlns:a16="http://schemas.microsoft.com/office/drawing/2014/main" id="{46788450-3770-98CF-FD6B-96EA9572A9FD}"/>
              </a:ext>
            </a:extLst>
          </p:cNvPr>
          <p:cNvCxnSpPr>
            <a:cxnSpLocks/>
          </p:cNvCxnSpPr>
          <p:nvPr/>
        </p:nvCxnSpPr>
        <p:spPr>
          <a:xfrm>
            <a:off x="5709819" y="3709778"/>
            <a:ext cx="3565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descr="Diagram showing separate compilation where each .source file is compiled to an object file and then linked.">
            <a:extLst>
              <a:ext uri="{FF2B5EF4-FFF2-40B4-BE49-F238E27FC236}">
                <a16:creationId xmlns:a16="http://schemas.microsoft.com/office/drawing/2014/main" id="{423B14AC-FF5E-1238-4C66-51DF1BE8A7A8}"/>
              </a:ext>
            </a:extLst>
          </p:cNvPr>
          <p:cNvCxnSpPr>
            <a:cxnSpLocks/>
          </p:cNvCxnSpPr>
          <p:nvPr/>
        </p:nvCxnSpPr>
        <p:spPr>
          <a:xfrm>
            <a:off x="5669009" y="5317903"/>
            <a:ext cx="3565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descr="Diagram showing separate compilation where each .source file is compiled to an object file and then linked.">
            <a:extLst>
              <a:ext uri="{FF2B5EF4-FFF2-40B4-BE49-F238E27FC236}">
                <a16:creationId xmlns:a16="http://schemas.microsoft.com/office/drawing/2014/main" id="{5BC3C782-1EAC-3291-8E5C-3DBAC686326E}"/>
              </a:ext>
            </a:extLst>
          </p:cNvPr>
          <p:cNvCxnSpPr>
            <a:cxnSpLocks/>
            <a:endCxn id="11" idx="3"/>
          </p:cNvCxnSpPr>
          <p:nvPr/>
        </p:nvCxnSpPr>
        <p:spPr>
          <a:xfrm flipV="1">
            <a:off x="7164453" y="4758658"/>
            <a:ext cx="778648" cy="5659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descr="Diagram showing separate compilation where each .source file is compiled to an object file and then linked.">
            <a:extLst>
              <a:ext uri="{FF2B5EF4-FFF2-40B4-BE49-F238E27FC236}">
                <a16:creationId xmlns:a16="http://schemas.microsoft.com/office/drawing/2014/main" id="{A25F5F54-326A-B116-5977-3686571FF8C8}"/>
              </a:ext>
            </a:extLst>
          </p:cNvPr>
          <p:cNvCxnSpPr>
            <a:cxnSpLocks/>
            <a:endCxn id="11" idx="1"/>
          </p:cNvCxnSpPr>
          <p:nvPr/>
        </p:nvCxnSpPr>
        <p:spPr>
          <a:xfrm>
            <a:off x="7667469" y="3943865"/>
            <a:ext cx="275632" cy="4837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descr="Diagram showing separate compilation where each .source file is compiled to an object file and then linked.">
            <a:extLst>
              <a:ext uri="{FF2B5EF4-FFF2-40B4-BE49-F238E27FC236}">
                <a16:creationId xmlns:a16="http://schemas.microsoft.com/office/drawing/2014/main" id="{14D4E4D6-39E9-DE57-AA6B-D0FBB21F63A5}"/>
              </a:ext>
            </a:extLst>
          </p:cNvPr>
          <p:cNvCxnSpPr>
            <a:cxnSpLocks/>
          </p:cNvCxnSpPr>
          <p:nvPr/>
        </p:nvCxnSpPr>
        <p:spPr>
          <a:xfrm>
            <a:off x="9199169" y="4586384"/>
            <a:ext cx="3565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descr="Diagram showing separate compilation where each .source file is compiled to an object file and then linked.">
            <a:extLst>
              <a:ext uri="{FF2B5EF4-FFF2-40B4-BE49-F238E27FC236}">
                <a16:creationId xmlns:a16="http://schemas.microsoft.com/office/drawing/2014/main" id="{6FDA2E54-58DC-73C0-B6B3-5B2A9F96BC42}"/>
              </a:ext>
            </a:extLst>
          </p:cNvPr>
          <p:cNvSpPr txBox="1"/>
          <p:nvPr/>
        </p:nvSpPr>
        <p:spPr>
          <a:xfrm>
            <a:off x="298680" y="3750816"/>
            <a:ext cx="1497013" cy="307777"/>
          </a:xfrm>
          <a:prstGeom prst="rect">
            <a:avLst/>
          </a:prstGeom>
          <a:noFill/>
        </p:spPr>
        <p:txBody>
          <a:bodyPr wrap="none" rtlCol="0">
            <a:spAutoFit/>
          </a:bodyPr>
          <a:lstStyle/>
          <a:p>
            <a:r>
              <a:rPr lang="en-US" sz="1400" dirty="0"/>
              <a:t>Textually included</a:t>
            </a:r>
          </a:p>
        </p:txBody>
      </p:sp>
      <p:sp>
        <p:nvSpPr>
          <p:cNvPr id="23" name="TextBox 22" descr="Diagram showing separate compilation where each .source file is compiled to an object file and then linked.">
            <a:extLst>
              <a:ext uri="{FF2B5EF4-FFF2-40B4-BE49-F238E27FC236}">
                <a16:creationId xmlns:a16="http://schemas.microsoft.com/office/drawing/2014/main" id="{BA8756B6-7F46-29AA-6E75-8F9411D35AB8}"/>
              </a:ext>
            </a:extLst>
          </p:cNvPr>
          <p:cNvSpPr txBox="1"/>
          <p:nvPr/>
        </p:nvSpPr>
        <p:spPr>
          <a:xfrm>
            <a:off x="351715" y="5024147"/>
            <a:ext cx="1497013" cy="307777"/>
          </a:xfrm>
          <a:prstGeom prst="rect">
            <a:avLst/>
          </a:prstGeom>
          <a:noFill/>
        </p:spPr>
        <p:txBody>
          <a:bodyPr wrap="none" rtlCol="0">
            <a:spAutoFit/>
          </a:bodyPr>
          <a:lstStyle/>
          <a:p>
            <a:r>
              <a:rPr lang="en-US" sz="1400" dirty="0"/>
              <a:t>Textually included</a:t>
            </a:r>
          </a:p>
        </p:txBody>
      </p:sp>
      <p:sp>
        <p:nvSpPr>
          <p:cNvPr id="32" name="Content Placeholder 7">
            <a:extLst>
              <a:ext uri="{FF2B5EF4-FFF2-40B4-BE49-F238E27FC236}">
                <a16:creationId xmlns:a16="http://schemas.microsoft.com/office/drawing/2014/main" id="{492FFB19-A82C-DAA9-00E4-031AB567C1DB}"/>
              </a:ext>
            </a:extLst>
          </p:cNvPr>
          <p:cNvSpPr>
            <a:spLocks noGrp="1"/>
          </p:cNvSpPr>
          <p:nvPr>
            <p:ph idx="1"/>
          </p:nvPr>
        </p:nvSpPr>
        <p:spPr>
          <a:xfrm>
            <a:off x="1261872" y="1828800"/>
            <a:ext cx="8595360" cy="4351337"/>
          </a:xfrm>
        </p:spPr>
        <p:txBody>
          <a:bodyPr>
            <a:normAutofit/>
          </a:bodyPr>
          <a:lstStyle/>
          <a:p>
            <a:pPr>
              <a:lnSpc>
                <a:spcPct val="150000"/>
              </a:lnSpc>
            </a:pPr>
            <a:r>
              <a:rPr lang="en-US" sz="2000" b="1" dirty="0"/>
              <a:t>Definition:</a:t>
            </a:r>
          </a:p>
          <a:p>
            <a:pPr lvl="1">
              <a:lnSpc>
                <a:spcPct val="150000"/>
              </a:lnSpc>
            </a:pPr>
            <a:r>
              <a:rPr lang="en-US" sz="1800" dirty="0"/>
              <a:t>Linker errors are mismatches between the compiled symbols and the libraries that use them.</a:t>
            </a:r>
          </a:p>
        </p:txBody>
      </p:sp>
    </p:spTree>
    <p:extLst>
      <p:ext uri="{BB962C8B-B14F-4D97-AF65-F5344CB8AC3E}">
        <p14:creationId xmlns:p14="http://schemas.microsoft.com/office/powerpoint/2010/main" val="409770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animBg="1"/>
      <p:bldP spid="9" grpId="0"/>
      <p:bldP spid="10" grpId="0"/>
      <p:bldP spid="11" grpId="0" animBg="1"/>
      <p:bldP spid="12"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4485E3-C05B-F666-5F78-AD6BDACC0EF8}"/>
              </a:ext>
            </a:extLst>
          </p:cNvPr>
          <p:cNvSpPr>
            <a:spLocks noGrp="1"/>
          </p:cNvSpPr>
          <p:nvPr>
            <p:ph type="title"/>
          </p:nvPr>
        </p:nvSpPr>
        <p:spPr>
          <a:xfrm>
            <a:off x="1261872" y="365760"/>
            <a:ext cx="9692640" cy="1325562"/>
          </a:xfrm>
        </p:spPr>
        <p:txBody>
          <a:bodyPr>
            <a:normAutofit/>
          </a:bodyPr>
          <a:lstStyle/>
          <a:p>
            <a:r>
              <a:rPr lang="en-US" dirty="0"/>
              <a:t>Declaration Vs Definition</a:t>
            </a:r>
          </a:p>
        </p:txBody>
      </p:sp>
      <p:graphicFrame>
        <p:nvGraphicFramePr>
          <p:cNvPr id="10" name="Content Placeholder 7">
            <a:extLst>
              <a:ext uri="{FF2B5EF4-FFF2-40B4-BE49-F238E27FC236}">
                <a16:creationId xmlns:a16="http://schemas.microsoft.com/office/drawing/2014/main" id="{9EE436E2-D6CD-B967-041A-7212C7C731DA}"/>
              </a:ext>
            </a:extLst>
          </p:cNvPr>
          <p:cNvGraphicFramePr>
            <a:graphicFrameLocks noGrp="1"/>
          </p:cNvGraphicFramePr>
          <p:nvPr>
            <p:ph idx="1"/>
            <p:extLst>
              <p:ext uri="{D42A27DB-BD31-4B8C-83A1-F6EECF244321}">
                <p14:modId xmlns:p14="http://schemas.microsoft.com/office/powerpoint/2010/main" val="2554292554"/>
              </p:ext>
            </p:extLst>
          </p:nvPr>
        </p:nvGraphicFramePr>
        <p:xfrm>
          <a:off x="1262064" y="2013055"/>
          <a:ext cx="6010206"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0FA6FAC4-8768-5EDA-E214-3E6E8CAF147D}"/>
              </a:ext>
            </a:extLst>
          </p:cNvPr>
          <p:cNvPicPr>
            <a:picLocks noChangeAspect="1"/>
          </p:cNvPicPr>
          <p:nvPr/>
        </p:nvPicPr>
        <p:blipFill>
          <a:blip r:embed="rId7"/>
          <a:stretch>
            <a:fillRect/>
          </a:stretch>
        </p:blipFill>
        <p:spPr>
          <a:xfrm>
            <a:off x="7272270" y="2295729"/>
            <a:ext cx="3657667" cy="1042888"/>
          </a:xfrm>
          <a:prstGeom prst="rect">
            <a:avLst/>
          </a:prstGeom>
        </p:spPr>
      </p:pic>
      <p:pic>
        <p:nvPicPr>
          <p:cNvPr id="5" name="Picture 4">
            <a:extLst>
              <a:ext uri="{FF2B5EF4-FFF2-40B4-BE49-F238E27FC236}">
                <a16:creationId xmlns:a16="http://schemas.microsoft.com/office/drawing/2014/main" id="{8F0C61B8-971C-C8E7-C15C-484EFE53ACC5}"/>
              </a:ext>
            </a:extLst>
          </p:cNvPr>
          <p:cNvPicPr>
            <a:picLocks noChangeAspect="1"/>
          </p:cNvPicPr>
          <p:nvPr/>
        </p:nvPicPr>
        <p:blipFill>
          <a:blip r:embed="rId8"/>
          <a:stretch>
            <a:fillRect/>
          </a:stretch>
        </p:blipFill>
        <p:spPr>
          <a:xfrm>
            <a:off x="7272269" y="4378976"/>
            <a:ext cx="3657667" cy="2036503"/>
          </a:xfrm>
          <a:prstGeom prst="rect">
            <a:avLst/>
          </a:prstGeom>
        </p:spPr>
      </p:pic>
    </p:spTree>
    <p:extLst>
      <p:ext uri="{BB962C8B-B14F-4D97-AF65-F5344CB8AC3E}">
        <p14:creationId xmlns:p14="http://schemas.microsoft.com/office/powerpoint/2010/main" val="326296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4CE6-E377-9167-8360-D49F3E3B937C}"/>
              </a:ext>
            </a:extLst>
          </p:cNvPr>
          <p:cNvSpPr>
            <a:spLocks noGrp="1"/>
          </p:cNvSpPr>
          <p:nvPr>
            <p:ph type="title"/>
          </p:nvPr>
        </p:nvSpPr>
        <p:spPr/>
        <p:txBody>
          <a:bodyPr/>
          <a:lstStyle/>
          <a:p>
            <a:r>
              <a:rPr lang="en-US" dirty="0"/>
              <a:t>Extern Declarations</a:t>
            </a:r>
          </a:p>
        </p:txBody>
      </p:sp>
      <p:sp>
        <p:nvSpPr>
          <p:cNvPr id="5" name="Text Placeholder 4">
            <a:extLst>
              <a:ext uri="{FF2B5EF4-FFF2-40B4-BE49-F238E27FC236}">
                <a16:creationId xmlns:a16="http://schemas.microsoft.com/office/drawing/2014/main" id="{1425ED0B-E56A-4968-6309-D8A6E2FE038B}"/>
              </a:ext>
            </a:extLst>
          </p:cNvPr>
          <p:cNvSpPr>
            <a:spLocks noGrp="1"/>
          </p:cNvSpPr>
          <p:nvPr>
            <p:ph type="body" idx="1"/>
          </p:nvPr>
        </p:nvSpPr>
        <p:spPr/>
        <p:style>
          <a:lnRef idx="1">
            <a:schemeClr val="accent2"/>
          </a:lnRef>
          <a:fillRef idx="2">
            <a:schemeClr val="accent2"/>
          </a:fillRef>
          <a:effectRef idx="1">
            <a:schemeClr val="accent2"/>
          </a:effectRef>
          <a:fontRef idx="minor">
            <a:schemeClr val="dk1"/>
          </a:fontRef>
        </p:style>
        <p:txBody>
          <a:bodyPr/>
          <a:lstStyle/>
          <a:p>
            <a:r>
              <a:rPr lang="en-US" dirty="0"/>
              <a:t>Declaration</a:t>
            </a:r>
          </a:p>
        </p:txBody>
      </p:sp>
      <p:sp>
        <p:nvSpPr>
          <p:cNvPr id="6" name="Content Placeholder 5">
            <a:extLst>
              <a:ext uri="{FF2B5EF4-FFF2-40B4-BE49-F238E27FC236}">
                <a16:creationId xmlns:a16="http://schemas.microsoft.com/office/drawing/2014/main" id="{B77A4A9F-0E0D-CB42-DAE9-F2CA849EDECB}"/>
              </a:ext>
            </a:extLst>
          </p:cNvPr>
          <p:cNvSpPr>
            <a:spLocks noGrp="1"/>
          </p:cNvSpPr>
          <p:nvPr>
            <p:ph sz="half" idx="2"/>
          </p:nvPr>
        </p:nvSpPr>
        <p:spPr/>
        <p:txBody>
          <a:bodyPr/>
          <a:lstStyle/>
          <a:p>
            <a:pPr marL="0" indent="0">
              <a:buNone/>
            </a:pPr>
            <a:r>
              <a:rPr lang="en-US" b="0" i="0" dirty="0">
                <a:solidFill>
                  <a:srgbClr val="36ACAA"/>
                </a:solidFill>
                <a:effectLst/>
                <a:latin typeface="SFMono-Regular"/>
              </a:rPr>
              <a:t>#</a:t>
            </a:r>
            <a:r>
              <a:rPr lang="en-US" b="0" i="0" dirty="0">
                <a:solidFill>
                  <a:srgbClr val="00009F"/>
                </a:solidFill>
                <a:effectLst/>
                <a:latin typeface="SFMono-Regular"/>
              </a:rPr>
              <a:t>ifndef</a:t>
            </a:r>
            <a:r>
              <a:rPr lang="en-US" b="0" i="0" dirty="0">
                <a:solidFill>
                  <a:srgbClr val="36ACAA"/>
                </a:solidFill>
                <a:effectLst/>
                <a:latin typeface="SFMono-Regular"/>
              </a:rPr>
              <a:t> HEADER_H</a:t>
            </a:r>
            <a:br>
              <a:rPr lang="en-US" b="0" i="0" dirty="0">
                <a:solidFill>
                  <a:srgbClr val="393A34"/>
                </a:solidFill>
                <a:effectLst/>
                <a:latin typeface="SFMono-Regular"/>
              </a:rPr>
            </a:br>
            <a:r>
              <a:rPr lang="en-US" b="0" i="0" dirty="0">
                <a:solidFill>
                  <a:srgbClr val="36ACAA"/>
                </a:solidFill>
                <a:effectLst/>
                <a:latin typeface="SFMono-Regular"/>
              </a:rPr>
              <a:t>#</a:t>
            </a:r>
            <a:r>
              <a:rPr lang="en-US" b="0" i="0" dirty="0">
                <a:solidFill>
                  <a:srgbClr val="00009F"/>
                </a:solidFill>
                <a:effectLst/>
                <a:latin typeface="SFMono-Regular"/>
              </a:rPr>
              <a:t>define</a:t>
            </a:r>
            <a:r>
              <a:rPr lang="en-US" b="0" i="0" dirty="0">
                <a:solidFill>
                  <a:srgbClr val="36ACAA"/>
                </a:solidFill>
                <a:effectLst/>
                <a:latin typeface="SFMono-Regular"/>
              </a:rPr>
              <a:t> HEADER_H</a:t>
            </a:r>
            <a:br>
              <a:rPr lang="en-US" b="0" i="0" dirty="0">
                <a:solidFill>
                  <a:srgbClr val="393A34"/>
                </a:solidFill>
                <a:effectLst/>
                <a:latin typeface="SFMono-Regular"/>
              </a:rPr>
            </a:br>
            <a:endParaRPr lang="en-US" b="0" i="0" dirty="0">
              <a:solidFill>
                <a:srgbClr val="393A34"/>
              </a:solidFill>
              <a:effectLst/>
              <a:latin typeface="SFMono-Regular"/>
            </a:endParaRPr>
          </a:p>
          <a:p>
            <a:pPr marL="0" indent="0">
              <a:buNone/>
            </a:pPr>
            <a:r>
              <a:rPr lang="en-US" dirty="0">
                <a:solidFill>
                  <a:srgbClr val="393A34"/>
                </a:solidFill>
                <a:latin typeface="SFMono-Regular"/>
              </a:rPr>
              <a:t>// declares type of n</a:t>
            </a:r>
            <a:br>
              <a:rPr lang="en-US" b="0" i="0" dirty="0">
                <a:solidFill>
                  <a:srgbClr val="393A34"/>
                </a:solidFill>
                <a:effectLst/>
                <a:latin typeface="SFMono-Regular"/>
              </a:rPr>
            </a:br>
            <a:r>
              <a:rPr lang="en-US" b="0" i="0" dirty="0">
                <a:solidFill>
                  <a:srgbClr val="00009F"/>
                </a:solidFill>
                <a:effectLst/>
                <a:latin typeface="SFMono-Regular"/>
              </a:rPr>
              <a:t>extern</a:t>
            </a:r>
            <a:r>
              <a:rPr lang="en-US" b="0" i="0" dirty="0">
                <a:solidFill>
                  <a:srgbClr val="393A34"/>
                </a:solidFill>
                <a:effectLst/>
                <a:latin typeface="SFMono-Regular"/>
              </a:rPr>
              <a:t> </a:t>
            </a:r>
            <a:r>
              <a:rPr lang="en-US" b="0" i="0" dirty="0">
                <a:solidFill>
                  <a:srgbClr val="00009F"/>
                </a:solidFill>
                <a:effectLst/>
                <a:latin typeface="SFMono-Regular"/>
              </a:rPr>
              <a:t>int</a:t>
            </a:r>
            <a:r>
              <a:rPr lang="en-US" b="0" i="0" dirty="0">
                <a:solidFill>
                  <a:srgbClr val="393A34"/>
                </a:solidFill>
                <a:effectLst/>
                <a:latin typeface="SFMono-Regular"/>
              </a:rPr>
              <a:t> n;</a:t>
            </a:r>
            <a:br>
              <a:rPr lang="en-US" b="0" i="0" dirty="0">
                <a:solidFill>
                  <a:srgbClr val="393A34"/>
                </a:solidFill>
                <a:effectLst/>
                <a:latin typeface="SFMono-Regular"/>
              </a:rPr>
            </a:br>
            <a:br>
              <a:rPr lang="en-US" b="0" i="0" dirty="0">
                <a:solidFill>
                  <a:srgbClr val="393A34"/>
                </a:solidFill>
                <a:effectLst/>
                <a:latin typeface="SFMono-Regular"/>
              </a:rPr>
            </a:br>
            <a:r>
              <a:rPr lang="en-US" b="0" i="0" dirty="0">
                <a:solidFill>
                  <a:srgbClr val="36ACAA"/>
                </a:solidFill>
                <a:effectLst/>
                <a:latin typeface="SFMono-Regular"/>
              </a:rPr>
              <a:t>#</a:t>
            </a:r>
            <a:r>
              <a:rPr lang="en-US" b="0" i="0" dirty="0">
                <a:solidFill>
                  <a:srgbClr val="00009F"/>
                </a:solidFill>
                <a:effectLst/>
                <a:latin typeface="SFMono-Regular"/>
              </a:rPr>
              <a:t>endif</a:t>
            </a:r>
            <a:endParaRPr lang="en-US" dirty="0"/>
          </a:p>
        </p:txBody>
      </p:sp>
      <p:sp>
        <p:nvSpPr>
          <p:cNvPr id="7" name="Text Placeholder 6">
            <a:extLst>
              <a:ext uri="{FF2B5EF4-FFF2-40B4-BE49-F238E27FC236}">
                <a16:creationId xmlns:a16="http://schemas.microsoft.com/office/drawing/2014/main" id="{C514AE80-BE79-EB6B-C58F-FFF6D939B182}"/>
              </a:ext>
            </a:extLst>
          </p:cNvPr>
          <p:cNvSpPr>
            <a:spLocks noGrp="1"/>
          </p:cNvSpPr>
          <p:nvPr>
            <p:ph type="body" sz="quarter" idx="3"/>
          </p:nvPr>
        </p:nvSpPr>
        <p:spPr/>
        <p:style>
          <a:lnRef idx="1">
            <a:schemeClr val="accent2"/>
          </a:lnRef>
          <a:fillRef idx="2">
            <a:schemeClr val="accent2"/>
          </a:fillRef>
          <a:effectRef idx="1">
            <a:schemeClr val="accent2"/>
          </a:effectRef>
          <a:fontRef idx="minor">
            <a:schemeClr val="dk1"/>
          </a:fontRef>
        </p:style>
        <p:txBody>
          <a:bodyPr/>
          <a:lstStyle/>
          <a:p>
            <a:r>
              <a:rPr lang="en-US" dirty="0"/>
              <a:t>Definition</a:t>
            </a:r>
          </a:p>
        </p:txBody>
      </p:sp>
      <p:sp>
        <p:nvSpPr>
          <p:cNvPr id="8" name="Content Placeholder 7">
            <a:extLst>
              <a:ext uri="{FF2B5EF4-FFF2-40B4-BE49-F238E27FC236}">
                <a16:creationId xmlns:a16="http://schemas.microsoft.com/office/drawing/2014/main" id="{52277DC8-4DB5-CD46-E85C-BA0602477F56}"/>
              </a:ext>
            </a:extLst>
          </p:cNvPr>
          <p:cNvSpPr>
            <a:spLocks noGrp="1"/>
          </p:cNvSpPr>
          <p:nvPr>
            <p:ph sz="quarter" idx="4"/>
          </p:nvPr>
        </p:nvSpPr>
        <p:spPr/>
        <p:txBody>
          <a:bodyPr/>
          <a:lstStyle/>
          <a:p>
            <a:pPr marL="0" indent="0">
              <a:buNone/>
            </a:pPr>
            <a:r>
              <a:rPr lang="en-US" b="0" i="0" dirty="0">
                <a:solidFill>
                  <a:srgbClr val="36ACAA"/>
                </a:solidFill>
                <a:effectLst/>
                <a:latin typeface="SFMono-Regular"/>
              </a:rPr>
              <a:t>#</a:t>
            </a:r>
            <a:r>
              <a:rPr lang="en-US" b="0" i="0" dirty="0">
                <a:solidFill>
                  <a:srgbClr val="00009F"/>
                </a:solidFill>
                <a:effectLst/>
                <a:latin typeface="SFMono-Regular"/>
              </a:rPr>
              <a:t>ifndef</a:t>
            </a:r>
            <a:r>
              <a:rPr lang="en-US" b="0" i="0" dirty="0">
                <a:solidFill>
                  <a:srgbClr val="36ACAA"/>
                </a:solidFill>
                <a:effectLst/>
                <a:latin typeface="SFMono-Regular"/>
              </a:rPr>
              <a:t> HEADER_H</a:t>
            </a:r>
            <a:br>
              <a:rPr lang="en-US" b="0" i="0" dirty="0">
                <a:solidFill>
                  <a:srgbClr val="393A34"/>
                </a:solidFill>
                <a:effectLst/>
                <a:latin typeface="SFMono-Regular"/>
              </a:rPr>
            </a:br>
            <a:r>
              <a:rPr lang="en-US" b="0" i="0" dirty="0">
                <a:solidFill>
                  <a:srgbClr val="36ACAA"/>
                </a:solidFill>
                <a:effectLst/>
                <a:latin typeface="SFMono-Regular"/>
              </a:rPr>
              <a:t>#</a:t>
            </a:r>
            <a:r>
              <a:rPr lang="en-US" b="0" i="0" dirty="0">
                <a:solidFill>
                  <a:srgbClr val="00009F"/>
                </a:solidFill>
                <a:effectLst/>
                <a:latin typeface="SFMono-Regular"/>
              </a:rPr>
              <a:t>define</a:t>
            </a:r>
            <a:r>
              <a:rPr lang="en-US" b="0" i="0" dirty="0">
                <a:solidFill>
                  <a:srgbClr val="36ACAA"/>
                </a:solidFill>
                <a:effectLst/>
                <a:latin typeface="SFMono-Regular"/>
              </a:rPr>
              <a:t> HEADER_H</a:t>
            </a:r>
            <a:br>
              <a:rPr lang="en-US" b="0" i="0" dirty="0">
                <a:solidFill>
                  <a:srgbClr val="393A34"/>
                </a:solidFill>
                <a:effectLst/>
                <a:latin typeface="SFMono-Regular"/>
              </a:rPr>
            </a:br>
            <a:endParaRPr lang="en-US" b="0" i="0" dirty="0">
              <a:solidFill>
                <a:srgbClr val="393A34"/>
              </a:solidFill>
              <a:effectLst/>
              <a:latin typeface="SFMono-Regular"/>
            </a:endParaRPr>
          </a:p>
          <a:p>
            <a:pPr marL="0" indent="0">
              <a:buNone/>
            </a:pPr>
            <a:r>
              <a:rPr lang="en-US" dirty="0">
                <a:solidFill>
                  <a:srgbClr val="393A34"/>
                </a:solidFill>
                <a:latin typeface="SFMono-Regular"/>
              </a:rPr>
              <a:t>// allocates memory for n</a:t>
            </a:r>
            <a:br>
              <a:rPr lang="en-US" b="0" i="0" dirty="0">
                <a:solidFill>
                  <a:srgbClr val="393A34"/>
                </a:solidFill>
                <a:effectLst/>
                <a:latin typeface="SFMono-Regular"/>
              </a:rPr>
            </a:br>
            <a:r>
              <a:rPr lang="en-US" b="0" i="0" dirty="0">
                <a:solidFill>
                  <a:srgbClr val="00009F"/>
                </a:solidFill>
                <a:effectLst/>
                <a:latin typeface="SFMono-Regular"/>
              </a:rPr>
              <a:t>int</a:t>
            </a:r>
            <a:r>
              <a:rPr lang="en-US" b="0" i="0" dirty="0">
                <a:solidFill>
                  <a:srgbClr val="393A34"/>
                </a:solidFill>
                <a:effectLst/>
                <a:latin typeface="SFMono-Regular"/>
              </a:rPr>
              <a:t> n;</a:t>
            </a:r>
            <a:br>
              <a:rPr lang="en-US" b="0" i="0" dirty="0">
                <a:solidFill>
                  <a:srgbClr val="393A34"/>
                </a:solidFill>
                <a:effectLst/>
                <a:latin typeface="SFMono-Regular"/>
              </a:rPr>
            </a:br>
            <a:br>
              <a:rPr lang="en-US" b="0" i="0" dirty="0">
                <a:solidFill>
                  <a:srgbClr val="393A34"/>
                </a:solidFill>
                <a:effectLst/>
                <a:latin typeface="SFMono-Regular"/>
              </a:rPr>
            </a:br>
            <a:r>
              <a:rPr lang="en-US" b="0" i="0" dirty="0">
                <a:solidFill>
                  <a:srgbClr val="36ACAA"/>
                </a:solidFill>
                <a:effectLst/>
                <a:latin typeface="SFMono-Regular"/>
              </a:rPr>
              <a:t>#</a:t>
            </a:r>
            <a:r>
              <a:rPr lang="en-US" b="0" i="0" dirty="0">
                <a:solidFill>
                  <a:srgbClr val="00009F"/>
                </a:solidFill>
                <a:effectLst/>
                <a:latin typeface="SFMono-Regular"/>
              </a:rPr>
              <a:t>endif</a:t>
            </a:r>
            <a:endParaRPr lang="en-US" dirty="0"/>
          </a:p>
        </p:txBody>
      </p:sp>
    </p:spTree>
    <p:extLst>
      <p:ext uri="{BB962C8B-B14F-4D97-AF65-F5344CB8AC3E}">
        <p14:creationId xmlns:p14="http://schemas.microsoft.com/office/powerpoint/2010/main" val="79525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bg/>
                                          </p:spTgt>
                                        </p:tgtEl>
                                        <p:attrNameLst>
                                          <p:attrName>style.visibility</p:attrName>
                                        </p:attrNameLst>
                                      </p:cBhvr>
                                      <p:to>
                                        <p:strVal val="visible"/>
                                      </p:to>
                                    </p:set>
                                    <p:animEffect transition="in" filter="fade">
                                      <p:cBhvr>
                                        <p:cTn id="13" dur="500"/>
                                        <p:tgtEl>
                                          <p:spTgt spid="7">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500"/>
                                        <p:tgtEl>
                                          <p:spTgt spid="6">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500"/>
                                        <p:tgtEl>
                                          <p:spTgt spid="6">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bg/>
                                          </p:spTgt>
                                        </p:tgtEl>
                                        <p:attrNameLst>
                                          <p:attrName>style.visibility</p:attrName>
                                        </p:attrNameLst>
                                      </p:cBhvr>
                                      <p:to>
                                        <p:strVal val="visible"/>
                                      </p:to>
                                    </p:set>
                                    <p:animEffect transition="in" filter="fade">
                                      <p:cBhvr>
                                        <p:cTn id="27" dur="500"/>
                                        <p:tgtEl>
                                          <p:spTgt spid="5">
                                            <p:bg/>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fade">
                                      <p:cBhvr>
                                        <p:cTn id="3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uiExpand="1" build="p"/>
      <p:bldP spid="7" grpId="0" uiExpand="1" build="p" animBg="1"/>
      <p:bldP spid="8" grpId="0" uiExpand="1" build="p"/>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8B9DB3898E1840A1985BE38A336A09" ma:contentTypeVersion="12" ma:contentTypeDescription="Create a new document." ma:contentTypeScope="" ma:versionID="2e7fe1ede33cf1dc680f0e4a7db54bb2">
  <xsd:schema xmlns:xsd="http://www.w3.org/2001/XMLSchema" xmlns:xs="http://www.w3.org/2001/XMLSchema" xmlns:p="http://schemas.microsoft.com/office/2006/metadata/properties" xmlns:ns2="7e7c8aa9-4be2-48a6-a0f7-80013db2e73b" xmlns:ns3="7db3b190-d1cf-4882-bee6-3064ce691739" targetNamespace="http://schemas.microsoft.com/office/2006/metadata/properties" ma:root="true" ma:fieldsID="c518a831eea8f0d02cef310fd2c9fe1b" ns2:_="" ns3:_="">
    <xsd:import namespace="7e7c8aa9-4be2-48a6-a0f7-80013db2e73b"/>
    <xsd:import namespace="7db3b190-d1cf-4882-bee6-3064ce69173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7c8aa9-4be2-48a6-a0f7-80013db2e7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68e675e-7f51-40c4-b007-fcb928a1bb5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db3b190-d1cf-4882-bee6-3064ce69173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1053aee-29de-48c2-82f4-3c5d5ff217c1}" ma:internalName="TaxCatchAll" ma:showField="CatchAllData" ma:web="7db3b190-d1cf-4882-bee6-3064ce6917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db3b190-d1cf-4882-bee6-3064ce691739" xsi:nil="true"/>
    <lcf76f155ced4ddcb4097134ff3c332f xmlns="7e7c8aa9-4be2-48a6-a0f7-80013db2e73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51927EE-55AA-4C2C-87AA-915ECE85D8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7c8aa9-4be2-48a6-a0f7-80013db2e73b"/>
    <ds:schemaRef ds:uri="7db3b190-d1cf-4882-bee6-3064ce6917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88CDC1-60FD-40A4-9948-17BD96BBC950}">
  <ds:schemaRefs>
    <ds:schemaRef ds:uri="http://schemas.microsoft.com/sharepoint/v3/contenttype/forms"/>
  </ds:schemaRefs>
</ds:datastoreItem>
</file>

<file path=customXml/itemProps3.xml><?xml version="1.0" encoding="utf-8"?>
<ds:datastoreItem xmlns:ds="http://schemas.openxmlformats.org/officeDocument/2006/customXml" ds:itemID="{B4436E61-A2CC-4D1F-B00D-57F6EB268094}">
  <ds:schemaRefs>
    <ds:schemaRef ds:uri="http://schemas.microsoft.com/office/2006/metadata/properties"/>
    <ds:schemaRef ds:uri="http://schemas.microsoft.com/office/infopath/2007/PartnerControls"/>
    <ds:schemaRef ds:uri="7db3b190-d1cf-4882-bee6-3064ce691739"/>
    <ds:schemaRef ds:uri="7e7c8aa9-4be2-48a6-a0f7-80013db2e73b"/>
  </ds:schemaRefs>
</ds:datastoreItem>
</file>

<file path=docProps/app.xml><?xml version="1.0" encoding="utf-8"?>
<Properties xmlns="http://schemas.openxmlformats.org/officeDocument/2006/extended-properties" xmlns:vt="http://schemas.openxmlformats.org/officeDocument/2006/docPropsVTypes">
  <Template>TM03457515[[fn=View]]</Template>
  <TotalTime>603</TotalTime>
  <Words>2409</Words>
  <Application>Microsoft Office PowerPoint</Application>
  <PresentationFormat>Widescreen</PresentationFormat>
  <Paragraphs>266</Paragraphs>
  <Slides>22</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Schoolbook</vt:lpstr>
      <vt:lpstr>Century Schoolbook (Headings)</vt:lpstr>
      <vt:lpstr>SFMono-Regular</vt:lpstr>
      <vt:lpstr>system-ui</vt:lpstr>
      <vt:lpstr>Wingdings 2</vt:lpstr>
      <vt:lpstr>View</vt:lpstr>
      <vt:lpstr>Software Testing</vt:lpstr>
      <vt:lpstr>Overview</vt:lpstr>
      <vt:lpstr>Debugging</vt:lpstr>
      <vt:lpstr>Debugging Process</vt:lpstr>
      <vt:lpstr>Types of Errors</vt:lpstr>
      <vt:lpstr>Syntactic Errors</vt:lpstr>
      <vt:lpstr>Linker Errors</vt:lpstr>
      <vt:lpstr>Declaration Vs Definition</vt:lpstr>
      <vt:lpstr>Extern Declarations</vt:lpstr>
      <vt:lpstr>Debugging Techniques</vt:lpstr>
      <vt:lpstr>Debugging Clues</vt:lpstr>
      <vt:lpstr>Segmentation Faults</vt:lpstr>
      <vt:lpstr>Bus Error</vt:lpstr>
      <vt:lpstr>Random Behavior </vt:lpstr>
      <vt:lpstr>Executing Wrong Code</vt:lpstr>
      <vt:lpstr>Variable Changing Value</vt:lpstr>
      <vt:lpstr>Working on Some Compilers</vt:lpstr>
      <vt:lpstr>Program Stopping Unexpectedly</vt:lpstr>
      <vt:lpstr>Memory Layout</vt:lpstr>
      <vt:lpstr>Memory Layout Issues</vt:lpstr>
      <vt:lpstr>Numeric Problems</vt:lpstr>
      <vt:lpstr>Non-Zero Return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Robert Robson</dc:creator>
  <cp:lastModifiedBy>Kaveh Eshraghian</cp:lastModifiedBy>
  <cp:revision>28</cp:revision>
  <dcterms:created xsi:type="dcterms:W3CDTF">2022-06-07T14:34:56Z</dcterms:created>
  <dcterms:modified xsi:type="dcterms:W3CDTF">2023-06-01T14:23:06Z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0x010100068B9DB3898E1840A1985BE38A336A09</vt:lpwstr>
  </property>
</Properties>
</file>