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notesMasterIdLst>
    <p:notesMasterId r:id="rId20"/>
  </p:notesMasterIdLst>
  <p:sldIdLst>
    <p:sldId id="282" r:id="rId5"/>
    <p:sldId id="281" r:id="rId6"/>
    <p:sldId id="257" r:id="rId7"/>
    <p:sldId id="258" r:id="rId8"/>
    <p:sldId id="283" r:id="rId9"/>
    <p:sldId id="284" r:id="rId10"/>
    <p:sldId id="287" r:id="rId11"/>
    <p:sldId id="267" r:id="rId12"/>
    <p:sldId id="285" r:id="rId13"/>
    <p:sldId id="286" r:id="rId14"/>
    <p:sldId id="260" r:id="rId15"/>
    <p:sldId id="261" r:id="rId16"/>
    <p:sldId id="288" r:id="rId17"/>
    <p:sldId id="263"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43B926-C3B8-4CD6-A8CB-C6B6BDCCFBBE}" v="190" dt="2023-06-08T06:11:21.2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79298" autoAdjust="0"/>
  </p:normalViewPr>
  <p:slideViewPr>
    <p:cSldViewPr snapToGrid="0">
      <p:cViewPr varScale="1">
        <p:scale>
          <a:sx n="88" d="100"/>
          <a:sy n="88" d="100"/>
        </p:scale>
        <p:origin x="438" y="78"/>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eh Eshraghian" userId="45481263d5e56625" providerId="LiveId" clId="{AD43B926-C3B8-4CD6-A8CB-C6B6BDCCFBBE}"/>
    <pc:docChg chg="undo redo custSel addSld delSld modSld sldOrd">
      <pc:chgData name="Kaveh Eshraghian" userId="45481263d5e56625" providerId="LiveId" clId="{AD43B926-C3B8-4CD6-A8CB-C6B6BDCCFBBE}" dt="2023-06-08T06:11:21.259" v="1531" actId="20577"/>
      <pc:docMkLst>
        <pc:docMk/>
      </pc:docMkLst>
      <pc:sldChg chg="del">
        <pc:chgData name="Kaveh Eshraghian" userId="45481263d5e56625" providerId="LiveId" clId="{AD43B926-C3B8-4CD6-A8CB-C6B6BDCCFBBE}" dt="2023-06-08T04:12:31.695" v="1" actId="47"/>
        <pc:sldMkLst>
          <pc:docMk/>
          <pc:sldMk cId="3059522530" sldId="256"/>
        </pc:sldMkLst>
      </pc:sldChg>
      <pc:sldChg chg="addSp delSp modSp mod setBg modNotesTx">
        <pc:chgData name="Kaveh Eshraghian" userId="45481263d5e56625" providerId="LiveId" clId="{AD43B926-C3B8-4CD6-A8CB-C6B6BDCCFBBE}" dt="2023-06-08T04:19:19.870" v="230"/>
        <pc:sldMkLst>
          <pc:docMk/>
          <pc:sldMk cId="4044875360" sldId="257"/>
        </pc:sldMkLst>
        <pc:spChg chg="mod">
          <ac:chgData name="Kaveh Eshraghian" userId="45481263d5e56625" providerId="LiveId" clId="{AD43B926-C3B8-4CD6-A8CB-C6B6BDCCFBBE}" dt="2023-06-08T04:17:38.686" v="213" actId="26606"/>
          <ac:spMkLst>
            <pc:docMk/>
            <pc:sldMk cId="4044875360" sldId="257"/>
            <ac:spMk id="2" creationId="{E777067A-D05E-2CC7-88B0-4107193C8AB2}"/>
          </ac:spMkLst>
        </pc:spChg>
        <pc:spChg chg="add del mod">
          <ac:chgData name="Kaveh Eshraghian" userId="45481263d5e56625" providerId="LiveId" clId="{AD43B926-C3B8-4CD6-A8CB-C6B6BDCCFBBE}" dt="2023-06-08T04:18:13.380" v="227" actId="2710"/>
          <ac:spMkLst>
            <pc:docMk/>
            <pc:sldMk cId="4044875360" sldId="257"/>
            <ac:spMk id="3" creationId="{CFFD870C-D629-8678-C212-FCC2DC0C519D}"/>
          </ac:spMkLst>
        </pc:spChg>
        <pc:graphicFrameChg chg="add del">
          <ac:chgData name="Kaveh Eshraghian" userId="45481263d5e56625" providerId="LiveId" clId="{AD43B926-C3B8-4CD6-A8CB-C6B6BDCCFBBE}" dt="2023-06-08T04:17:35.280" v="212" actId="26606"/>
          <ac:graphicFrameMkLst>
            <pc:docMk/>
            <pc:sldMk cId="4044875360" sldId="257"/>
            <ac:graphicFrameMk id="5" creationId="{E80D4A16-E732-9901-F3B3-258944F95BA9}"/>
          </ac:graphicFrameMkLst>
        </pc:graphicFrameChg>
        <pc:picChg chg="add">
          <ac:chgData name="Kaveh Eshraghian" userId="45481263d5e56625" providerId="LiveId" clId="{AD43B926-C3B8-4CD6-A8CB-C6B6BDCCFBBE}" dt="2023-06-08T04:17:38.686" v="213" actId="26606"/>
          <ac:picMkLst>
            <pc:docMk/>
            <pc:sldMk cId="4044875360" sldId="257"/>
            <ac:picMk id="7" creationId="{053D85F9-2CB1-AB3E-E9FC-97E5279B572A}"/>
          </ac:picMkLst>
        </pc:picChg>
      </pc:sldChg>
      <pc:sldChg chg="addSp delSp modSp mod setBg modNotesTx">
        <pc:chgData name="Kaveh Eshraghian" userId="45481263d5e56625" providerId="LiveId" clId="{AD43B926-C3B8-4CD6-A8CB-C6B6BDCCFBBE}" dt="2023-06-08T04:23:00.375" v="240"/>
        <pc:sldMkLst>
          <pc:docMk/>
          <pc:sldMk cId="2652229555" sldId="258"/>
        </pc:sldMkLst>
        <pc:spChg chg="add del">
          <ac:chgData name="Kaveh Eshraghian" userId="45481263d5e56625" providerId="LiveId" clId="{AD43B926-C3B8-4CD6-A8CB-C6B6BDCCFBBE}" dt="2023-06-08T04:19:55.275" v="235" actId="26606"/>
          <ac:spMkLst>
            <pc:docMk/>
            <pc:sldMk cId="2652229555" sldId="258"/>
            <ac:spMk id="1031" creationId="{CD0FF873-0D97-4AE7-A97E-539910376DCF}"/>
          </ac:spMkLst>
        </pc:spChg>
        <pc:picChg chg="mod">
          <ac:chgData name="Kaveh Eshraghian" userId="45481263d5e56625" providerId="LiveId" clId="{AD43B926-C3B8-4CD6-A8CB-C6B6BDCCFBBE}" dt="2023-06-08T04:19:55.275" v="235" actId="26606"/>
          <ac:picMkLst>
            <pc:docMk/>
            <pc:sldMk cId="2652229555" sldId="258"/>
            <ac:picMk id="1026" creationId="{507B91FF-1D92-6397-FEA2-9566AC90EBC2}"/>
          </ac:picMkLst>
        </pc:picChg>
      </pc:sldChg>
      <pc:sldChg chg="del">
        <pc:chgData name="Kaveh Eshraghian" userId="45481263d5e56625" providerId="LiveId" clId="{AD43B926-C3B8-4CD6-A8CB-C6B6BDCCFBBE}" dt="2023-06-08T05:16:53.039" v="1051" actId="47"/>
        <pc:sldMkLst>
          <pc:docMk/>
          <pc:sldMk cId="1617262772" sldId="259"/>
        </pc:sldMkLst>
      </pc:sldChg>
      <pc:sldChg chg="modSp mod">
        <pc:chgData name="Kaveh Eshraghian" userId="45481263d5e56625" providerId="LiveId" clId="{AD43B926-C3B8-4CD6-A8CB-C6B6BDCCFBBE}" dt="2023-06-08T05:57:11.903" v="1347" actId="20577"/>
        <pc:sldMkLst>
          <pc:docMk/>
          <pc:sldMk cId="1491821653" sldId="260"/>
        </pc:sldMkLst>
        <pc:spChg chg="mod">
          <ac:chgData name="Kaveh Eshraghian" userId="45481263d5e56625" providerId="LiveId" clId="{AD43B926-C3B8-4CD6-A8CB-C6B6BDCCFBBE}" dt="2023-06-08T05:48:55.219" v="1326" actId="2711"/>
          <ac:spMkLst>
            <pc:docMk/>
            <pc:sldMk cId="1491821653" sldId="260"/>
            <ac:spMk id="4" creationId="{28D88867-7008-76B0-A63F-C1166AE140BE}"/>
          </ac:spMkLst>
        </pc:spChg>
        <pc:spChg chg="mod">
          <ac:chgData name="Kaveh Eshraghian" userId="45481263d5e56625" providerId="LiveId" clId="{AD43B926-C3B8-4CD6-A8CB-C6B6BDCCFBBE}" dt="2023-06-08T05:48:55.219" v="1326" actId="2711"/>
          <ac:spMkLst>
            <pc:docMk/>
            <pc:sldMk cId="1491821653" sldId="260"/>
            <ac:spMk id="5" creationId="{F6836DFF-8F2D-BC2C-FB8D-1FFB26504CC0}"/>
          </ac:spMkLst>
        </pc:spChg>
        <pc:spChg chg="mod">
          <ac:chgData name="Kaveh Eshraghian" userId="45481263d5e56625" providerId="LiveId" clId="{AD43B926-C3B8-4CD6-A8CB-C6B6BDCCFBBE}" dt="2023-06-08T05:48:55.219" v="1326" actId="2711"/>
          <ac:spMkLst>
            <pc:docMk/>
            <pc:sldMk cId="1491821653" sldId="260"/>
            <ac:spMk id="6" creationId="{1F66269A-8B93-EE1C-EC9A-1AED00481B3C}"/>
          </ac:spMkLst>
        </pc:spChg>
        <pc:spChg chg="mod">
          <ac:chgData name="Kaveh Eshraghian" userId="45481263d5e56625" providerId="LiveId" clId="{AD43B926-C3B8-4CD6-A8CB-C6B6BDCCFBBE}" dt="2023-06-08T05:48:55.219" v="1326" actId="2711"/>
          <ac:spMkLst>
            <pc:docMk/>
            <pc:sldMk cId="1491821653" sldId="260"/>
            <ac:spMk id="7" creationId="{45B6E5FB-DF6F-5E90-D453-A9999655A3DA}"/>
          </ac:spMkLst>
        </pc:spChg>
        <pc:spChg chg="mod">
          <ac:chgData name="Kaveh Eshraghian" userId="45481263d5e56625" providerId="LiveId" clId="{AD43B926-C3B8-4CD6-A8CB-C6B6BDCCFBBE}" dt="2023-06-08T05:48:55.219" v="1326" actId="2711"/>
          <ac:spMkLst>
            <pc:docMk/>
            <pc:sldMk cId="1491821653" sldId="260"/>
            <ac:spMk id="8" creationId="{571C25A0-326B-54EE-AEF3-864F513D3EA1}"/>
          </ac:spMkLst>
        </pc:spChg>
        <pc:spChg chg="mod">
          <ac:chgData name="Kaveh Eshraghian" userId="45481263d5e56625" providerId="LiveId" clId="{AD43B926-C3B8-4CD6-A8CB-C6B6BDCCFBBE}" dt="2023-06-08T05:48:55.219" v="1326" actId="2711"/>
          <ac:spMkLst>
            <pc:docMk/>
            <pc:sldMk cId="1491821653" sldId="260"/>
            <ac:spMk id="9" creationId="{BC784D03-2ADD-85FB-6B6C-CE8E974F7843}"/>
          </ac:spMkLst>
        </pc:spChg>
        <pc:spChg chg="mod">
          <ac:chgData name="Kaveh Eshraghian" userId="45481263d5e56625" providerId="LiveId" clId="{AD43B926-C3B8-4CD6-A8CB-C6B6BDCCFBBE}" dt="2023-06-08T05:57:11.903" v="1347" actId="20577"/>
          <ac:spMkLst>
            <pc:docMk/>
            <pc:sldMk cId="1491821653" sldId="260"/>
            <ac:spMk id="10" creationId="{4E092D5F-FDF2-86A3-B487-1D8C31E19BEE}"/>
          </ac:spMkLst>
        </pc:spChg>
        <pc:picChg chg="mod">
          <ac:chgData name="Kaveh Eshraghian" userId="45481263d5e56625" providerId="LiveId" clId="{AD43B926-C3B8-4CD6-A8CB-C6B6BDCCFBBE}" dt="2023-06-08T05:48:55.219" v="1326" actId="2711"/>
          <ac:picMkLst>
            <pc:docMk/>
            <pc:sldMk cId="1491821653" sldId="260"/>
            <ac:picMk id="2050" creationId="{189ED313-CC00-A0DA-3735-52A74F99B702}"/>
          </ac:picMkLst>
        </pc:picChg>
        <pc:picChg chg="mod">
          <ac:chgData name="Kaveh Eshraghian" userId="45481263d5e56625" providerId="LiveId" clId="{AD43B926-C3B8-4CD6-A8CB-C6B6BDCCFBBE}" dt="2023-06-08T05:48:55.219" v="1326" actId="2711"/>
          <ac:picMkLst>
            <pc:docMk/>
            <pc:sldMk cId="1491821653" sldId="260"/>
            <ac:picMk id="2052" creationId="{258EBC32-DD52-7782-67C3-A1149D8F3FCB}"/>
          </ac:picMkLst>
        </pc:picChg>
        <pc:picChg chg="mod">
          <ac:chgData name="Kaveh Eshraghian" userId="45481263d5e56625" providerId="LiveId" clId="{AD43B926-C3B8-4CD6-A8CB-C6B6BDCCFBBE}" dt="2023-06-08T05:48:55.219" v="1326" actId="2711"/>
          <ac:picMkLst>
            <pc:docMk/>
            <pc:sldMk cId="1491821653" sldId="260"/>
            <ac:picMk id="2054" creationId="{E4AC0E1B-1274-0369-6C46-E4572FB6F77D}"/>
          </ac:picMkLst>
        </pc:picChg>
        <pc:picChg chg="mod">
          <ac:chgData name="Kaveh Eshraghian" userId="45481263d5e56625" providerId="LiveId" clId="{AD43B926-C3B8-4CD6-A8CB-C6B6BDCCFBBE}" dt="2023-06-08T05:48:55.219" v="1326" actId="2711"/>
          <ac:picMkLst>
            <pc:docMk/>
            <pc:sldMk cId="1491821653" sldId="260"/>
            <ac:picMk id="2056" creationId="{F02F3E1F-3B3A-7477-2C9D-50A5F82F3273}"/>
          </ac:picMkLst>
        </pc:picChg>
        <pc:picChg chg="mod">
          <ac:chgData name="Kaveh Eshraghian" userId="45481263d5e56625" providerId="LiveId" clId="{AD43B926-C3B8-4CD6-A8CB-C6B6BDCCFBBE}" dt="2023-06-08T05:48:55.219" v="1326" actId="2711"/>
          <ac:picMkLst>
            <pc:docMk/>
            <pc:sldMk cId="1491821653" sldId="260"/>
            <ac:picMk id="2058" creationId="{24D76480-E5D4-A6BB-0B3C-9EB4ED222C24}"/>
          </ac:picMkLst>
        </pc:picChg>
        <pc:picChg chg="mod">
          <ac:chgData name="Kaveh Eshraghian" userId="45481263d5e56625" providerId="LiveId" clId="{AD43B926-C3B8-4CD6-A8CB-C6B6BDCCFBBE}" dt="2023-06-08T05:48:55.219" v="1326" actId="2711"/>
          <ac:picMkLst>
            <pc:docMk/>
            <pc:sldMk cId="1491821653" sldId="260"/>
            <ac:picMk id="2060" creationId="{1E628636-9FDD-8B90-2C72-3796D9BB758C}"/>
          </ac:picMkLst>
        </pc:picChg>
        <pc:picChg chg="mod">
          <ac:chgData name="Kaveh Eshraghian" userId="45481263d5e56625" providerId="LiveId" clId="{AD43B926-C3B8-4CD6-A8CB-C6B6BDCCFBBE}" dt="2023-06-08T05:48:55.219" v="1326" actId="2711"/>
          <ac:picMkLst>
            <pc:docMk/>
            <pc:sldMk cId="1491821653" sldId="260"/>
            <ac:picMk id="2062" creationId="{415D2FEA-4A1E-642B-4DB6-D91C29608B33}"/>
          </ac:picMkLst>
        </pc:picChg>
      </pc:sldChg>
      <pc:sldChg chg="addSp delSp modSp mod setBg modNotesTx">
        <pc:chgData name="Kaveh Eshraghian" userId="45481263d5e56625" providerId="LiveId" clId="{AD43B926-C3B8-4CD6-A8CB-C6B6BDCCFBBE}" dt="2023-06-08T06:01:08.057" v="1400" actId="1076"/>
        <pc:sldMkLst>
          <pc:docMk/>
          <pc:sldMk cId="374579239" sldId="261"/>
        </pc:sldMkLst>
        <pc:spChg chg="mod">
          <ac:chgData name="Kaveh Eshraghian" userId="45481263d5e56625" providerId="LiveId" clId="{AD43B926-C3B8-4CD6-A8CB-C6B6BDCCFBBE}" dt="2023-06-08T06:00:45.325" v="1392" actId="26606"/>
          <ac:spMkLst>
            <pc:docMk/>
            <pc:sldMk cId="374579239" sldId="261"/>
            <ac:spMk id="2" creationId="{38F581E9-E8F7-02E4-EC4E-37BC3BFE3AC9}"/>
          </ac:spMkLst>
        </pc:spChg>
        <pc:spChg chg="mod">
          <ac:chgData name="Kaveh Eshraghian" userId="45481263d5e56625" providerId="LiveId" clId="{AD43B926-C3B8-4CD6-A8CB-C6B6BDCCFBBE}" dt="2023-06-08T06:00:48.655" v="1393" actId="14100"/>
          <ac:spMkLst>
            <pc:docMk/>
            <pc:sldMk cId="374579239" sldId="261"/>
            <ac:spMk id="3" creationId="{B579A169-EC19-CBAC-C43A-54002BED93A3}"/>
          </ac:spMkLst>
        </pc:spChg>
        <pc:picChg chg="add mod">
          <ac:chgData name="Kaveh Eshraghian" userId="45481263d5e56625" providerId="LiveId" clId="{AD43B926-C3B8-4CD6-A8CB-C6B6BDCCFBBE}" dt="2023-06-08T06:01:08.057" v="1400" actId="1076"/>
          <ac:picMkLst>
            <pc:docMk/>
            <pc:sldMk cId="374579239" sldId="261"/>
            <ac:picMk id="5" creationId="{7546A080-E461-6528-3FF5-AECA7D0F0338}"/>
          </ac:picMkLst>
        </pc:picChg>
        <pc:picChg chg="add del">
          <ac:chgData name="Kaveh Eshraghian" userId="45481263d5e56625" providerId="LiveId" clId="{AD43B926-C3B8-4CD6-A8CB-C6B6BDCCFBBE}" dt="2023-06-08T06:00:45.325" v="1392" actId="26606"/>
          <ac:picMkLst>
            <pc:docMk/>
            <pc:sldMk cId="374579239" sldId="261"/>
            <ac:picMk id="7" creationId="{DCD7D1A5-5FB4-FD53-A536-DADFA4B69F4A}"/>
          </ac:picMkLst>
        </pc:picChg>
      </pc:sldChg>
      <pc:sldChg chg="del">
        <pc:chgData name="Kaveh Eshraghian" userId="45481263d5e56625" providerId="LiveId" clId="{AD43B926-C3B8-4CD6-A8CB-C6B6BDCCFBBE}" dt="2023-06-08T06:09:07.501" v="1459" actId="47"/>
        <pc:sldMkLst>
          <pc:docMk/>
          <pc:sldMk cId="1163635038" sldId="262"/>
        </pc:sldMkLst>
      </pc:sldChg>
      <pc:sldChg chg="addSp modSp mod setBg">
        <pc:chgData name="Kaveh Eshraghian" userId="45481263d5e56625" providerId="LiveId" clId="{AD43B926-C3B8-4CD6-A8CB-C6B6BDCCFBBE}" dt="2023-06-08T05:54:42.241" v="1342" actId="2710"/>
        <pc:sldMkLst>
          <pc:docMk/>
          <pc:sldMk cId="1672577736" sldId="263"/>
        </pc:sldMkLst>
        <pc:spChg chg="mod">
          <ac:chgData name="Kaveh Eshraghian" userId="45481263d5e56625" providerId="LiveId" clId="{AD43B926-C3B8-4CD6-A8CB-C6B6BDCCFBBE}" dt="2023-06-08T05:53:47.254" v="1327" actId="26606"/>
          <ac:spMkLst>
            <pc:docMk/>
            <pc:sldMk cId="1672577736" sldId="263"/>
            <ac:spMk id="2" creationId="{A88BF50C-6EA8-C122-E638-6174E8EBCC02}"/>
          </ac:spMkLst>
        </pc:spChg>
        <pc:spChg chg="mod">
          <ac:chgData name="Kaveh Eshraghian" userId="45481263d5e56625" providerId="LiveId" clId="{AD43B926-C3B8-4CD6-A8CB-C6B6BDCCFBBE}" dt="2023-06-08T05:54:42.241" v="1342" actId="2710"/>
          <ac:spMkLst>
            <pc:docMk/>
            <pc:sldMk cId="1672577736" sldId="263"/>
            <ac:spMk id="4" creationId="{40534181-7D00-7418-23D0-2AE1EA42CFBD}"/>
          </ac:spMkLst>
        </pc:spChg>
        <pc:spChg chg="add">
          <ac:chgData name="Kaveh Eshraghian" userId="45481263d5e56625" providerId="LiveId" clId="{AD43B926-C3B8-4CD6-A8CB-C6B6BDCCFBBE}" dt="2023-06-08T05:53:47.254" v="1327" actId="26606"/>
          <ac:spMkLst>
            <pc:docMk/>
            <pc:sldMk cId="1672577736" sldId="263"/>
            <ac:spMk id="3079" creationId="{6FA0A1AD-DEE2-4598-8D3B-C1F65F315A79}"/>
          </ac:spMkLst>
        </pc:spChg>
        <pc:picChg chg="mod ord">
          <ac:chgData name="Kaveh Eshraghian" userId="45481263d5e56625" providerId="LiveId" clId="{AD43B926-C3B8-4CD6-A8CB-C6B6BDCCFBBE}" dt="2023-06-08T05:54:06.720" v="1331" actId="14100"/>
          <ac:picMkLst>
            <pc:docMk/>
            <pc:sldMk cId="1672577736" sldId="263"/>
            <ac:picMk id="3074" creationId="{4F87E34B-098B-FE40-67B4-ADA25E2BB9D6}"/>
          </ac:picMkLst>
        </pc:picChg>
      </pc:sldChg>
      <pc:sldChg chg="del">
        <pc:chgData name="Kaveh Eshraghian" userId="45481263d5e56625" providerId="LiveId" clId="{AD43B926-C3B8-4CD6-A8CB-C6B6BDCCFBBE}" dt="2023-06-08T05:22:05.210" v="1124" actId="47"/>
        <pc:sldMkLst>
          <pc:docMk/>
          <pc:sldMk cId="3276532498" sldId="264"/>
        </pc:sldMkLst>
      </pc:sldChg>
      <pc:sldChg chg="del">
        <pc:chgData name="Kaveh Eshraghian" userId="45481263d5e56625" providerId="LiveId" clId="{AD43B926-C3B8-4CD6-A8CB-C6B6BDCCFBBE}" dt="2023-06-08T05:22:05.210" v="1124" actId="47"/>
        <pc:sldMkLst>
          <pc:docMk/>
          <pc:sldMk cId="598668797" sldId="265"/>
        </pc:sldMkLst>
      </pc:sldChg>
      <pc:sldChg chg="del">
        <pc:chgData name="Kaveh Eshraghian" userId="45481263d5e56625" providerId="LiveId" clId="{AD43B926-C3B8-4CD6-A8CB-C6B6BDCCFBBE}" dt="2023-06-08T06:09:16" v="1460" actId="47"/>
        <pc:sldMkLst>
          <pc:docMk/>
          <pc:sldMk cId="2397546782" sldId="266"/>
        </pc:sldMkLst>
      </pc:sldChg>
      <pc:sldChg chg="addSp delSp modSp mod ord setBg setClrOvrMap">
        <pc:chgData name="Kaveh Eshraghian" userId="45481263d5e56625" providerId="LiveId" clId="{AD43B926-C3B8-4CD6-A8CB-C6B6BDCCFBBE}" dt="2023-06-08T05:38:26.862" v="1323"/>
        <pc:sldMkLst>
          <pc:docMk/>
          <pc:sldMk cId="768423379" sldId="267"/>
        </pc:sldMkLst>
        <pc:spChg chg="mod">
          <ac:chgData name="Kaveh Eshraghian" userId="45481263d5e56625" providerId="LiveId" clId="{AD43B926-C3B8-4CD6-A8CB-C6B6BDCCFBBE}" dt="2023-06-08T05:33:28.546" v="1228" actId="26606"/>
          <ac:spMkLst>
            <pc:docMk/>
            <pc:sldMk cId="768423379" sldId="267"/>
            <ac:spMk id="2" creationId="{70C79F95-3F81-30B2-688F-E87324AE6DBB}"/>
          </ac:spMkLst>
        </pc:spChg>
        <pc:spChg chg="add del mod">
          <ac:chgData name="Kaveh Eshraghian" userId="45481263d5e56625" providerId="LiveId" clId="{AD43B926-C3B8-4CD6-A8CB-C6B6BDCCFBBE}" dt="2023-06-08T05:34:18.995" v="1255" actId="26606"/>
          <ac:spMkLst>
            <pc:docMk/>
            <pc:sldMk cId="768423379" sldId="267"/>
            <ac:spMk id="4" creationId="{7B7796C8-782E-0A12-FD6E-D3739AC14EEE}"/>
          </ac:spMkLst>
        </pc:spChg>
        <pc:spChg chg="mod">
          <ac:chgData name="Kaveh Eshraghian" userId="45481263d5e56625" providerId="LiveId" clId="{AD43B926-C3B8-4CD6-A8CB-C6B6BDCCFBBE}" dt="2023-06-08T05:38:13.665" v="1321" actId="1076"/>
          <ac:spMkLst>
            <pc:docMk/>
            <pc:sldMk cId="768423379" sldId="267"/>
            <ac:spMk id="6" creationId="{629CF330-EDFA-99E9-7575-9BCACA550D1B}"/>
          </ac:spMkLst>
        </pc:spChg>
        <pc:spChg chg="add del">
          <ac:chgData name="Kaveh Eshraghian" userId="45481263d5e56625" providerId="LiveId" clId="{AD43B926-C3B8-4CD6-A8CB-C6B6BDCCFBBE}" dt="2023-06-08T05:33:25.191" v="1226" actId="26606"/>
          <ac:spMkLst>
            <pc:docMk/>
            <pc:sldMk cId="768423379" sldId="267"/>
            <ac:spMk id="11" creationId="{8BA3D8AB-075F-4BA0-86FD-E58CCD85BC6E}"/>
          </ac:spMkLst>
        </pc:spChg>
        <pc:spChg chg="add del">
          <ac:chgData name="Kaveh Eshraghian" userId="45481263d5e56625" providerId="LiveId" clId="{AD43B926-C3B8-4CD6-A8CB-C6B6BDCCFBBE}" dt="2023-06-08T05:33:07.280" v="1216" actId="26606"/>
          <ac:spMkLst>
            <pc:docMk/>
            <pc:sldMk cId="768423379" sldId="267"/>
            <ac:spMk id="12" creationId="{C68C397E-C9BC-4DE8-986D-204E427AD949}"/>
          </ac:spMkLst>
        </pc:spChg>
        <pc:spChg chg="add del">
          <ac:chgData name="Kaveh Eshraghian" userId="45481263d5e56625" providerId="LiveId" clId="{AD43B926-C3B8-4CD6-A8CB-C6B6BDCCFBBE}" dt="2023-06-08T05:33:25.191" v="1226" actId="26606"/>
          <ac:spMkLst>
            <pc:docMk/>
            <pc:sldMk cId="768423379" sldId="267"/>
            <ac:spMk id="13" creationId="{33801627-6861-4EA9-BE98-E0CE33A894D9}"/>
          </ac:spMkLst>
        </pc:spChg>
        <pc:spChg chg="add del">
          <ac:chgData name="Kaveh Eshraghian" userId="45481263d5e56625" providerId="LiveId" clId="{AD43B926-C3B8-4CD6-A8CB-C6B6BDCCFBBE}" dt="2023-06-08T05:33:18.604" v="1218" actId="26606"/>
          <ac:spMkLst>
            <pc:docMk/>
            <pc:sldMk cId="768423379" sldId="267"/>
            <ac:spMk id="14" creationId="{E4CFB4D4-CFF3-4172-AB21-A2B3D1223E9E}"/>
          </ac:spMkLst>
        </pc:spChg>
        <pc:spChg chg="add del">
          <ac:chgData name="Kaveh Eshraghian" userId="45481263d5e56625" providerId="LiveId" clId="{AD43B926-C3B8-4CD6-A8CB-C6B6BDCCFBBE}" dt="2023-06-08T05:33:18.604" v="1218" actId="26606"/>
          <ac:spMkLst>
            <pc:docMk/>
            <pc:sldMk cId="768423379" sldId="267"/>
            <ac:spMk id="15" creationId="{C68C397E-C9BC-4DE8-986D-204E427AD949}"/>
          </ac:spMkLst>
        </pc:spChg>
        <pc:spChg chg="add del">
          <ac:chgData name="Kaveh Eshraghian" userId="45481263d5e56625" providerId="LiveId" clId="{AD43B926-C3B8-4CD6-A8CB-C6B6BDCCFBBE}" dt="2023-06-08T05:33:25.191" v="1226" actId="26606"/>
          <ac:spMkLst>
            <pc:docMk/>
            <pc:sldMk cId="768423379" sldId="267"/>
            <ac:spMk id="17" creationId="{0249BF42-D05C-4553-9417-7B8695759291}"/>
          </ac:spMkLst>
        </pc:spChg>
        <pc:spChg chg="add del">
          <ac:chgData name="Kaveh Eshraghian" userId="45481263d5e56625" providerId="LiveId" clId="{AD43B926-C3B8-4CD6-A8CB-C6B6BDCCFBBE}" dt="2023-06-08T05:33:21.562" v="1220" actId="26606"/>
          <ac:spMkLst>
            <pc:docMk/>
            <pc:sldMk cId="768423379" sldId="267"/>
            <ac:spMk id="18" creationId="{5B6D324E-2D03-4162-AF1E-D5E32234E254}"/>
          </ac:spMkLst>
        </pc:spChg>
        <pc:spChg chg="add del">
          <ac:chgData name="Kaveh Eshraghian" userId="45481263d5e56625" providerId="LiveId" clId="{AD43B926-C3B8-4CD6-A8CB-C6B6BDCCFBBE}" dt="2023-06-08T05:33:21.562" v="1220" actId="26606"/>
          <ac:spMkLst>
            <pc:docMk/>
            <pc:sldMk cId="768423379" sldId="267"/>
            <ac:spMk id="20" creationId="{7B7796C8-782E-0A12-FD6E-D3739AC14EEE}"/>
          </ac:spMkLst>
        </pc:spChg>
        <pc:spChg chg="add del">
          <ac:chgData name="Kaveh Eshraghian" userId="45481263d5e56625" providerId="LiveId" clId="{AD43B926-C3B8-4CD6-A8CB-C6B6BDCCFBBE}" dt="2023-06-08T05:33:22.490" v="1222" actId="26606"/>
          <ac:spMkLst>
            <pc:docMk/>
            <pc:sldMk cId="768423379" sldId="267"/>
            <ac:spMk id="22" creationId="{C68C397E-C9BC-4DE8-986D-204E427AD949}"/>
          </ac:spMkLst>
        </pc:spChg>
        <pc:spChg chg="add del">
          <ac:chgData name="Kaveh Eshraghian" userId="45481263d5e56625" providerId="LiveId" clId="{AD43B926-C3B8-4CD6-A8CB-C6B6BDCCFBBE}" dt="2023-06-08T05:33:23.928" v="1224" actId="26606"/>
          <ac:spMkLst>
            <pc:docMk/>
            <pc:sldMk cId="768423379" sldId="267"/>
            <ac:spMk id="25" creationId="{5B6D324E-2D03-4162-AF1E-D5E32234E254}"/>
          </ac:spMkLst>
        </pc:spChg>
        <pc:spChg chg="add del">
          <ac:chgData name="Kaveh Eshraghian" userId="45481263d5e56625" providerId="LiveId" clId="{AD43B926-C3B8-4CD6-A8CB-C6B6BDCCFBBE}" dt="2023-06-08T05:33:23.928" v="1224" actId="26606"/>
          <ac:spMkLst>
            <pc:docMk/>
            <pc:sldMk cId="768423379" sldId="267"/>
            <ac:spMk id="26" creationId="{0B67D982-25C5-4CC2-AA64-276BE3B2CA75}"/>
          </ac:spMkLst>
        </pc:spChg>
        <pc:spChg chg="add del">
          <ac:chgData name="Kaveh Eshraghian" userId="45481263d5e56625" providerId="LiveId" clId="{AD43B926-C3B8-4CD6-A8CB-C6B6BDCCFBBE}" dt="2023-06-08T05:33:23.928" v="1224" actId="26606"/>
          <ac:spMkLst>
            <pc:docMk/>
            <pc:sldMk cId="768423379" sldId="267"/>
            <ac:spMk id="27" creationId="{7B7796C8-782E-0A12-FD6E-D3739AC14EEE}"/>
          </ac:spMkLst>
        </pc:spChg>
        <pc:spChg chg="add del">
          <ac:chgData name="Kaveh Eshraghian" userId="45481263d5e56625" providerId="LiveId" clId="{AD43B926-C3B8-4CD6-A8CB-C6B6BDCCFBBE}" dt="2023-06-08T05:33:25.191" v="1226" actId="26606"/>
          <ac:spMkLst>
            <pc:docMk/>
            <pc:sldMk cId="768423379" sldId="267"/>
            <ac:spMk id="30" creationId="{93C1483F-490E-4C8A-8765-1F8AF0C67D5F}"/>
          </ac:spMkLst>
        </pc:spChg>
        <pc:spChg chg="add del">
          <ac:chgData name="Kaveh Eshraghian" userId="45481263d5e56625" providerId="LiveId" clId="{AD43B926-C3B8-4CD6-A8CB-C6B6BDCCFBBE}" dt="2023-06-08T05:33:25.191" v="1226" actId="26606"/>
          <ac:spMkLst>
            <pc:docMk/>
            <pc:sldMk cId="768423379" sldId="267"/>
            <ac:spMk id="31" creationId="{7B7796C8-782E-0A12-FD6E-D3739AC14EEE}"/>
          </ac:spMkLst>
        </pc:spChg>
        <pc:spChg chg="add del">
          <ac:chgData name="Kaveh Eshraghian" userId="45481263d5e56625" providerId="LiveId" clId="{AD43B926-C3B8-4CD6-A8CB-C6B6BDCCFBBE}" dt="2023-06-08T05:33:28.546" v="1228" actId="26606"/>
          <ac:spMkLst>
            <pc:docMk/>
            <pc:sldMk cId="768423379" sldId="267"/>
            <ac:spMk id="33" creationId="{8BA3D8AB-075F-4BA0-86FD-E58CCD85BC6E}"/>
          </ac:spMkLst>
        </pc:spChg>
        <pc:spChg chg="add del">
          <ac:chgData name="Kaveh Eshraghian" userId="45481263d5e56625" providerId="LiveId" clId="{AD43B926-C3B8-4CD6-A8CB-C6B6BDCCFBBE}" dt="2023-06-08T05:33:28.546" v="1228" actId="26606"/>
          <ac:spMkLst>
            <pc:docMk/>
            <pc:sldMk cId="768423379" sldId="267"/>
            <ac:spMk id="34" creationId="{5DB0431E-0B04-44A1-9C51-531E28D18A60}"/>
          </ac:spMkLst>
        </pc:spChg>
        <pc:spChg chg="add del">
          <ac:chgData name="Kaveh Eshraghian" userId="45481263d5e56625" providerId="LiveId" clId="{AD43B926-C3B8-4CD6-A8CB-C6B6BDCCFBBE}" dt="2023-06-08T05:33:28.546" v="1228" actId="26606"/>
          <ac:spMkLst>
            <pc:docMk/>
            <pc:sldMk cId="768423379" sldId="267"/>
            <ac:spMk id="35" creationId="{7B7796C8-782E-0A12-FD6E-D3739AC14EEE}"/>
          </ac:spMkLst>
        </pc:spChg>
        <pc:spChg chg="add del">
          <ac:chgData name="Kaveh Eshraghian" userId="45481263d5e56625" providerId="LiveId" clId="{AD43B926-C3B8-4CD6-A8CB-C6B6BDCCFBBE}" dt="2023-06-08T05:33:28.546" v="1228" actId="26606"/>
          <ac:spMkLst>
            <pc:docMk/>
            <pc:sldMk cId="768423379" sldId="267"/>
            <ac:spMk id="36" creationId="{6B424749-EEE0-49C9-9ABF-97B171A3EA00}"/>
          </ac:spMkLst>
        </pc:spChg>
        <pc:graphicFrameChg chg="add del">
          <ac:chgData name="Kaveh Eshraghian" userId="45481263d5e56625" providerId="LiveId" clId="{AD43B926-C3B8-4CD6-A8CB-C6B6BDCCFBBE}" dt="2023-06-08T05:33:07.280" v="1216" actId="26606"/>
          <ac:graphicFrameMkLst>
            <pc:docMk/>
            <pc:sldMk cId="768423379" sldId="267"/>
            <ac:graphicFrameMk id="8" creationId="{03D3B9D3-6D63-F44F-E717-C2100FC115DF}"/>
          </ac:graphicFrameMkLst>
        </pc:graphicFrameChg>
        <pc:graphicFrameChg chg="add mod modGraphic">
          <ac:chgData name="Kaveh Eshraghian" userId="45481263d5e56625" providerId="LiveId" clId="{AD43B926-C3B8-4CD6-A8CB-C6B6BDCCFBBE}" dt="2023-06-08T05:37:50.147" v="1317"/>
          <ac:graphicFrameMkLst>
            <pc:docMk/>
            <pc:sldMk cId="768423379" sldId="267"/>
            <ac:graphicFrameMk id="9" creationId="{45837519-AB64-B76E-158C-DA8F2C772549}"/>
          </ac:graphicFrameMkLst>
        </pc:graphicFrameChg>
        <pc:graphicFrameChg chg="add del">
          <ac:chgData name="Kaveh Eshraghian" userId="45481263d5e56625" providerId="LiveId" clId="{AD43B926-C3B8-4CD6-A8CB-C6B6BDCCFBBE}" dt="2023-06-08T05:33:18.604" v="1218" actId="26606"/>
          <ac:graphicFrameMkLst>
            <pc:docMk/>
            <pc:sldMk cId="768423379" sldId="267"/>
            <ac:graphicFrameMk id="16" creationId="{AE2830D8-1421-1687-03F2-733F4242B2FB}"/>
          </ac:graphicFrameMkLst>
        </pc:graphicFrameChg>
        <pc:graphicFrameChg chg="add del">
          <ac:chgData name="Kaveh Eshraghian" userId="45481263d5e56625" providerId="LiveId" clId="{AD43B926-C3B8-4CD6-A8CB-C6B6BDCCFBBE}" dt="2023-06-08T05:33:22.490" v="1222" actId="26606"/>
          <ac:graphicFrameMkLst>
            <pc:docMk/>
            <pc:sldMk cId="768423379" sldId="267"/>
            <ac:graphicFrameMk id="23" creationId="{03D3B9D3-6D63-F44F-E717-C2100FC115DF}"/>
          </ac:graphicFrameMkLst>
        </pc:graphicFrameChg>
        <pc:picChg chg="add del">
          <ac:chgData name="Kaveh Eshraghian" userId="45481263d5e56625" providerId="LiveId" clId="{AD43B926-C3B8-4CD6-A8CB-C6B6BDCCFBBE}" dt="2023-06-08T05:33:21.562" v="1220" actId="26606"/>
          <ac:picMkLst>
            <pc:docMk/>
            <pc:sldMk cId="768423379" sldId="267"/>
            <ac:picMk id="19" creationId="{59AFC7A2-BE7F-19C6-8BAB-0B0B2DF8A28A}"/>
          </ac:picMkLst>
        </pc:picChg>
        <pc:picChg chg="add del">
          <ac:chgData name="Kaveh Eshraghian" userId="45481263d5e56625" providerId="LiveId" clId="{AD43B926-C3B8-4CD6-A8CB-C6B6BDCCFBBE}" dt="2023-06-08T05:33:23.928" v="1224" actId="26606"/>
          <ac:picMkLst>
            <pc:docMk/>
            <pc:sldMk cId="768423379" sldId="267"/>
            <ac:picMk id="28" creationId="{39ABE99F-A9C6-4620-D345-0D367880D097}"/>
          </ac:picMkLst>
        </pc:picChg>
      </pc:sldChg>
      <pc:sldChg chg="addSp delSp modSp mod setBg">
        <pc:chgData name="Kaveh Eshraghian" userId="45481263d5e56625" providerId="LiveId" clId="{AD43B926-C3B8-4CD6-A8CB-C6B6BDCCFBBE}" dt="2023-06-08T06:09:48.165" v="1461" actId="26606"/>
        <pc:sldMkLst>
          <pc:docMk/>
          <pc:sldMk cId="784143980" sldId="268"/>
        </pc:sldMkLst>
        <pc:spChg chg="mod">
          <ac:chgData name="Kaveh Eshraghian" userId="45481263d5e56625" providerId="LiveId" clId="{AD43B926-C3B8-4CD6-A8CB-C6B6BDCCFBBE}" dt="2023-06-08T06:09:48.165" v="1461" actId="26606"/>
          <ac:spMkLst>
            <pc:docMk/>
            <pc:sldMk cId="784143980" sldId="268"/>
            <ac:spMk id="2" creationId="{F826FD29-BABB-59AC-6116-C7EA2D5C4ECB}"/>
          </ac:spMkLst>
        </pc:spChg>
        <pc:spChg chg="del">
          <ac:chgData name="Kaveh Eshraghian" userId="45481263d5e56625" providerId="LiveId" clId="{AD43B926-C3B8-4CD6-A8CB-C6B6BDCCFBBE}" dt="2023-06-08T06:09:48.165" v="1461" actId="26606"/>
          <ac:spMkLst>
            <pc:docMk/>
            <pc:sldMk cId="784143980" sldId="268"/>
            <ac:spMk id="3" creationId="{0FDE025B-6FCC-C56F-490D-D14283EEB071}"/>
          </ac:spMkLst>
        </pc:spChg>
        <pc:spChg chg="add">
          <ac:chgData name="Kaveh Eshraghian" userId="45481263d5e56625" providerId="LiveId" clId="{AD43B926-C3B8-4CD6-A8CB-C6B6BDCCFBBE}" dt="2023-06-08T06:09:48.165" v="1461" actId="26606"/>
          <ac:spMkLst>
            <pc:docMk/>
            <pc:sldMk cId="784143980" sldId="268"/>
            <ac:spMk id="9" creationId="{876248C8-0720-48AB-91BA-5F530BB41E5E}"/>
          </ac:spMkLst>
        </pc:spChg>
        <pc:spChg chg="add">
          <ac:chgData name="Kaveh Eshraghian" userId="45481263d5e56625" providerId="LiveId" clId="{AD43B926-C3B8-4CD6-A8CB-C6B6BDCCFBBE}" dt="2023-06-08T06:09:48.165" v="1461" actId="26606"/>
          <ac:spMkLst>
            <pc:docMk/>
            <pc:sldMk cId="784143980" sldId="268"/>
            <ac:spMk id="11" creationId="{523BEDA7-D0B8-4802-8168-92452653BC9F}"/>
          </ac:spMkLst>
        </pc:spChg>
        <pc:spChg chg="add">
          <ac:chgData name="Kaveh Eshraghian" userId="45481263d5e56625" providerId="LiveId" clId="{AD43B926-C3B8-4CD6-A8CB-C6B6BDCCFBBE}" dt="2023-06-08T06:09:48.165" v="1461" actId="26606"/>
          <ac:spMkLst>
            <pc:docMk/>
            <pc:sldMk cId="784143980" sldId="268"/>
            <ac:spMk id="13" creationId="{D2EFF34B-7B1A-4F9D-8CEE-A40962BC7C21}"/>
          </ac:spMkLst>
        </pc:spChg>
        <pc:graphicFrameChg chg="add">
          <ac:chgData name="Kaveh Eshraghian" userId="45481263d5e56625" providerId="LiveId" clId="{AD43B926-C3B8-4CD6-A8CB-C6B6BDCCFBBE}" dt="2023-06-08T06:09:48.165" v="1461" actId="26606"/>
          <ac:graphicFrameMkLst>
            <pc:docMk/>
            <pc:sldMk cId="784143980" sldId="268"/>
            <ac:graphicFrameMk id="5" creationId="{2EDE199B-7E24-766B-1954-4BBF1E0F9BE8}"/>
          </ac:graphicFrameMkLst>
        </pc:graphicFrameChg>
      </pc:sldChg>
      <pc:sldChg chg="delSp modSp add setBg delDesignElem">
        <pc:chgData name="Kaveh Eshraghian" userId="45481263d5e56625" providerId="LiveId" clId="{AD43B926-C3B8-4CD6-A8CB-C6B6BDCCFBBE}" dt="2023-06-08T06:11:21.259" v="1531" actId="20577"/>
        <pc:sldMkLst>
          <pc:docMk/>
          <pc:sldMk cId="3740305604" sldId="281"/>
        </pc:sldMkLst>
        <pc:spChg chg="del">
          <ac:chgData name="Kaveh Eshraghian" userId="45481263d5e56625" providerId="LiveId" clId="{AD43B926-C3B8-4CD6-A8CB-C6B6BDCCFBBE}" dt="2023-06-08T04:13:58.807" v="23"/>
          <ac:spMkLst>
            <pc:docMk/>
            <pc:sldMk cId="3740305604" sldId="281"/>
            <ac:spMk id="9" creationId="{876248C8-0720-48AB-91BA-5F530BB41E5E}"/>
          </ac:spMkLst>
        </pc:spChg>
        <pc:spChg chg="del">
          <ac:chgData name="Kaveh Eshraghian" userId="45481263d5e56625" providerId="LiveId" clId="{AD43B926-C3B8-4CD6-A8CB-C6B6BDCCFBBE}" dt="2023-06-08T04:13:58.807" v="23"/>
          <ac:spMkLst>
            <pc:docMk/>
            <pc:sldMk cId="3740305604" sldId="281"/>
            <ac:spMk id="11" creationId="{523BEDA7-D0B8-4802-8168-92452653BC9F}"/>
          </ac:spMkLst>
        </pc:spChg>
        <pc:spChg chg="del">
          <ac:chgData name="Kaveh Eshraghian" userId="45481263d5e56625" providerId="LiveId" clId="{AD43B926-C3B8-4CD6-A8CB-C6B6BDCCFBBE}" dt="2023-06-08T04:13:58.807" v="23"/>
          <ac:spMkLst>
            <pc:docMk/>
            <pc:sldMk cId="3740305604" sldId="281"/>
            <ac:spMk id="13" creationId="{D2EFF34B-7B1A-4F9D-8CEE-A40962BC7C21}"/>
          </ac:spMkLst>
        </pc:spChg>
        <pc:graphicFrameChg chg="mod">
          <ac:chgData name="Kaveh Eshraghian" userId="45481263d5e56625" providerId="LiveId" clId="{AD43B926-C3B8-4CD6-A8CB-C6B6BDCCFBBE}" dt="2023-06-08T06:11:21.259" v="1531" actId="20577"/>
          <ac:graphicFrameMkLst>
            <pc:docMk/>
            <pc:sldMk cId="3740305604" sldId="281"/>
            <ac:graphicFrameMk id="5" creationId="{E2B55BC2-8373-0F05-9FE2-4E1ED329BF8A}"/>
          </ac:graphicFrameMkLst>
        </pc:graphicFrameChg>
      </pc:sldChg>
      <pc:sldChg chg="modSp add mod">
        <pc:chgData name="Kaveh Eshraghian" userId="45481263d5e56625" providerId="LiveId" clId="{AD43B926-C3B8-4CD6-A8CB-C6B6BDCCFBBE}" dt="2023-06-08T04:12:44.118" v="21" actId="20577"/>
        <pc:sldMkLst>
          <pc:docMk/>
          <pc:sldMk cId="4050321231" sldId="282"/>
        </pc:sldMkLst>
        <pc:spChg chg="mod">
          <ac:chgData name="Kaveh Eshraghian" userId="45481263d5e56625" providerId="LiveId" clId="{AD43B926-C3B8-4CD6-A8CB-C6B6BDCCFBBE}" dt="2023-06-08T04:12:44.118" v="21" actId="20577"/>
          <ac:spMkLst>
            <pc:docMk/>
            <pc:sldMk cId="4050321231" sldId="282"/>
            <ac:spMk id="3" creationId="{43D7D20B-9E96-BC48-EFC4-B8CC6A6ED094}"/>
          </ac:spMkLst>
        </pc:spChg>
      </pc:sldChg>
      <pc:sldChg chg="addSp delSp modSp add mod ord modNotesTx">
        <pc:chgData name="Kaveh Eshraghian" userId="45481263d5e56625" providerId="LiveId" clId="{AD43B926-C3B8-4CD6-A8CB-C6B6BDCCFBBE}" dt="2023-06-08T05:16:41.483" v="1050" actId="313"/>
        <pc:sldMkLst>
          <pc:docMk/>
          <pc:sldMk cId="3429446181" sldId="283"/>
        </pc:sldMkLst>
        <pc:spChg chg="mod">
          <ac:chgData name="Kaveh Eshraghian" userId="45481263d5e56625" providerId="LiveId" clId="{AD43B926-C3B8-4CD6-A8CB-C6B6BDCCFBBE}" dt="2023-06-08T04:23:26.682" v="251" actId="20577"/>
          <ac:spMkLst>
            <pc:docMk/>
            <pc:sldMk cId="3429446181" sldId="283"/>
            <ac:spMk id="2" creationId="{E777067A-D05E-2CC7-88B0-4107193C8AB2}"/>
          </ac:spMkLst>
        </pc:spChg>
        <pc:spChg chg="del">
          <ac:chgData name="Kaveh Eshraghian" userId="45481263d5e56625" providerId="LiveId" clId="{AD43B926-C3B8-4CD6-A8CB-C6B6BDCCFBBE}" dt="2023-06-08T04:24:48.039" v="252" actId="478"/>
          <ac:spMkLst>
            <pc:docMk/>
            <pc:sldMk cId="3429446181" sldId="283"/>
            <ac:spMk id="3" creationId="{CFFD870C-D629-8678-C212-FCC2DC0C519D}"/>
          </ac:spMkLst>
        </pc:spChg>
        <pc:spChg chg="add del mod">
          <ac:chgData name="Kaveh Eshraghian" userId="45481263d5e56625" providerId="LiveId" clId="{AD43B926-C3B8-4CD6-A8CB-C6B6BDCCFBBE}" dt="2023-06-08T04:24:54.833" v="254" actId="478"/>
          <ac:spMkLst>
            <pc:docMk/>
            <pc:sldMk cId="3429446181" sldId="283"/>
            <ac:spMk id="5" creationId="{BA829BFD-D7EE-CA7B-39BA-0FB69CB79120}"/>
          </ac:spMkLst>
        </pc:spChg>
        <pc:spChg chg="add mod">
          <ac:chgData name="Kaveh Eshraghian" userId="45481263d5e56625" providerId="LiveId" clId="{AD43B926-C3B8-4CD6-A8CB-C6B6BDCCFBBE}" dt="2023-06-08T05:16:41.483" v="1050" actId="313"/>
          <ac:spMkLst>
            <pc:docMk/>
            <pc:sldMk cId="3429446181" sldId="283"/>
            <ac:spMk id="6" creationId="{FA75A9B5-2A2A-825F-31B7-ACAD859F3B0E}"/>
          </ac:spMkLst>
        </pc:spChg>
        <pc:picChg chg="del">
          <ac:chgData name="Kaveh Eshraghian" userId="45481263d5e56625" providerId="LiveId" clId="{AD43B926-C3B8-4CD6-A8CB-C6B6BDCCFBBE}" dt="2023-06-08T04:24:51.604" v="253" actId="478"/>
          <ac:picMkLst>
            <pc:docMk/>
            <pc:sldMk cId="3429446181" sldId="283"/>
            <ac:picMk id="7" creationId="{053D85F9-2CB1-AB3E-E9FC-97E5279B572A}"/>
          </ac:picMkLst>
        </pc:picChg>
      </pc:sldChg>
      <pc:sldChg chg="addSp delSp modSp add mod modNotesTx">
        <pc:chgData name="Kaveh Eshraghian" userId="45481263d5e56625" providerId="LiveId" clId="{AD43B926-C3B8-4CD6-A8CB-C6B6BDCCFBBE}" dt="2023-06-08T05:23:39.453" v="1126" actId="22"/>
        <pc:sldMkLst>
          <pc:docMk/>
          <pc:sldMk cId="591894152" sldId="284"/>
        </pc:sldMkLst>
        <pc:spChg chg="mod">
          <ac:chgData name="Kaveh Eshraghian" userId="45481263d5e56625" providerId="LiveId" clId="{AD43B926-C3B8-4CD6-A8CB-C6B6BDCCFBBE}" dt="2023-06-08T05:07:58.748" v="824" actId="26606"/>
          <ac:spMkLst>
            <pc:docMk/>
            <pc:sldMk cId="591894152" sldId="284"/>
            <ac:spMk id="2" creationId="{E777067A-D05E-2CC7-88B0-4107193C8AB2}"/>
          </ac:spMkLst>
        </pc:spChg>
        <pc:spChg chg="add del mod">
          <ac:chgData name="Kaveh Eshraghian" userId="45481263d5e56625" providerId="LiveId" clId="{AD43B926-C3B8-4CD6-A8CB-C6B6BDCCFBBE}" dt="2023-06-08T05:07:58.788" v="825" actId="26606"/>
          <ac:spMkLst>
            <pc:docMk/>
            <pc:sldMk cId="591894152" sldId="284"/>
            <ac:spMk id="6" creationId="{FA75A9B5-2A2A-825F-31B7-ACAD859F3B0E}"/>
          </ac:spMkLst>
        </pc:spChg>
        <pc:spChg chg="add del">
          <ac:chgData name="Kaveh Eshraghian" userId="45481263d5e56625" providerId="LiveId" clId="{AD43B926-C3B8-4CD6-A8CB-C6B6BDCCFBBE}" dt="2023-06-08T05:07:58.748" v="824" actId="26606"/>
          <ac:spMkLst>
            <pc:docMk/>
            <pc:sldMk cId="591894152" sldId="284"/>
            <ac:spMk id="12" creationId="{30B3D270-B19D-4DB8-BD3C-3E707485B515}"/>
          </ac:spMkLst>
        </pc:spChg>
        <pc:spChg chg="add del">
          <ac:chgData name="Kaveh Eshraghian" userId="45481263d5e56625" providerId="LiveId" clId="{AD43B926-C3B8-4CD6-A8CB-C6B6BDCCFBBE}" dt="2023-06-08T05:07:58.748" v="824" actId="26606"/>
          <ac:spMkLst>
            <pc:docMk/>
            <pc:sldMk cId="591894152" sldId="284"/>
            <ac:spMk id="14" creationId="{49BDAF94-B52E-4307-B54C-EF413086FC77}"/>
          </ac:spMkLst>
        </pc:spChg>
        <pc:graphicFrameChg chg="add del">
          <ac:chgData name="Kaveh Eshraghian" userId="45481263d5e56625" providerId="LiveId" clId="{AD43B926-C3B8-4CD6-A8CB-C6B6BDCCFBBE}" dt="2023-06-08T05:07:58.748" v="824" actId="26606"/>
          <ac:graphicFrameMkLst>
            <pc:docMk/>
            <pc:sldMk cId="591894152" sldId="284"/>
            <ac:graphicFrameMk id="8" creationId="{4AE797C9-9EDA-4BBE-6101-D1F91991F9D8}"/>
          </ac:graphicFrameMkLst>
        </pc:graphicFrameChg>
        <pc:graphicFrameChg chg="add mod">
          <ac:chgData name="Kaveh Eshraghian" userId="45481263d5e56625" providerId="LiveId" clId="{AD43B926-C3B8-4CD6-A8CB-C6B6BDCCFBBE}" dt="2023-06-08T05:08:04.285" v="826" actId="12100"/>
          <ac:graphicFrameMkLst>
            <pc:docMk/>
            <pc:sldMk cId="591894152" sldId="284"/>
            <ac:graphicFrameMk id="16" creationId="{48E0E351-D699-F87E-7493-BE533D0DC43A}"/>
          </ac:graphicFrameMkLst>
        </pc:graphicFrameChg>
        <pc:picChg chg="add del">
          <ac:chgData name="Kaveh Eshraghian" userId="45481263d5e56625" providerId="LiveId" clId="{AD43B926-C3B8-4CD6-A8CB-C6B6BDCCFBBE}" dt="2023-06-08T05:23:39.453" v="1126" actId="22"/>
          <ac:picMkLst>
            <pc:docMk/>
            <pc:sldMk cId="591894152" sldId="284"/>
            <ac:picMk id="4" creationId="{AB585618-AC41-2E90-C073-10AF7EC13292}"/>
          </ac:picMkLst>
        </pc:picChg>
      </pc:sldChg>
      <pc:sldChg chg="addSp delSp modSp add mod ord modNotesTx">
        <pc:chgData name="Kaveh Eshraghian" userId="45481263d5e56625" providerId="LiveId" clId="{AD43B926-C3B8-4CD6-A8CB-C6B6BDCCFBBE}" dt="2023-06-08T05:26:07.413" v="1170" actId="20577"/>
        <pc:sldMkLst>
          <pc:docMk/>
          <pc:sldMk cId="1306872389" sldId="285"/>
        </pc:sldMkLst>
        <pc:spChg chg="mod">
          <ac:chgData name="Kaveh Eshraghian" userId="45481263d5e56625" providerId="LiveId" clId="{AD43B926-C3B8-4CD6-A8CB-C6B6BDCCFBBE}" dt="2023-06-08T05:13:05.115" v="975" actId="26606"/>
          <ac:spMkLst>
            <pc:docMk/>
            <pc:sldMk cId="1306872389" sldId="285"/>
            <ac:spMk id="2" creationId="{E777067A-D05E-2CC7-88B0-4107193C8AB2}"/>
          </ac:spMkLst>
        </pc:spChg>
        <pc:spChg chg="mod">
          <ac:chgData name="Kaveh Eshraghian" userId="45481263d5e56625" providerId="LiveId" clId="{AD43B926-C3B8-4CD6-A8CB-C6B6BDCCFBBE}" dt="2023-06-08T05:15:12.345" v="1006" actId="20577"/>
          <ac:spMkLst>
            <pc:docMk/>
            <pc:sldMk cId="1306872389" sldId="285"/>
            <ac:spMk id="6" creationId="{FA75A9B5-2A2A-825F-31B7-ACAD859F3B0E}"/>
          </ac:spMkLst>
        </pc:spChg>
        <pc:picChg chg="add del mod">
          <ac:chgData name="Kaveh Eshraghian" userId="45481263d5e56625" providerId="LiveId" clId="{AD43B926-C3B8-4CD6-A8CB-C6B6BDCCFBBE}" dt="2023-06-08T05:09:24.129" v="841" actId="22"/>
          <ac:picMkLst>
            <pc:docMk/>
            <pc:sldMk cId="1306872389" sldId="285"/>
            <ac:picMk id="4" creationId="{E961E261-282A-C0B7-8724-B9274FD6CCD5}"/>
          </ac:picMkLst>
        </pc:picChg>
        <pc:picChg chg="add del mod">
          <ac:chgData name="Kaveh Eshraghian" userId="45481263d5e56625" providerId="LiveId" clId="{AD43B926-C3B8-4CD6-A8CB-C6B6BDCCFBBE}" dt="2023-06-08T05:12:54.984" v="972" actId="478"/>
          <ac:picMkLst>
            <pc:docMk/>
            <pc:sldMk cId="1306872389" sldId="285"/>
            <ac:picMk id="7" creationId="{D4E098E6-A4D5-7E09-DD96-0A23A551FF07}"/>
          </ac:picMkLst>
        </pc:picChg>
        <pc:picChg chg="add mod">
          <ac:chgData name="Kaveh Eshraghian" userId="45481263d5e56625" providerId="LiveId" clId="{AD43B926-C3B8-4CD6-A8CB-C6B6BDCCFBBE}" dt="2023-06-08T05:14:36.145" v="998" actId="1076"/>
          <ac:picMkLst>
            <pc:docMk/>
            <pc:sldMk cId="1306872389" sldId="285"/>
            <ac:picMk id="9" creationId="{12B45FAF-120C-6231-FA0D-D38B2AD08E20}"/>
          </ac:picMkLst>
        </pc:picChg>
        <pc:picChg chg="add del mod">
          <ac:chgData name="Kaveh Eshraghian" userId="45481263d5e56625" providerId="LiveId" clId="{AD43B926-C3B8-4CD6-A8CB-C6B6BDCCFBBE}" dt="2023-06-08T05:15:14.971" v="1008"/>
          <ac:picMkLst>
            <pc:docMk/>
            <pc:sldMk cId="1306872389" sldId="285"/>
            <ac:picMk id="10" creationId="{A8900CA7-96CE-3F9A-7467-344EAA518A33}"/>
          </ac:picMkLst>
        </pc:picChg>
      </pc:sldChg>
      <pc:sldChg chg="addSp delSp modSp new mod modNotesTx">
        <pc:chgData name="Kaveh Eshraghian" userId="45481263d5e56625" providerId="LiveId" clId="{AD43B926-C3B8-4CD6-A8CB-C6B6BDCCFBBE}" dt="2023-06-08T05:30:07.138" v="1207" actId="20577"/>
        <pc:sldMkLst>
          <pc:docMk/>
          <pc:sldMk cId="4034186186" sldId="286"/>
        </pc:sldMkLst>
        <pc:spChg chg="mod">
          <ac:chgData name="Kaveh Eshraghian" userId="45481263d5e56625" providerId="LiveId" clId="{AD43B926-C3B8-4CD6-A8CB-C6B6BDCCFBBE}" dt="2023-06-08T05:17:12.592" v="1068" actId="20577"/>
          <ac:spMkLst>
            <pc:docMk/>
            <pc:sldMk cId="4034186186" sldId="286"/>
            <ac:spMk id="2" creationId="{9128708E-99AA-4B69-5AF9-B9A3AFA25050}"/>
          </ac:spMkLst>
        </pc:spChg>
        <pc:spChg chg="add del mod">
          <ac:chgData name="Kaveh Eshraghian" userId="45481263d5e56625" providerId="LiveId" clId="{AD43B926-C3B8-4CD6-A8CB-C6B6BDCCFBBE}" dt="2023-06-08T05:27:49.463" v="1188" actId="26606"/>
          <ac:spMkLst>
            <pc:docMk/>
            <pc:sldMk cId="4034186186" sldId="286"/>
            <ac:spMk id="3" creationId="{DC94BE5F-7BC2-1D46-91C3-87FE6AFEAC42}"/>
          </ac:spMkLst>
        </pc:spChg>
        <pc:graphicFrameChg chg="add del">
          <ac:chgData name="Kaveh Eshraghian" userId="45481263d5e56625" providerId="LiveId" clId="{AD43B926-C3B8-4CD6-A8CB-C6B6BDCCFBBE}" dt="2023-06-08T05:27:49.408" v="1187" actId="26606"/>
          <ac:graphicFrameMkLst>
            <pc:docMk/>
            <pc:sldMk cId="4034186186" sldId="286"/>
            <ac:graphicFrameMk id="5" creationId="{C9503F88-2591-CF73-B8A0-6336C6DAAFCA}"/>
          </ac:graphicFrameMkLst>
        </pc:graphicFrameChg>
        <pc:graphicFrameChg chg="add mod modGraphic">
          <ac:chgData name="Kaveh Eshraghian" userId="45481263d5e56625" providerId="LiveId" clId="{AD43B926-C3B8-4CD6-A8CB-C6B6BDCCFBBE}" dt="2023-06-08T05:30:07.138" v="1207" actId="20577"/>
          <ac:graphicFrameMkLst>
            <pc:docMk/>
            <pc:sldMk cId="4034186186" sldId="286"/>
            <ac:graphicFrameMk id="7" creationId="{10D3F4E7-EE55-C7E2-A8BF-8375D94CB0D4}"/>
          </ac:graphicFrameMkLst>
        </pc:graphicFrameChg>
      </pc:sldChg>
      <pc:sldChg chg="addSp delSp modSp add mod ord modNotesTx">
        <pc:chgData name="Kaveh Eshraghian" userId="45481263d5e56625" providerId="LiveId" clId="{AD43B926-C3B8-4CD6-A8CB-C6B6BDCCFBBE}" dt="2023-06-08T05:25:30.464" v="1152" actId="1076"/>
        <pc:sldMkLst>
          <pc:docMk/>
          <pc:sldMk cId="2843088309" sldId="287"/>
        </pc:sldMkLst>
        <pc:spChg chg="add mod">
          <ac:chgData name="Kaveh Eshraghian" userId="45481263d5e56625" providerId="LiveId" clId="{AD43B926-C3B8-4CD6-A8CB-C6B6BDCCFBBE}" dt="2023-06-08T05:25:21.748" v="1151" actId="242"/>
          <ac:spMkLst>
            <pc:docMk/>
            <pc:sldMk cId="2843088309" sldId="287"/>
            <ac:spMk id="6" creationId="{83FE9A27-B3AD-5362-A4A5-95F6FD0C930F}"/>
          </ac:spMkLst>
        </pc:spChg>
        <pc:spChg chg="add del">
          <ac:chgData name="Kaveh Eshraghian" userId="45481263d5e56625" providerId="LiveId" clId="{AD43B926-C3B8-4CD6-A8CB-C6B6BDCCFBBE}" dt="2023-06-08T05:24:05.441" v="1139" actId="26606"/>
          <ac:spMkLst>
            <pc:docMk/>
            <pc:sldMk cId="2843088309" sldId="287"/>
            <ac:spMk id="1031" creationId="{CD0FF873-0D97-4AE7-A97E-539910376DCF}"/>
          </ac:spMkLst>
        </pc:spChg>
        <pc:spChg chg="add del">
          <ac:chgData name="Kaveh Eshraghian" userId="45481263d5e56625" providerId="LiveId" clId="{AD43B926-C3B8-4CD6-A8CB-C6B6BDCCFBBE}" dt="2023-06-08T05:24:03.691" v="1134" actId="26606"/>
          <ac:spMkLst>
            <pc:docMk/>
            <pc:sldMk cId="2843088309" sldId="287"/>
            <ac:spMk id="1036" creationId="{CD0FF873-0D97-4AE7-A97E-539910376DCF}"/>
          </ac:spMkLst>
        </pc:spChg>
        <pc:spChg chg="add del">
          <ac:chgData name="Kaveh Eshraghian" userId="45481263d5e56625" providerId="LiveId" clId="{AD43B926-C3B8-4CD6-A8CB-C6B6BDCCFBBE}" dt="2023-06-08T05:24:04.995" v="1136" actId="26606"/>
          <ac:spMkLst>
            <pc:docMk/>
            <pc:sldMk cId="2843088309" sldId="287"/>
            <ac:spMk id="1038" creationId="{E56C425C-3C64-47BA-B583-94D39B9B7F78}"/>
          </ac:spMkLst>
        </pc:spChg>
        <pc:spChg chg="add del">
          <ac:chgData name="Kaveh Eshraghian" userId="45481263d5e56625" providerId="LiveId" clId="{AD43B926-C3B8-4CD6-A8CB-C6B6BDCCFBBE}" dt="2023-06-08T05:24:04.995" v="1136" actId="26606"/>
          <ac:spMkLst>
            <pc:docMk/>
            <pc:sldMk cId="2843088309" sldId="287"/>
            <ac:spMk id="1039" creationId="{C42F24F1-C1EF-471F-A19B-A340CE541DEF}"/>
          </ac:spMkLst>
        </pc:spChg>
        <pc:spChg chg="add del">
          <ac:chgData name="Kaveh Eshraghian" userId="45481263d5e56625" providerId="LiveId" clId="{AD43B926-C3B8-4CD6-A8CB-C6B6BDCCFBBE}" dt="2023-06-08T05:24:05.438" v="1138" actId="26606"/>
          <ac:spMkLst>
            <pc:docMk/>
            <pc:sldMk cId="2843088309" sldId="287"/>
            <ac:spMk id="1041" creationId="{F52E1877-3902-4B70-8515-0964EDC30C7D}"/>
          </ac:spMkLst>
        </pc:spChg>
        <pc:spChg chg="add del">
          <ac:chgData name="Kaveh Eshraghian" userId="45481263d5e56625" providerId="LiveId" clId="{AD43B926-C3B8-4CD6-A8CB-C6B6BDCCFBBE}" dt="2023-06-08T05:24:05.438" v="1138" actId="26606"/>
          <ac:spMkLst>
            <pc:docMk/>
            <pc:sldMk cId="2843088309" sldId="287"/>
            <ac:spMk id="1042" creationId="{D02A5863-EFF7-462C-8FF5-B710B33E2636}"/>
          </ac:spMkLst>
        </pc:spChg>
        <pc:spChg chg="add">
          <ac:chgData name="Kaveh Eshraghian" userId="45481263d5e56625" providerId="LiveId" clId="{AD43B926-C3B8-4CD6-A8CB-C6B6BDCCFBBE}" dt="2023-06-08T05:24:05.441" v="1139" actId="26606"/>
          <ac:spMkLst>
            <pc:docMk/>
            <pc:sldMk cId="2843088309" sldId="287"/>
            <ac:spMk id="1044" creationId="{CD0FF873-0D97-4AE7-A97E-539910376DCF}"/>
          </ac:spMkLst>
        </pc:spChg>
        <pc:picChg chg="add del mod">
          <ac:chgData name="Kaveh Eshraghian" userId="45481263d5e56625" providerId="LiveId" clId="{AD43B926-C3B8-4CD6-A8CB-C6B6BDCCFBBE}" dt="2023-06-08T05:24:27.590" v="1142" actId="478"/>
          <ac:picMkLst>
            <pc:docMk/>
            <pc:sldMk cId="2843088309" sldId="287"/>
            <ac:picMk id="3" creationId="{3926E854-7C59-2A84-8F24-95687EEC9406}"/>
          </ac:picMkLst>
        </pc:picChg>
        <pc:picChg chg="add mod">
          <ac:chgData name="Kaveh Eshraghian" userId="45481263d5e56625" providerId="LiveId" clId="{AD43B926-C3B8-4CD6-A8CB-C6B6BDCCFBBE}" dt="2023-06-08T05:25:30.464" v="1152" actId="1076"/>
          <ac:picMkLst>
            <pc:docMk/>
            <pc:sldMk cId="2843088309" sldId="287"/>
            <ac:picMk id="5" creationId="{959B1B4D-B904-CB79-E44F-4CFDC5F1F526}"/>
          </ac:picMkLst>
        </pc:picChg>
        <pc:picChg chg="del">
          <ac:chgData name="Kaveh Eshraghian" userId="45481263d5e56625" providerId="LiveId" clId="{AD43B926-C3B8-4CD6-A8CB-C6B6BDCCFBBE}" dt="2023-06-08T05:23:51.207" v="1130" actId="478"/>
          <ac:picMkLst>
            <pc:docMk/>
            <pc:sldMk cId="2843088309" sldId="287"/>
            <ac:picMk id="1026" creationId="{507B91FF-1D92-6397-FEA2-9566AC90EBC2}"/>
          </ac:picMkLst>
        </pc:picChg>
      </pc:sldChg>
      <pc:sldChg chg="addSp delSp modSp add mod">
        <pc:chgData name="Kaveh Eshraghian" userId="45481263d5e56625" providerId="LiveId" clId="{AD43B926-C3B8-4CD6-A8CB-C6B6BDCCFBBE}" dt="2023-06-08T06:08:56.633" v="1458" actId="1076"/>
        <pc:sldMkLst>
          <pc:docMk/>
          <pc:sldMk cId="4185053723" sldId="288"/>
        </pc:sldMkLst>
        <pc:spChg chg="mod">
          <ac:chgData name="Kaveh Eshraghian" userId="45481263d5e56625" providerId="LiveId" clId="{AD43B926-C3B8-4CD6-A8CB-C6B6BDCCFBBE}" dt="2023-06-08T06:04:38.256" v="1406" actId="20577"/>
          <ac:spMkLst>
            <pc:docMk/>
            <pc:sldMk cId="4185053723" sldId="288"/>
            <ac:spMk id="2" creationId="{38F581E9-E8F7-02E4-EC4E-37BC3BFE3AC9}"/>
          </ac:spMkLst>
        </pc:spChg>
        <pc:spChg chg="mod">
          <ac:chgData name="Kaveh Eshraghian" userId="45481263d5e56625" providerId="LiveId" clId="{AD43B926-C3B8-4CD6-A8CB-C6B6BDCCFBBE}" dt="2023-06-08T06:07:19.942" v="1454" actId="14100"/>
          <ac:spMkLst>
            <pc:docMk/>
            <pc:sldMk cId="4185053723" sldId="288"/>
            <ac:spMk id="3" creationId="{B579A169-EC19-CBAC-C43A-54002BED93A3}"/>
          </ac:spMkLst>
        </pc:spChg>
        <pc:picChg chg="del">
          <ac:chgData name="Kaveh Eshraghian" userId="45481263d5e56625" providerId="LiveId" clId="{AD43B926-C3B8-4CD6-A8CB-C6B6BDCCFBBE}" dt="2023-06-08T06:08:51.591" v="1456" actId="478"/>
          <ac:picMkLst>
            <pc:docMk/>
            <pc:sldMk cId="4185053723" sldId="288"/>
            <ac:picMk id="5" creationId="{7546A080-E461-6528-3FF5-AECA7D0F0338}"/>
          </ac:picMkLst>
        </pc:picChg>
        <pc:picChg chg="add mod">
          <ac:chgData name="Kaveh Eshraghian" userId="45481263d5e56625" providerId="LiveId" clId="{AD43B926-C3B8-4CD6-A8CB-C6B6BDCCFBBE}" dt="2023-06-08T06:08:56.633" v="1458" actId="1076"/>
          <ac:picMkLst>
            <pc:docMk/>
            <pc:sldMk cId="4185053723" sldId="288"/>
            <ac:picMk id="6" creationId="{23A8D31A-BE71-39D1-B7A8-25AAEC0B1F87}"/>
          </ac:picMkLst>
        </pc:picChg>
      </pc:sldChg>
    </pc:docChg>
  </pc:docChgLst>
  <pc:docChgLst>
    <pc:chgData name="Robert Robson" userId="0611a22c-4a37-471b-80f5-a608aa559a12" providerId="ADAL" clId="{F5F97817-65D6-4918-9321-614073D7AF98}"/>
    <pc:docChg chg="custSel addSld modSld">
      <pc:chgData name="Robert Robson" userId="0611a22c-4a37-471b-80f5-a608aa559a12" providerId="ADAL" clId="{F5F97817-65D6-4918-9321-614073D7AF98}" dt="2022-06-11T16:27:28.132" v="1082" actId="962"/>
      <pc:docMkLst>
        <pc:docMk/>
      </pc:docMkLst>
      <pc:sldChg chg="addSp delSp modSp mod modClrScheme chgLayout">
        <pc:chgData name="Robert Robson" userId="0611a22c-4a37-471b-80f5-a608aa559a12" providerId="ADAL" clId="{F5F97817-65D6-4918-9321-614073D7AF98}" dt="2022-06-11T16:27:28.132" v="1082" actId="962"/>
        <pc:sldMkLst>
          <pc:docMk/>
          <pc:sldMk cId="2652229555" sldId="258"/>
        </pc:sldMkLst>
        <pc:spChg chg="del">
          <ac:chgData name="Robert Robson" userId="0611a22c-4a37-471b-80f5-a608aa559a12" providerId="ADAL" clId="{F5F97817-65D6-4918-9321-614073D7AF98}" dt="2022-06-07T21:23:43.013" v="0" actId="700"/>
          <ac:spMkLst>
            <pc:docMk/>
            <pc:sldMk cId="2652229555" sldId="258"/>
            <ac:spMk id="2" creationId="{562505B4-AA5C-42F9-51DF-C5D2A3354F6C}"/>
          </ac:spMkLst>
        </pc:spChg>
        <pc:spChg chg="del">
          <ac:chgData name="Robert Robson" userId="0611a22c-4a37-471b-80f5-a608aa559a12" providerId="ADAL" clId="{F5F97817-65D6-4918-9321-614073D7AF98}" dt="2022-06-07T21:23:43.013" v="0" actId="700"/>
          <ac:spMkLst>
            <pc:docMk/>
            <pc:sldMk cId="2652229555" sldId="258"/>
            <ac:spMk id="3" creationId="{3121C3E8-060B-48B5-09B3-7D99B1C02B97}"/>
          </ac:spMkLst>
        </pc:spChg>
        <pc:picChg chg="add mod">
          <ac:chgData name="Robert Robson" userId="0611a22c-4a37-471b-80f5-a608aa559a12" providerId="ADAL" clId="{F5F97817-65D6-4918-9321-614073D7AF98}" dt="2022-06-11T16:27:28.132" v="1082" actId="962"/>
          <ac:picMkLst>
            <pc:docMk/>
            <pc:sldMk cId="2652229555" sldId="258"/>
            <ac:picMk id="1026" creationId="{507B91FF-1D92-6397-FEA2-9566AC90EBC2}"/>
          </ac:picMkLst>
        </pc:picChg>
      </pc:sldChg>
      <pc:sldChg chg="addSp modSp new mod modClrScheme chgLayout">
        <pc:chgData name="Robert Robson" userId="0611a22c-4a37-471b-80f5-a608aa559a12" providerId="ADAL" clId="{F5F97817-65D6-4918-9321-614073D7AF98}" dt="2022-06-07T21:28:03.147" v="40" actId="20577"/>
        <pc:sldMkLst>
          <pc:docMk/>
          <pc:sldMk cId="1617262772" sldId="259"/>
        </pc:sldMkLst>
        <pc:spChg chg="add mod">
          <ac:chgData name="Robert Robson" userId="0611a22c-4a37-471b-80f5-a608aa559a12" providerId="ADAL" clId="{F5F97817-65D6-4918-9321-614073D7AF98}" dt="2022-06-07T21:24:38.920" v="5" actId="20577"/>
          <ac:spMkLst>
            <pc:docMk/>
            <pc:sldMk cId="1617262772" sldId="259"/>
            <ac:spMk id="2" creationId="{32B3B0E3-33BC-BB51-3EB4-7BD9BE077F6C}"/>
          </ac:spMkLst>
        </pc:spChg>
        <pc:spChg chg="add mod">
          <ac:chgData name="Robert Robson" userId="0611a22c-4a37-471b-80f5-a608aa559a12" providerId="ADAL" clId="{F5F97817-65D6-4918-9321-614073D7AF98}" dt="2022-06-07T21:28:03.147" v="40" actId="20577"/>
          <ac:spMkLst>
            <pc:docMk/>
            <pc:sldMk cId="1617262772" sldId="259"/>
            <ac:spMk id="3" creationId="{4A3CF828-54AD-5FC9-1687-43CB29AADBEB}"/>
          </ac:spMkLst>
        </pc:spChg>
      </pc:sldChg>
      <pc:sldChg chg="addSp delSp modSp new mod modClrScheme chgLayout">
        <pc:chgData name="Robert Robson" userId="0611a22c-4a37-471b-80f5-a608aa559a12" providerId="ADAL" clId="{F5F97817-65D6-4918-9321-614073D7AF98}" dt="2022-06-07T21:36:09.585" v="202" actId="20577"/>
        <pc:sldMkLst>
          <pc:docMk/>
          <pc:sldMk cId="1491821653" sldId="260"/>
        </pc:sldMkLst>
        <pc:spChg chg="mod ord">
          <ac:chgData name="Robert Robson" userId="0611a22c-4a37-471b-80f5-a608aa559a12" providerId="ADAL" clId="{F5F97817-65D6-4918-9321-614073D7AF98}" dt="2022-06-07T21:29:07.108" v="54" actId="700"/>
          <ac:spMkLst>
            <pc:docMk/>
            <pc:sldMk cId="1491821653" sldId="260"/>
            <ac:spMk id="2" creationId="{FEC5F126-A8CC-49E5-C302-BD15DDF42E67}"/>
          </ac:spMkLst>
        </pc:spChg>
        <pc:spChg chg="del">
          <ac:chgData name="Robert Robson" userId="0611a22c-4a37-471b-80f5-a608aa559a12" providerId="ADAL" clId="{F5F97817-65D6-4918-9321-614073D7AF98}" dt="2022-06-07T21:29:07.108" v="54" actId="700"/>
          <ac:spMkLst>
            <pc:docMk/>
            <pc:sldMk cId="1491821653" sldId="260"/>
            <ac:spMk id="3" creationId="{B82E35E5-E1B8-2707-125C-E6717B5B4A6D}"/>
          </ac:spMkLst>
        </pc:spChg>
        <pc:spChg chg="add mod">
          <ac:chgData name="Robert Robson" userId="0611a22c-4a37-471b-80f5-a608aa559a12" providerId="ADAL" clId="{F5F97817-65D6-4918-9321-614073D7AF98}" dt="2022-06-07T21:29:40.381" v="59" actId="1076"/>
          <ac:spMkLst>
            <pc:docMk/>
            <pc:sldMk cId="1491821653" sldId="260"/>
            <ac:spMk id="4" creationId="{28D88867-7008-76B0-A63F-C1166AE140BE}"/>
          </ac:spMkLst>
        </pc:spChg>
        <pc:spChg chg="add mod">
          <ac:chgData name="Robert Robson" userId="0611a22c-4a37-471b-80f5-a608aa559a12" providerId="ADAL" clId="{F5F97817-65D6-4918-9321-614073D7AF98}" dt="2022-06-07T21:30:23.692" v="64" actId="1076"/>
          <ac:spMkLst>
            <pc:docMk/>
            <pc:sldMk cId="1491821653" sldId="260"/>
            <ac:spMk id="5" creationId="{F6836DFF-8F2D-BC2C-FB8D-1FFB26504CC0}"/>
          </ac:spMkLst>
        </pc:spChg>
        <pc:spChg chg="add mod">
          <ac:chgData name="Robert Robson" userId="0611a22c-4a37-471b-80f5-a608aa559a12" providerId="ADAL" clId="{F5F97817-65D6-4918-9321-614073D7AF98}" dt="2022-06-07T21:31:41.408" v="82" actId="1076"/>
          <ac:spMkLst>
            <pc:docMk/>
            <pc:sldMk cId="1491821653" sldId="260"/>
            <ac:spMk id="6" creationId="{1F66269A-8B93-EE1C-EC9A-1AED00481B3C}"/>
          </ac:spMkLst>
        </pc:spChg>
        <pc:spChg chg="add mod">
          <ac:chgData name="Robert Robson" userId="0611a22c-4a37-471b-80f5-a608aa559a12" providerId="ADAL" clId="{F5F97817-65D6-4918-9321-614073D7AF98}" dt="2022-06-07T21:32:29.063" v="89" actId="1076"/>
          <ac:spMkLst>
            <pc:docMk/>
            <pc:sldMk cId="1491821653" sldId="260"/>
            <ac:spMk id="7" creationId="{45B6E5FB-DF6F-5E90-D453-A9999655A3DA}"/>
          </ac:spMkLst>
        </pc:spChg>
        <pc:spChg chg="add mod">
          <ac:chgData name="Robert Robson" userId="0611a22c-4a37-471b-80f5-a608aa559a12" providerId="ADAL" clId="{F5F97817-65D6-4918-9321-614073D7AF98}" dt="2022-06-07T21:33:28.724" v="95" actId="1076"/>
          <ac:spMkLst>
            <pc:docMk/>
            <pc:sldMk cId="1491821653" sldId="260"/>
            <ac:spMk id="8" creationId="{571C25A0-326B-54EE-AEF3-864F513D3EA1}"/>
          </ac:spMkLst>
        </pc:spChg>
        <pc:spChg chg="add mod">
          <ac:chgData name="Robert Robson" userId="0611a22c-4a37-471b-80f5-a608aa559a12" providerId="ADAL" clId="{F5F97817-65D6-4918-9321-614073D7AF98}" dt="2022-06-07T21:36:09.585" v="202" actId="20577"/>
          <ac:spMkLst>
            <pc:docMk/>
            <pc:sldMk cId="1491821653" sldId="260"/>
            <ac:spMk id="9" creationId="{BC784D03-2ADD-85FB-6B6C-CE8E974F7843}"/>
          </ac:spMkLst>
        </pc:spChg>
        <pc:spChg chg="add mod">
          <ac:chgData name="Robert Robson" userId="0611a22c-4a37-471b-80f5-a608aa559a12" providerId="ADAL" clId="{F5F97817-65D6-4918-9321-614073D7AF98}" dt="2022-06-07T21:36:06.328" v="201" actId="1076"/>
          <ac:spMkLst>
            <pc:docMk/>
            <pc:sldMk cId="1491821653" sldId="260"/>
            <ac:spMk id="10" creationId="{4E092D5F-FDF2-86A3-B487-1D8C31E19BEE}"/>
          </ac:spMkLst>
        </pc:spChg>
        <pc:picChg chg="add mod">
          <ac:chgData name="Robert Robson" userId="0611a22c-4a37-471b-80f5-a608aa559a12" providerId="ADAL" clId="{F5F97817-65D6-4918-9321-614073D7AF98}" dt="2022-06-07T21:29:14.086" v="56" actId="1076"/>
          <ac:picMkLst>
            <pc:docMk/>
            <pc:sldMk cId="1491821653" sldId="260"/>
            <ac:picMk id="2050" creationId="{189ED313-CC00-A0DA-3735-52A74F99B702}"/>
          </ac:picMkLst>
        </pc:picChg>
        <pc:picChg chg="add mod">
          <ac:chgData name="Robert Robson" userId="0611a22c-4a37-471b-80f5-a608aa559a12" providerId="ADAL" clId="{F5F97817-65D6-4918-9321-614073D7AF98}" dt="2022-06-07T21:29:59.645" v="61" actId="1076"/>
          <ac:picMkLst>
            <pc:docMk/>
            <pc:sldMk cId="1491821653" sldId="260"/>
            <ac:picMk id="2052" creationId="{258EBC32-DD52-7782-67C3-A1149D8F3FCB}"/>
          </ac:picMkLst>
        </pc:picChg>
        <pc:picChg chg="add mod">
          <ac:chgData name="Robert Robson" userId="0611a22c-4a37-471b-80f5-a608aa559a12" providerId="ADAL" clId="{F5F97817-65D6-4918-9321-614073D7AF98}" dt="2022-06-07T21:30:37.491" v="66" actId="1076"/>
          <ac:picMkLst>
            <pc:docMk/>
            <pc:sldMk cId="1491821653" sldId="260"/>
            <ac:picMk id="2054" creationId="{E4AC0E1B-1274-0369-6C46-E4572FB6F77D}"/>
          </ac:picMkLst>
        </pc:picChg>
        <pc:picChg chg="add mod">
          <ac:chgData name="Robert Robson" userId="0611a22c-4a37-471b-80f5-a608aa559a12" providerId="ADAL" clId="{F5F97817-65D6-4918-9321-614073D7AF98}" dt="2022-06-07T21:32:04.234" v="86" actId="1076"/>
          <ac:picMkLst>
            <pc:docMk/>
            <pc:sldMk cId="1491821653" sldId="260"/>
            <ac:picMk id="2056" creationId="{F02F3E1F-3B3A-7477-2C9D-50A5F82F3273}"/>
          </ac:picMkLst>
        </pc:picChg>
        <pc:picChg chg="add mod">
          <ac:chgData name="Robert Robson" userId="0611a22c-4a37-471b-80f5-a608aa559a12" providerId="ADAL" clId="{F5F97817-65D6-4918-9321-614073D7AF98}" dt="2022-06-07T21:32:46.919" v="91" actId="1076"/>
          <ac:picMkLst>
            <pc:docMk/>
            <pc:sldMk cId="1491821653" sldId="260"/>
            <ac:picMk id="2058" creationId="{24D76480-E5D4-A6BB-0B3C-9EB4ED222C24}"/>
          </ac:picMkLst>
        </pc:picChg>
        <pc:picChg chg="add mod">
          <ac:chgData name="Robert Robson" userId="0611a22c-4a37-471b-80f5-a608aa559a12" providerId="ADAL" clId="{F5F97817-65D6-4918-9321-614073D7AF98}" dt="2022-06-07T21:33:54.030" v="98" actId="1076"/>
          <ac:picMkLst>
            <pc:docMk/>
            <pc:sldMk cId="1491821653" sldId="260"/>
            <ac:picMk id="2060" creationId="{1E628636-9FDD-8B90-2C72-3796D9BB758C}"/>
          </ac:picMkLst>
        </pc:picChg>
        <pc:picChg chg="add mod">
          <ac:chgData name="Robert Robson" userId="0611a22c-4a37-471b-80f5-a608aa559a12" providerId="ADAL" clId="{F5F97817-65D6-4918-9321-614073D7AF98}" dt="2022-06-07T21:34:59.278" v="185" actId="1076"/>
          <ac:picMkLst>
            <pc:docMk/>
            <pc:sldMk cId="1491821653" sldId="260"/>
            <ac:picMk id="2062" creationId="{415D2FEA-4A1E-642B-4DB6-D91C29608B33}"/>
          </ac:picMkLst>
        </pc:picChg>
      </pc:sldChg>
      <pc:sldChg chg="addSp modSp new mod modClrScheme chgLayout">
        <pc:chgData name="Robert Robson" userId="0611a22c-4a37-471b-80f5-a608aa559a12" providerId="ADAL" clId="{F5F97817-65D6-4918-9321-614073D7AF98}" dt="2022-06-07T21:38:50.864" v="230" actId="15"/>
        <pc:sldMkLst>
          <pc:docMk/>
          <pc:sldMk cId="374579239" sldId="261"/>
        </pc:sldMkLst>
        <pc:spChg chg="mod ord">
          <ac:chgData name="Robert Robson" userId="0611a22c-4a37-471b-80f5-a608aa559a12" providerId="ADAL" clId="{F5F97817-65D6-4918-9321-614073D7AF98}" dt="2022-06-07T21:37:41.508" v="221" actId="700"/>
          <ac:spMkLst>
            <pc:docMk/>
            <pc:sldMk cId="374579239" sldId="261"/>
            <ac:spMk id="2" creationId="{38F581E9-E8F7-02E4-EC4E-37BC3BFE3AC9}"/>
          </ac:spMkLst>
        </pc:spChg>
        <pc:spChg chg="add mod ord">
          <ac:chgData name="Robert Robson" userId="0611a22c-4a37-471b-80f5-a608aa559a12" providerId="ADAL" clId="{F5F97817-65D6-4918-9321-614073D7AF98}" dt="2022-06-07T21:38:50.864" v="230" actId="15"/>
          <ac:spMkLst>
            <pc:docMk/>
            <pc:sldMk cId="374579239" sldId="261"/>
            <ac:spMk id="3" creationId="{B579A169-EC19-CBAC-C43A-54002BED93A3}"/>
          </ac:spMkLst>
        </pc:spChg>
      </pc:sldChg>
      <pc:sldChg chg="modSp new mod">
        <pc:chgData name="Robert Robson" userId="0611a22c-4a37-471b-80f5-a608aa559a12" providerId="ADAL" clId="{F5F97817-65D6-4918-9321-614073D7AF98}" dt="2022-06-07T21:41:55.605" v="245" actId="20577"/>
        <pc:sldMkLst>
          <pc:docMk/>
          <pc:sldMk cId="1163635038" sldId="262"/>
        </pc:sldMkLst>
        <pc:spChg chg="mod">
          <ac:chgData name="Robert Robson" userId="0611a22c-4a37-471b-80f5-a608aa559a12" providerId="ADAL" clId="{F5F97817-65D6-4918-9321-614073D7AF98}" dt="2022-06-07T21:39:16.569" v="233" actId="20577"/>
          <ac:spMkLst>
            <pc:docMk/>
            <pc:sldMk cId="1163635038" sldId="262"/>
            <ac:spMk id="2" creationId="{83F4C782-82D5-CC8C-1206-AB395EF80FA4}"/>
          </ac:spMkLst>
        </pc:spChg>
        <pc:spChg chg="mod">
          <ac:chgData name="Robert Robson" userId="0611a22c-4a37-471b-80f5-a608aa559a12" providerId="ADAL" clId="{F5F97817-65D6-4918-9321-614073D7AF98}" dt="2022-06-07T21:41:55.605" v="245" actId="20577"/>
          <ac:spMkLst>
            <pc:docMk/>
            <pc:sldMk cId="1163635038" sldId="262"/>
            <ac:spMk id="3" creationId="{C4944966-A8C4-3C1C-CEA2-9D84309CD541}"/>
          </ac:spMkLst>
        </pc:spChg>
      </pc:sldChg>
      <pc:sldChg chg="addSp delSp modSp new mod modClrScheme chgLayout">
        <pc:chgData name="Robert Robson" userId="0611a22c-4a37-471b-80f5-a608aa559a12" providerId="ADAL" clId="{F5F97817-65D6-4918-9321-614073D7AF98}" dt="2022-06-07T21:46:22.984" v="332" actId="5793"/>
        <pc:sldMkLst>
          <pc:docMk/>
          <pc:sldMk cId="1672577736" sldId="263"/>
        </pc:sldMkLst>
        <pc:spChg chg="mod ord">
          <ac:chgData name="Robert Robson" userId="0611a22c-4a37-471b-80f5-a608aa559a12" providerId="ADAL" clId="{F5F97817-65D6-4918-9321-614073D7AF98}" dt="2022-06-07T21:42:53.186" v="261" actId="700"/>
          <ac:spMkLst>
            <pc:docMk/>
            <pc:sldMk cId="1672577736" sldId="263"/>
            <ac:spMk id="2" creationId="{A88BF50C-6EA8-C122-E638-6174E8EBCC02}"/>
          </ac:spMkLst>
        </pc:spChg>
        <pc:spChg chg="del">
          <ac:chgData name="Robert Robson" userId="0611a22c-4a37-471b-80f5-a608aa559a12" providerId="ADAL" clId="{F5F97817-65D6-4918-9321-614073D7AF98}" dt="2022-06-07T21:42:53.186" v="261" actId="700"/>
          <ac:spMkLst>
            <pc:docMk/>
            <pc:sldMk cId="1672577736" sldId="263"/>
            <ac:spMk id="3" creationId="{5F0BB96F-7C97-81FF-50A7-E3A4D3CD15DB}"/>
          </ac:spMkLst>
        </pc:spChg>
        <pc:spChg chg="add mod">
          <ac:chgData name="Robert Robson" userId="0611a22c-4a37-471b-80f5-a608aa559a12" providerId="ADAL" clId="{F5F97817-65D6-4918-9321-614073D7AF98}" dt="2022-06-07T21:46:22.984" v="332" actId="5793"/>
          <ac:spMkLst>
            <pc:docMk/>
            <pc:sldMk cId="1672577736" sldId="263"/>
            <ac:spMk id="4" creationId="{40534181-7D00-7418-23D0-2AE1EA42CFBD}"/>
          </ac:spMkLst>
        </pc:spChg>
        <pc:picChg chg="add mod">
          <ac:chgData name="Robert Robson" userId="0611a22c-4a37-471b-80f5-a608aa559a12" providerId="ADAL" clId="{F5F97817-65D6-4918-9321-614073D7AF98}" dt="2022-06-07T21:43:13.594" v="264" actId="1076"/>
          <ac:picMkLst>
            <pc:docMk/>
            <pc:sldMk cId="1672577736" sldId="263"/>
            <ac:picMk id="3074" creationId="{4F87E34B-098B-FE40-67B4-ADA25E2BB9D6}"/>
          </ac:picMkLst>
        </pc:picChg>
      </pc:sldChg>
      <pc:sldChg chg="addSp modSp new mod">
        <pc:chgData name="Robert Robson" userId="0611a22c-4a37-471b-80f5-a608aa559a12" providerId="ADAL" clId="{F5F97817-65D6-4918-9321-614073D7AF98}" dt="2022-06-07T21:49:08.285" v="439" actId="12"/>
        <pc:sldMkLst>
          <pc:docMk/>
          <pc:sldMk cId="3276532498" sldId="264"/>
        </pc:sldMkLst>
        <pc:spChg chg="mod">
          <ac:chgData name="Robert Robson" userId="0611a22c-4a37-471b-80f5-a608aa559a12" providerId="ADAL" clId="{F5F97817-65D6-4918-9321-614073D7AF98}" dt="2022-06-07T21:46:55.583" v="335" actId="20577"/>
          <ac:spMkLst>
            <pc:docMk/>
            <pc:sldMk cId="3276532498" sldId="264"/>
            <ac:spMk id="2" creationId="{72E843C8-7081-AD70-449D-CA6685BF197D}"/>
          </ac:spMkLst>
        </pc:spChg>
        <pc:spChg chg="add mod">
          <ac:chgData name="Robert Robson" userId="0611a22c-4a37-471b-80f5-a608aa559a12" providerId="ADAL" clId="{F5F97817-65D6-4918-9321-614073D7AF98}" dt="2022-06-07T21:49:08.285" v="439" actId="12"/>
          <ac:spMkLst>
            <pc:docMk/>
            <pc:sldMk cId="3276532498" sldId="264"/>
            <ac:spMk id="3" creationId="{88227024-5D5F-A46D-7EF7-CB30117A5E6C}"/>
          </ac:spMkLst>
        </pc:spChg>
        <pc:picChg chg="add mod">
          <ac:chgData name="Robert Robson" userId="0611a22c-4a37-471b-80f5-a608aa559a12" providerId="ADAL" clId="{F5F97817-65D6-4918-9321-614073D7AF98}" dt="2022-06-07T21:47:10.894" v="337" actId="1076"/>
          <ac:picMkLst>
            <pc:docMk/>
            <pc:sldMk cId="3276532498" sldId="264"/>
            <ac:picMk id="4098" creationId="{F2BC4792-5E13-640F-A22B-C29289732E3D}"/>
          </ac:picMkLst>
        </pc:picChg>
      </pc:sldChg>
      <pc:sldChg chg="addSp modSp new mod modClrScheme chgLayout">
        <pc:chgData name="Robert Robson" userId="0611a22c-4a37-471b-80f5-a608aa559a12" providerId="ADAL" clId="{F5F97817-65D6-4918-9321-614073D7AF98}" dt="2022-06-07T21:52:50.593" v="757" actId="113"/>
        <pc:sldMkLst>
          <pc:docMk/>
          <pc:sldMk cId="598668797" sldId="265"/>
        </pc:sldMkLst>
        <pc:spChg chg="mod ord">
          <ac:chgData name="Robert Robson" userId="0611a22c-4a37-471b-80f5-a608aa559a12" providerId="ADAL" clId="{F5F97817-65D6-4918-9321-614073D7AF98}" dt="2022-06-07T21:49:55.929" v="457" actId="700"/>
          <ac:spMkLst>
            <pc:docMk/>
            <pc:sldMk cId="598668797" sldId="265"/>
            <ac:spMk id="2" creationId="{D329AEDE-7A1A-9A1D-70A0-AEF3B6B6BF31}"/>
          </ac:spMkLst>
        </pc:spChg>
        <pc:spChg chg="add mod ord">
          <ac:chgData name="Robert Robson" userId="0611a22c-4a37-471b-80f5-a608aa559a12" providerId="ADAL" clId="{F5F97817-65D6-4918-9321-614073D7AF98}" dt="2022-06-07T21:52:50.593" v="757" actId="113"/>
          <ac:spMkLst>
            <pc:docMk/>
            <pc:sldMk cId="598668797" sldId="265"/>
            <ac:spMk id="3" creationId="{7E424963-7900-E194-576F-16254D3003C9}"/>
          </ac:spMkLst>
        </pc:spChg>
      </pc:sldChg>
      <pc:sldChg chg="addSp delSp modSp new mod modClrScheme chgLayout">
        <pc:chgData name="Robert Robson" userId="0611a22c-4a37-471b-80f5-a608aa559a12" providerId="ADAL" clId="{F5F97817-65D6-4918-9321-614073D7AF98}" dt="2022-06-07T22:00:11.419" v="928" actId="20577"/>
        <pc:sldMkLst>
          <pc:docMk/>
          <pc:sldMk cId="2397546782" sldId="266"/>
        </pc:sldMkLst>
        <pc:spChg chg="mod ord">
          <ac:chgData name="Robert Robson" userId="0611a22c-4a37-471b-80f5-a608aa559a12" providerId="ADAL" clId="{F5F97817-65D6-4918-9321-614073D7AF98}" dt="2022-06-07T21:54:53.020" v="804" actId="700"/>
          <ac:spMkLst>
            <pc:docMk/>
            <pc:sldMk cId="2397546782" sldId="266"/>
            <ac:spMk id="2" creationId="{15B3D48C-D7F2-EC93-1AA4-E75E0942383D}"/>
          </ac:spMkLst>
        </pc:spChg>
        <pc:spChg chg="del">
          <ac:chgData name="Robert Robson" userId="0611a22c-4a37-471b-80f5-a608aa559a12" providerId="ADAL" clId="{F5F97817-65D6-4918-9321-614073D7AF98}" dt="2022-06-07T21:54:53.020" v="804" actId="700"/>
          <ac:spMkLst>
            <pc:docMk/>
            <pc:sldMk cId="2397546782" sldId="266"/>
            <ac:spMk id="3" creationId="{2278F19E-AA8A-BAF4-14D2-6F67CA67127A}"/>
          </ac:spMkLst>
        </pc:spChg>
        <pc:spChg chg="add mod">
          <ac:chgData name="Robert Robson" userId="0611a22c-4a37-471b-80f5-a608aa559a12" providerId="ADAL" clId="{F5F97817-65D6-4918-9321-614073D7AF98}" dt="2022-06-07T22:00:11.419" v="928" actId="20577"/>
          <ac:spMkLst>
            <pc:docMk/>
            <pc:sldMk cId="2397546782" sldId="266"/>
            <ac:spMk id="4" creationId="{5F8496F2-3D92-7ADB-FE51-3929E72916EC}"/>
          </ac:spMkLst>
        </pc:spChg>
        <pc:picChg chg="add mod">
          <ac:chgData name="Robert Robson" userId="0611a22c-4a37-471b-80f5-a608aa559a12" providerId="ADAL" clId="{F5F97817-65D6-4918-9321-614073D7AF98}" dt="2022-06-07T21:55:11.227" v="807" actId="1076"/>
          <ac:picMkLst>
            <pc:docMk/>
            <pc:sldMk cId="2397546782" sldId="266"/>
            <ac:picMk id="5122" creationId="{1A3FD407-2882-0CBE-CDF4-2A00F22FB8A8}"/>
          </ac:picMkLst>
        </pc:picChg>
      </pc:sldChg>
      <pc:sldChg chg="addSp modSp new mod">
        <pc:chgData name="Robert Robson" userId="0611a22c-4a37-471b-80f5-a608aa559a12" providerId="ADAL" clId="{F5F97817-65D6-4918-9321-614073D7AF98}" dt="2022-06-07T22:01:27.892" v="956" actId="13822"/>
        <pc:sldMkLst>
          <pc:docMk/>
          <pc:sldMk cId="768423379" sldId="267"/>
        </pc:sldMkLst>
        <pc:spChg chg="mod">
          <ac:chgData name="Robert Robson" userId="0611a22c-4a37-471b-80f5-a608aa559a12" providerId="ADAL" clId="{F5F97817-65D6-4918-9321-614073D7AF98}" dt="2022-06-07T22:00:37.743" v="950" actId="20577"/>
          <ac:spMkLst>
            <pc:docMk/>
            <pc:sldMk cId="768423379" sldId="267"/>
            <ac:spMk id="2" creationId="{70C79F95-3F81-30B2-688F-E87324AE6DBB}"/>
          </ac:spMkLst>
        </pc:spChg>
        <pc:spChg chg="add mod">
          <ac:chgData name="Robert Robson" userId="0611a22c-4a37-471b-80f5-a608aa559a12" providerId="ADAL" clId="{F5F97817-65D6-4918-9321-614073D7AF98}" dt="2022-06-07T22:01:07.043" v="953" actId="1076"/>
          <ac:spMkLst>
            <pc:docMk/>
            <pc:sldMk cId="768423379" sldId="267"/>
            <ac:spMk id="4" creationId="{7B7796C8-782E-0A12-FD6E-D3739AC14EEE}"/>
          </ac:spMkLst>
        </pc:spChg>
        <pc:spChg chg="add mod">
          <ac:chgData name="Robert Robson" userId="0611a22c-4a37-471b-80f5-a608aa559a12" providerId="ADAL" clId="{F5F97817-65D6-4918-9321-614073D7AF98}" dt="2022-06-07T22:01:27.892" v="956" actId="13822"/>
          <ac:spMkLst>
            <pc:docMk/>
            <pc:sldMk cId="768423379" sldId="267"/>
            <ac:spMk id="6" creationId="{629CF330-EDFA-99E9-7575-9BCACA550D1B}"/>
          </ac:spMkLst>
        </pc:spChg>
      </pc:sldChg>
      <pc:sldChg chg="addSp modSp new mod modClrScheme chgLayout">
        <pc:chgData name="Robert Robson" userId="0611a22c-4a37-471b-80f5-a608aa559a12" providerId="ADAL" clId="{F5F97817-65D6-4918-9321-614073D7AF98}" dt="2022-06-07T22:02:49.297" v="998" actId="6549"/>
        <pc:sldMkLst>
          <pc:docMk/>
          <pc:sldMk cId="784143980" sldId="268"/>
        </pc:sldMkLst>
        <pc:spChg chg="mod ord">
          <ac:chgData name="Robert Robson" userId="0611a22c-4a37-471b-80f5-a608aa559a12" providerId="ADAL" clId="{F5F97817-65D6-4918-9321-614073D7AF98}" dt="2022-06-07T22:02:19.613" v="993" actId="700"/>
          <ac:spMkLst>
            <pc:docMk/>
            <pc:sldMk cId="784143980" sldId="268"/>
            <ac:spMk id="2" creationId="{F826FD29-BABB-59AC-6116-C7EA2D5C4ECB}"/>
          </ac:spMkLst>
        </pc:spChg>
        <pc:spChg chg="add mod ord">
          <ac:chgData name="Robert Robson" userId="0611a22c-4a37-471b-80f5-a608aa559a12" providerId="ADAL" clId="{F5F97817-65D6-4918-9321-614073D7AF98}" dt="2022-06-07T22:02:49.297" v="998" actId="6549"/>
          <ac:spMkLst>
            <pc:docMk/>
            <pc:sldMk cId="784143980" sldId="268"/>
            <ac:spMk id="3" creationId="{0FDE025B-6FCC-C56F-490D-D14283EEB07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294C2C-968C-4CAD-848D-2DD9FD6CA683}"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en-US"/>
        </a:p>
      </dgm:t>
    </dgm:pt>
    <dgm:pt modelId="{1685A5F1-136B-421D-BAB2-E9CE16B4A8A5}">
      <dgm:prSet/>
      <dgm:spPr/>
      <dgm:t>
        <a:bodyPr/>
        <a:lstStyle/>
        <a:p>
          <a:r>
            <a:rPr lang="en-US" dirty="0"/>
            <a:t>VS Debugger Overview</a:t>
          </a:r>
        </a:p>
      </dgm:t>
    </dgm:pt>
    <dgm:pt modelId="{4156E28C-1E13-4103-A756-0AC59BC1286C}" type="parTrans" cxnId="{643743A8-047F-4018-9F81-7DDF77F9A71A}">
      <dgm:prSet/>
      <dgm:spPr/>
      <dgm:t>
        <a:bodyPr/>
        <a:lstStyle/>
        <a:p>
          <a:endParaRPr lang="en-US"/>
        </a:p>
      </dgm:t>
    </dgm:pt>
    <dgm:pt modelId="{B4283639-BCA7-4515-9637-B89D8DB1ED94}" type="sibTrans" cxnId="{643743A8-047F-4018-9F81-7DDF77F9A71A}">
      <dgm:prSet/>
      <dgm:spPr/>
      <dgm:t>
        <a:bodyPr/>
        <a:lstStyle/>
        <a:p>
          <a:endParaRPr lang="en-US"/>
        </a:p>
      </dgm:t>
    </dgm:pt>
    <dgm:pt modelId="{BF45DE9B-BF3F-48FC-BB9B-9550007BFF34}">
      <dgm:prSet/>
      <dgm:spPr/>
      <dgm:t>
        <a:bodyPr/>
        <a:lstStyle/>
        <a:p>
          <a:r>
            <a:rPr lang="en-US" dirty="0"/>
            <a:t>Breakpoints</a:t>
          </a:r>
        </a:p>
      </dgm:t>
    </dgm:pt>
    <dgm:pt modelId="{F52A1F4F-6D19-48E2-8460-A7F2E7F94102}" type="parTrans" cxnId="{FE74081A-BE2E-428B-9581-D828D60E860F}">
      <dgm:prSet/>
      <dgm:spPr/>
      <dgm:t>
        <a:bodyPr/>
        <a:lstStyle/>
        <a:p>
          <a:endParaRPr lang="en-US"/>
        </a:p>
      </dgm:t>
    </dgm:pt>
    <dgm:pt modelId="{75E39B6C-BB65-49FF-BDA1-E81D3DF666F7}" type="sibTrans" cxnId="{FE74081A-BE2E-428B-9581-D828D60E860F}">
      <dgm:prSet/>
      <dgm:spPr/>
      <dgm:t>
        <a:bodyPr/>
        <a:lstStyle/>
        <a:p>
          <a:endParaRPr lang="en-US"/>
        </a:p>
      </dgm:t>
    </dgm:pt>
    <dgm:pt modelId="{89BA0D69-041B-4386-BFDE-949267B0EE29}">
      <dgm:prSet/>
      <dgm:spPr/>
      <dgm:t>
        <a:bodyPr/>
        <a:lstStyle/>
        <a:p>
          <a:r>
            <a:rPr lang="en-US" dirty="0"/>
            <a:t>Run Controls</a:t>
          </a:r>
        </a:p>
      </dgm:t>
    </dgm:pt>
    <dgm:pt modelId="{6DC1CD8A-5AB6-4D91-BE76-0739B6968A91}" type="parTrans" cxnId="{767EAECB-B51D-42E9-AF88-2EF6DC32FCA1}">
      <dgm:prSet/>
      <dgm:spPr/>
      <dgm:t>
        <a:bodyPr/>
        <a:lstStyle/>
        <a:p>
          <a:endParaRPr lang="en-US"/>
        </a:p>
      </dgm:t>
    </dgm:pt>
    <dgm:pt modelId="{05172195-9EDE-475F-B736-32FCED99C53B}" type="sibTrans" cxnId="{767EAECB-B51D-42E9-AF88-2EF6DC32FCA1}">
      <dgm:prSet/>
      <dgm:spPr/>
      <dgm:t>
        <a:bodyPr/>
        <a:lstStyle/>
        <a:p>
          <a:endParaRPr lang="en-US"/>
        </a:p>
      </dgm:t>
    </dgm:pt>
    <dgm:pt modelId="{C6A5F634-2798-4597-9C35-7EA0BD54115F}">
      <dgm:prSet/>
      <dgm:spPr/>
      <dgm:t>
        <a:bodyPr/>
        <a:lstStyle/>
        <a:p>
          <a:r>
            <a:rPr lang="en-US" dirty="0"/>
            <a:t>Variable Pane</a:t>
          </a:r>
        </a:p>
      </dgm:t>
    </dgm:pt>
    <dgm:pt modelId="{98EDB3DB-65DC-4E4C-B025-A7C65DF5BE1F}" type="parTrans" cxnId="{EA74A24D-DF69-4E06-81C2-76CE8E557386}">
      <dgm:prSet/>
      <dgm:spPr/>
      <dgm:t>
        <a:bodyPr/>
        <a:lstStyle/>
        <a:p>
          <a:endParaRPr lang="en-US"/>
        </a:p>
      </dgm:t>
    </dgm:pt>
    <dgm:pt modelId="{1A48BF20-2E0D-4ED6-B366-F762DF73F89C}" type="sibTrans" cxnId="{EA74A24D-DF69-4E06-81C2-76CE8E557386}">
      <dgm:prSet/>
      <dgm:spPr/>
      <dgm:t>
        <a:bodyPr/>
        <a:lstStyle/>
        <a:p>
          <a:endParaRPr lang="en-US"/>
        </a:p>
      </dgm:t>
    </dgm:pt>
    <dgm:pt modelId="{E6DBC613-373C-4298-97A1-96E130221BD4}">
      <dgm:prSet/>
      <dgm:spPr/>
      <dgm:t>
        <a:bodyPr/>
        <a:lstStyle/>
        <a:p>
          <a:r>
            <a:rPr lang="en-US" dirty="0"/>
            <a:t>Watch Pane</a:t>
          </a:r>
        </a:p>
      </dgm:t>
    </dgm:pt>
    <dgm:pt modelId="{F3C59509-709C-40B7-BD6B-E33028B17297}" type="parTrans" cxnId="{F67F08AB-9796-4354-B54E-E090493383AE}">
      <dgm:prSet/>
      <dgm:spPr/>
      <dgm:t>
        <a:bodyPr/>
        <a:lstStyle/>
        <a:p>
          <a:endParaRPr lang="en-US"/>
        </a:p>
      </dgm:t>
    </dgm:pt>
    <dgm:pt modelId="{54B58862-7527-4197-9F4E-4FF132BC45EE}" type="sibTrans" cxnId="{F67F08AB-9796-4354-B54E-E090493383AE}">
      <dgm:prSet/>
      <dgm:spPr/>
      <dgm:t>
        <a:bodyPr/>
        <a:lstStyle/>
        <a:p>
          <a:endParaRPr lang="en-US"/>
        </a:p>
      </dgm:t>
    </dgm:pt>
    <dgm:pt modelId="{CEB3052A-E478-4163-AB09-7383EC589456}">
      <dgm:prSet/>
      <dgm:spPr/>
      <dgm:t>
        <a:bodyPr/>
        <a:lstStyle/>
        <a:p>
          <a:r>
            <a:rPr lang="en-US" dirty="0"/>
            <a:t>The Call Stack</a:t>
          </a:r>
        </a:p>
      </dgm:t>
    </dgm:pt>
    <dgm:pt modelId="{F846E19C-B8C9-4DE3-9030-E7C1EFE84061}" type="parTrans" cxnId="{2EAFA00A-CF16-4DA6-9CFA-4CCEF82E5C3E}">
      <dgm:prSet/>
      <dgm:spPr/>
      <dgm:t>
        <a:bodyPr/>
        <a:lstStyle/>
        <a:p>
          <a:endParaRPr lang="en-US"/>
        </a:p>
      </dgm:t>
    </dgm:pt>
    <dgm:pt modelId="{5DEFF67C-6122-4D86-8561-4C7AAFCF7513}" type="sibTrans" cxnId="{2EAFA00A-CF16-4DA6-9CFA-4CCEF82E5C3E}">
      <dgm:prSet/>
      <dgm:spPr/>
      <dgm:t>
        <a:bodyPr/>
        <a:lstStyle/>
        <a:p>
          <a:endParaRPr lang="en-US"/>
        </a:p>
      </dgm:t>
    </dgm:pt>
    <dgm:pt modelId="{5B84E3D0-18E4-4412-BE19-1F66B49CE538}" type="pres">
      <dgm:prSet presAssocID="{3C294C2C-968C-4CAD-848D-2DD9FD6CA683}" presName="linear" presStyleCnt="0">
        <dgm:presLayoutVars>
          <dgm:dir/>
          <dgm:animLvl val="lvl"/>
          <dgm:resizeHandles val="exact"/>
        </dgm:presLayoutVars>
      </dgm:prSet>
      <dgm:spPr/>
    </dgm:pt>
    <dgm:pt modelId="{0FA948D9-89C9-4153-8136-FFAEF5B82177}" type="pres">
      <dgm:prSet presAssocID="{1685A5F1-136B-421D-BAB2-E9CE16B4A8A5}" presName="parentLin" presStyleCnt="0"/>
      <dgm:spPr/>
    </dgm:pt>
    <dgm:pt modelId="{38199D48-E0B9-4F12-B552-DD1B93A8E95A}" type="pres">
      <dgm:prSet presAssocID="{1685A5F1-136B-421D-BAB2-E9CE16B4A8A5}" presName="parentLeftMargin" presStyleLbl="node1" presStyleIdx="0" presStyleCnt="6"/>
      <dgm:spPr/>
    </dgm:pt>
    <dgm:pt modelId="{7892A063-F275-4C7E-AD43-23AA8F0C2361}" type="pres">
      <dgm:prSet presAssocID="{1685A5F1-136B-421D-BAB2-E9CE16B4A8A5}" presName="parentText" presStyleLbl="node1" presStyleIdx="0" presStyleCnt="6">
        <dgm:presLayoutVars>
          <dgm:chMax val="0"/>
          <dgm:bulletEnabled val="1"/>
        </dgm:presLayoutVars>
      </dgm:prSet>
      <dgm:spPr/>
    </dgm:pt>
    <dgm:pt modelId="{B70CF017-5A71-4719-9C0F-827725E6BD8A}" type="pres">
      <dgm:prSet presAssocID="{1685A5F1-136B-421D-BAB2-E9CE16B4A8A5}" presName="negativeSpace" presStyleCnt="0"/>
      <dgm:spPr/>
    </dgm:pt>
    <dgm:pt modelId="{CDE36461-9CE3-4908-B11A-2855667BE216}" type="pres">
      <dgm:prSet presAssocID="{1685A5F1-136B-421D-BAB2-E9CE16B4A8A5}" presName="childText" presStyleLbl="conFgAcc1" presStyleIdx="0" presStyleCnt="6">
        <dgm:presLayoutVars>
          <dgm:bulletEnabled val="1"/>
        </dgm:presLayoutVars>
      </dgm:prSet>
      <dgm:spPr/>
    </dgm:pt>
    <dgm:pt modelId="{EB4A19B4-C38E-4585-A0E3-0DA912DA3CFB}" type="pres">
      <dgm:prSet presAssocID="{B4283639-BCA7-4515-9637-B89D8DB1ED94}" presName="spaceBetweenRectangles" presStyleCnt="0"/>
      <dgm:spPr/>
    </dgm:pt>
    <dgm:pt modelId="{B9102A1D-5F12-4657-97AC-58608C7F3963}" type="pres">
      <dgm:prSet presAssocID="{BF45DE9B-BF3F-48FC-BB9B-9550007BFF34}" presName="parentLin" presStyleCnt="0"/>
      <dgm:spPr/>
    </dgm:pt>
    <dgm:pt modelId="{C4028D2A-4685-4961-BCF4-044B84888962}" type="pres">
      <dgm:prSet presAssocID="{BF45DE9B-BF3F-48FC-BB9B-9550007BFF34}" presName="parentLeftMargin" presStyleLbl="node1" presStyleIdx="0" presStyleCnt="6"/>
      <dgm:spPr/>
    </dgm:pt>
    <dgm:pt modelId="{7A74E93D-4088-443F-96D4-E923EF693D76}" type="pres">
      <dgm:prSet presAssocID="{BF45DE9B-BF3F-48FC-BB9B-9550007BFF34}" presName="parentText" presStyleLbl="node1" presStyleIdx="1" presStyleCnt="6">
        <dgm:presLayoutVars>
          <dgm:chMax val="0"/>
          <dgm:bulletEnabled val="1"/>
        </dgm:presLayoutVars>
      </dgm:prSet>
      <dgm:spPr/>
    </dgm:pt>
    <dgm:pt modelId="{A9B74994-427E-42BD-911D-58EA85E7F55E}" type="pres">
      <dgm:prSet presAssocID="{BF45DE9B-BF3F-48FC-BB9B-9550007BFF34}" presName="negativeSpace" presStyleCnt="0"/>
      <dgm:spPr/>
    </dgm:pt>
    <dgm:pt modelId="{4C5A1510-409E-409E-BAED-BCDC198AAA42}" type="pres">
      <dgm:prSet presAssocID="{BF45DE9B-BF3F-48FC-BB9B-9550007BFF34}" presName="childText" presStyleLbl="conFgAcc1" presStyleIdx="1" presStyleCnt="6">
        <dgm:presLayoutVars>
          <dgm:bulletEnabled val="1"/>
        </dgm:presLayoutVars>
      </dgm:prSet>
      <dgm:spPr/>
    </dgm:pt>
    <dgm:pt modelId="{9B8465EB-1C4C-428B-91E1-684BADAB672A}" type="pres">
      <dgm:prSet presAssocID="{75E39B6C-BB65-49FF-BDA1-E81D3DF666F7}" presName="spaceBetweenRectangles" presStyleCnt="0"/>
      <dgm:spPr/>
    </dgm:pt>
    <dgm:pt modelId="{83C6E108-8090-46AC-9017-16248EA84308}" type="pres">
      <dgm:prSet presAssocID="{89BA0D69-041B-4386-BFDE-949267B0EE29}" presName="parentLin" presStyleCnt="0"/>
      <dgm:spPr/>
    </dgm:pt>
    <dgm:pt modelId="{7F3E5FF0-E2D9-489F-A49F-B915D350EBD5}" type="pres">
      <dgm:prSet presAssocID="{89BA0D69-041B-4386-BFDE-949267B0EE29}" presName="parentLeftMargin" presStyleLbl="node1" presStyleIdx="1" presStyleCnt="6"/>
      <dgm:spPr/>
    </dgm:pt>
    <dgm:pt modelId="{558312F8-EE85-47E1-8F4F-E9E219AD6663}" type="pres">
      <dgm:prSet presAssocID="{89BA0D69-041B-4386-BFDE-949267B0EE29}" presName="parentText" presStyleLbl="node1" presStyleIdx="2" presStyleCnt="6">
        <dgm:presLayoutVars>
          <dgm:chMax val="0"/>
          <dgm:bulletEnabled val="1"/>
        </dgm:presLayoutVars>
      </dgm:prSet>
      <dgm:spPr/>
    </dgm:pt>
    <dgm:pt modelId="{1E78D549-BEF9-446D-928D-43F9879C4940}" type="pres">
      <dgm:prSet presAssocID="{89BA0D69-041B-4386-BFDE-949267B0EE29}" presName="negativeSpace" presStyleCnt="0"/>
      <dgm:spPr/>
    </dgm:pt>
    <dgm:pt modelId="{FBCFEBFE-99B7-4DEA-B7A5-9E986F715BF6}" type="pres">
      <dgm:prSet presAssocID="{89BA0D69-041B-4386-BFDE-949267B0EE29}" presName="childText" presStyleLbl="conFgAcc1" presStyleIdx="2" presStyleCnt="6">
        <dgm:presLayoutVars>
          <dgm:bulletEnabled val="1"/>
        </dgm:presLayoutVars>
      </dgm:prSet>
      <dgm:spPr/>
    </dgm:pt>
    <dgm:pt modelId="{1966B00D-C1EE-4182-B3E3-A7272B69316A}" type="pres">
      <dgm:prSet presAssocID="{05172195-9EDE-475F-B736-32FCED99C53B}" presName="spaceBetweenRectangles" presStyleCnt="0"/>
      <dgm:spPr/>
    </dgm:pt>
    <dgm:pt modelId="{66F7C942-6EBF-4E91-9150-390E9535E78A}" type="pres">
      <dgm:prSet presAssocID="{C6A5F634-2798-4597-9C35-7EA0BD54115F}" presName="parentLin" presStyleCnt="0"/>
      <dgm:spPr/>
    </dgm:pt>
    <dgm:pt modelId="{CC88A518-4D12-4893-AA89-0FE81C48FE23}" type="pres">
      <dgm:prSet presAssocID="{C6A5F634-2798-4597-9C35-7EA0BD54115F}" presName="parentLeftMargin" presStyleLbl="node1" presStyleIdx="2" presStyleCnt="6"/>
      <dgm:spPr/>
    </dgm:pt>
    <dgm:pt modelId="{9D15C5A7-6CBF-44A9-BD10-6E62DE1F5B92}" type="pres">
      <dgm:prSet presAssocID="{C6A5F634-2798-4597-9C35-7EA0BD54115F}" presName="parentText" presStyleLbl="node1" presStyleIdx="3" presStyleCnt="6">
        <dgm:presLayoutVars>
          <dgm:chMax val="0"/>
          <dgm:bulletEnabled val="1"/>
        </dgm:presLayoutVars>
      </dgm:prSet>
      <dgm:spPr/>
    </dgm:pt>
    <dgm:pt modelId="{65A32E77-D025-43CD-A5E8-F6373CD59A7D}" type="pres">
      <dgm:prSet presAssocID="{C6A5F634-2798-4597-9C35-7EA0BD54115F}" presName="negativeSpace" presStyleCnt="0"/>
      <dgm:spPr/>
    </dgm:pt>
    <dgm:pt modelId="{423F7827-6434-4AC1-A323-297A91D250EE}" type="pres">
      <dgm:prSet presAssocID="{C6A5F634-2798-4597-9C35-7EA0BD54115F}" presName="childText" presStyleLbl="conFgAcc1" presStyleIdx="3" presStyleCnt="6">
        <dgm:presLayoutVars>
          <dgm:bulletEnabled val="1"/>
        </dgm:presLayoutVars>
      </dgm:prSet>
      <dgm:spPr/>
    </dgm:pt>
    <dgm:pt modelId="{86A59685-1F28-4FAF-9588-AF9C597D8842}" type="pres">
      <dgm:prSet presAssocID="{1A48BF20-2E0D-4ED6-B366-F762DF73F89C}" presName="spaceBetweenRectangles" presStyleCnt="0"/>
      <dgm:spPr/>
    </dgm:pt>
    <dgm:pt modelId="{17C9EB3F-9D16-424C-84BD-287BCF6964BF}" type="pres">
      <dgm:prSet presAssocID="{E6DBC613-373C-4298-97A1-96E130221BD4}" presName="parentLin" presStyleCnt="0"/>
      <dgm:spPr/>
    </dgm:pt>
    <dgm:pt modelId="{F278A8A6-DD97-4B46-9FC4-071C64FD080C}" type="pres">
      <dgm:prSet presAssocID="{E6DBC613-373C-4298-97A1-96E130221BD4}" presName="parentLeftMargin" presStyleLbl="node1" presStyleIdx="3" presStyleCnt="6"/>
      <dgm:spPr/>
    </dgm:pt>
    <dgm:pt modelId="{9BC18DE9-F33D-427A-B656-F2324AE8DEF6}" type="pres">
      <dgm:prSet presAssocID="{E6DBC613-373C-4298-97A1-96E130221BD4}" presName="parentText" presStyleLbl="node1" presStyleIdx="4" presStyleCnt="6">
        <dgm:presLayoutVars>
          <dgm:chMax val="0"/>
          <dgm:bulletEnabled val="1"/>
        </dgm:presLayoutVars>
      </dgm:prSet>
      <dgm:spPr/>
    </dgm:pt>
    <dgm:pt modelId="{777B5556-1935-4E79-8A89-E720D1196A3E}" type="pres">
      <dgm:prSet presAssocID="{E6DBC613-373C-4298-97A1-96E130221BD4}" presName="negativeSpace" presStyleCnt="0"/>
      <dgm:spPr/>
    </dgm:pt>
    <dgm:pt modelId="{66747952-C33B-4D0E-A415-A668860E8EEA}" type="pres">
      <dgm:prSet presAssocID="{E6DBC613-373C-4298-97A1-96E130221BD4}" presName="childText" presStyleLbl="conFgAcc1" presStyleIdx="4" presStyleCnt="6">
        <dgm:presLayoutVars>
          <dgm:bulletEnabled val="1"/>
        </dgm:presLayoutVars>
      </dgm:prSet>
      <dgm:spPr/>
    </dgm:pt>
    <dgm:pt modelId="{4718F3E2-D3D0-4778-A5F1-7F3FECB9E060}" type="pres">
      <dgm:prSet presAssocID="{54B58862-7527-4197-9F4E-4FF132BC45EE}" presName="spaceBetweenRectangles" presStyleCnt="0"/>
      <dgm:spPr/>
    </dgm:pt>
    <dgm:pt modelId="{6A42F552-CEAB-4478-8A3F-1EC06E3C9331}" type="pres">
      <dgm:prSet presAssocID="{CEB3052A-E478-4163-AB09-7383EC589456}" presName="parentLin" presStyleCnt="0"/>
      <dgm:spPr/>
    </dgm:pt>
    <dgm:pt modelId="{F7177BAA-AA4D-420C-AA0A-564646E5AC42}" type="pres">
      <dgm:prSet presAssocID="{CEB3052A-E478-4163-AB09-7383EC589456}" presName="parentLeftMargin" presStyleLbl="node1" presStyleIdx="4" presStyleCnt="6"/>
      <dgm:spPr/>
    </dgm:pt>
    <dgm:pt modelId="{1252D722-620E-4732-8709-3749D3CD109F}" type="pres">
      <dgm:prSet presAssocID="{CEB3052A-E478-4163-AB09-7383EC589456}" presName="parentText" presStyleLbl="node1" presStyleIdx="5" presStyleCnt="6">
        <dgm:presLayoutVars>
          <dgm:chMax val="0"/>
          <dgm:bulletEnabled val="1"/>
        </dgm:presLayoutVars>
      </dgm:prSet>
      <dgm:spPr/>
    </dgm:pt>
    <dgm:pt modelId="{2EB7EC5C-0DF0-4A3C-A249-69F7D4645435}" type="pres">
      <dgm:prSet presAssocID="{CEB3052A-E478-4163-AB09-7383EC589456}" presName="negativeSpace" presStyleCnt="0"/>
      <dgm:spPr/>
    </dgm:pt>
    <dgm:pt modelId="{4CD0C3A2-BF82-4BC2-B53D-931BA7BE902E}" type="pres">
      <dgm:prSet presAssocID="{CEB3052A-E478-4163-AB09-7383EC589456}" presName="childText" presStyleLbl="conFgAcc1" presStyleIdx="5" presStyleCnt="6">
        <dgm:presLayoutVars>
          <dgm:bulletEnabled val="1"/>
        </dgm:presLayoutVars>
      </dgm:prSet>
      <dgm:spPr/>
    </dgm:pt>
  </dgm:ptLst>
  <dgm:cxnLst>
    <dgm:cxn modelId="{2EAFA00A-CF16-4DA6-9CFA-4CCEF82E5C3E}" srcId="{3C294C2C-968C-4CAD-848D-2DD9FD6CA683}" destId="{CEB3052A-E478-4163-AB09-7383EC589456}" srcOrd="5" destOrd="0" parTransId="{F846E19C-B8C9-4DE3-9030-E7C1EFE84061}" sibTransId="{5DEFF67C-6122-4D86-8561-4C7AAFCF7513}"/>
    <dgm:cxn modelId="{FE74081A-BE2E-428B-9581-D828D60E860F}" srcId="{3C294C2C-968C-4CAD-848D-2DD9FD6CA683}" destId="{BF45DE9B-BF3F-48FC-BB9B-9550007BFF34}" srcOrd="1" destOrd="0" parTransId="{F52A1F4F-6D19-48E2-8460-A7F2E7F94102}" sibTransId="{75E39B6C-BB65-49FF-BDA1-E81D3DF666F7}"/>
    <dgm:cxn modelId="{0189252C-01AD-4637-8FB0-9F789ACBB981}" type="presOf" srcId="{1685A5F1-136B-421D-BAB2-E9CE16B4A8A5}" destId="{7892A063-F275-4C7E-AD43-23AA8F0C2361}" srcOrd="1" destOrd="0" presId="urn:microsoft.com/office/officeart/2005/8/layout/list1"/>
    <dgm:cxn modelId="{6D82DE31-20B1-4B3F-9CD8-C03B3E3AD9EA}" type="presOf" srcId="{1685A5F1-136B-421D-BAB2-E9CE16B4A8A5}" destId="{38199D48-E0B9-4F12-B552-DD1B93A8E95A}" srcOrd="0" destOrd="0" presId="urn:microsoft.com/office/officeart/2005/8/layout/list1"/>
    <dgm:cxn modelId="{34F1113B-FDB8-4E13-B791-909A94B199D7}" type="presOf" srcId="{BF45DE9B-BF3F-48FC-BB9B-9550007BFF34}" destId="{7A74E93D-4088-443F-96D4-E923EF693D76}" srcOrd="1" destOrd="0" presId="urn:microsoft.com/office/officeart/2005/8/layout/list1"/>
    <dgm:cxn modelId="{29A3735D-9A28-4A40-979A-3AF141590561}" type="presOf" srcId="{C6A5F634-2798-4597-9C35-7EA0BD54115F}" destId="{9D15C5A7-6CBF-44A9-BD10-6E62DE1F5B92}" srcOrd="1" destOrd="0" presId="urn:microsoft.com/office/officeart/2005/8/layout/list1"/>
    <dgm:cxn modelId="{FD06D647-CD7F-4BF8-B9B4-85532F5C9848}" type="presOf" srcId="{3C294C2C-968C-4CAD-848D-2DD9FD6CA683}" destId="{5B84E3D0-18E4-4412-BE19-1F66B49CE538}" srcOrd="0" destOrd="0" presId="urn:microsoft.com/office/officeart/2005/8/layout/list1"/>
    <dgm:cxn modelId="{EA74A24D-DF69-4E06-81C2-76CE8E557386}" srcId="{3C294C2C-968C-4CAD-848D-2DD9FD6CA683}" destId="{C6A5F634-2798-4597-9C35-7EA0BD54115F}" srcOrd="3" destOrd="0" parTransId="{98EDB3DB-65DC-4E4C-B025-A7C65DF5BE1F}" sibTransId="{1A48BF20-2E0D-4ED6-B366-F762DF73F89C}"/>
    <dgm:cxn modelId="{6A7DBC74-A77E-4515-BC87-A662E868AC6D}" type="presOf" srcId="{CEB3052A-E478-4163-AB09-7383EC589456}" destId="{F7177BAA-AA4D-420C-AA0A-564646E5AC42}" srcOrd="0" destOrd="0" presId="urn:microsoft.com/office/officeart/2005/8/layout/list1"/>
    <dgm:cxn modelId="{2F3A2876-9B3F-4088-8D12-2106DAF8092E}" type="presOf" srcId="{C6A5F634-2798-4597-9C35-7EA0BD54115F}" destId="{CC88A518-4D12-4893-AA89-0FE81C48FE23}" srcOrd="0" destOrd="0" presId="urn:microsoft.com/office/officeart/2005/8/layout/list1"/>
    <dgm:cxn modelId="{DF3F098A-28AF-4CF1-900C-9D3EB2331761}" type="presOf" srcId="{BF45DE9B-BF3F-48FC-BB9B-9550007BFF34}" destId="{C4028D2A-4685-4961-BCF4-044B84888962}" srcOrd="0" destOrd="0" presId="urn:microsoft.com/office/officeart/2005/8/layout/list1"/>
    <dgm:cxn modelId="{201B6C9A-86C1-4779-AC20-C79894D69CB4}" type="presOf" srcId="{E6DBC613-373C-4298-97A1-96E130221BD4}" destId="{F278A8A6-DD97-4B46-9FC4-071C64FD080C}" srcOrd="0" destOrd="0" presId="urn:microsoft.com/office/officeart/2005/8/layout/list1"/>
    <dgm:cxn modelId="{9A071DA2-8142-4581-81E0-99162E56E494}" type="presOf" srcId="{89BA0D69-041B-4386-BFDE-949267B0EE29}" destId="{7F3E5FF0-E2D9-489F-A49F-B915D350EBD5}" srcOrd="0" destOrd="0" presId="urn:microsoft.com/office/officeart/2005/8/layout/list1"/>
    <dgm:cxn modelId="{643743A8-047F-4018-9F81-7DDF77F9A71A}" srcId="{3C294C2C-968C-4CAD-848D-2DD9FD6CA683}" destId="{1685A5F1-136B-421D-BAB2-E9CE16B4A8A5}" srcOrd="0" destOrd="0" parTransId="{4156E28C-1E13-4103-A756-0AC59BC1286C}" sibTransId="{B4283639-BCA7-4515-9637-B89D8DB1ED94}"/>
    <dgm:cxn modelId="{F67F08AB-9796-4354-B54E-E090493383AE}" srcId="{3C294C2C-968C-4CAD-848D-2DD9FD6CA683}" destId="{E6DBC613-373C-4298-97A1-96E130221BD4}" srcOrd="4" destOrd="0" parTransId="{F3C59509-709C-40B7-BD6B-E33028B17297}" sibTransId="{54B58862-7527-4197-9F4E-4FF132BC45EE}"/>
    <dgm:cxn modelId="{2F5050B1-A983-40A4-A7CB-9F9E21EAEEEC}" type="presOf" srcId="{E6DBC613-373C-4298-97A1-96E130221BD4}" destId="{9BC18DE9-F33D-427A-B656-F2324AE8DEF6}" srcOrd="1" destOrd="0" presId="urn:microsoft.com/office/officeart/2005/8/layout/list1"/>
    <dgm:cxn modelId="{749015C9-E060-4F7A-893B-F1D4CA243A48}" type="presOf" srcId="{CEB3052A-E478-4163-AB09-7383EC589456}" destId="{1252D722-620E-4732-8709-3749D3CD109F}" srcOrd="1" destOrd="0" presId="urn:microsoft.com/office/officeart/2005/8/layout/list1"/>
    <dgm:cxn modelId="{767EAECB-B51D-42E9-AF88-2EF6DC32FCA1}" srcId="{3C294C2C-968C-4CAD-848D-2DD9FD6CA683}" destId="{89BA0D69-041B-4386-BFDE-949267B0EE29}" srcOrd="2" destOrd="0" parTransId="{6DC1CD8A-5AB6-4D91-BE76-0739B6968A91}" sibTransId="{05172195-9EDE-475F-B736-32FCED99C53B}"/>
    <dgm:cxn modelId="{94BBE1F5-EA97-4D5A-B2F7-D8CE4271F0E7}" type="presOf" srcId="{89BA0D69-041B-4386-BFDE-949267B0EE29}" destId="{558312F8-EE85-47E1-8F4F-E9E219AD6663}" srcOrd="1" destOrd="0" presId="urn:microsoft.com/office/officeart/2005/8/layout/list1"/>
    <dgm:cxn modelId="{AFBE6E34-4E77-4834-8BEB-2911C9806B55}" type="presParOf" srcId="{5B84E3D0-18E4-4412-BE19-1F66B49CE538}" destId="{0FA948D9-89C9-4153-8136-FFAEF5B82177}" srcOrd="0" destOrd="0" presId="urn:microsoft.com/office/officeart/2005/8/layout/list1"/>
    <dgm:cxn modelId="{2FA0019C-EC62-4B59-8396-FDB185F1958B}" type="presParOf" srcId="{0FA948D9-89C9-4153-8136-FFAEF5B82177}" destId="{38199D48-E0B9-4F12-B552-DD1B93A8E95A}" srcOrd="0" destOrd="0" presId="urn:microsoft.com/office/officeart/2005/8/layout/list1"/>
    <dgm:cxn modelId="{CFA4AEE7-7A5D-4367-937A-A7549EC7C14E}" type="presParOf" srcId="{0FA948D9-89C9-4153-8136-FFAEF5B82177}" destId="{7892A063-F275-4C7E-AD43-23AA8F0C2361}" srcOrd="1" destOrd="0" presId="urn:microsoft.com/office/officeart/2005/8/layout/list1"/>
    <dgm:cxn modelId="{AA548564-D1F1-4D01-8E8F-ADC3EF478C4B}" type="presParOf" srcId="{5B84E3D0-18E4-4412-BE19-1F66B49CE538}" destId="{B70CF017-5A71-4719-9C0F-827725E6BD8A}" srcOrd="1" destOrd="0" presId="urn:microsoft.com/office/officeart/2005/8/layout/list1"/>
    <dgm:cxn modelId="{AE8DC432-3A85-468D-AEA0-31585950AF27}" type="presParOf" srcId="{5B84E3D0-18E4-4412-BE19-1F66B49CE538}" destId="{CDE36461-9CE3-4908-B11A-2855667BE216}" srcOrd="2" destOrd="0" presId="urn:microsoft.com/office/officeart/2005/8/layout/list1"/>
    <dgm:cxn modelId="{D878F54A-E281-47E6-89A8-0E71F355F567}" type="presParOf" srcId="{5B84E3D0-18E4-4412-BE19-1F66B49CE538}" destId="{EB4A19B4-C38E-4585-A0E3-0DA912DA3CFB}" srcOrd="3" destOrd="0" presId="urn:microsoft.com/office/officeart/2005/8/layout/list1"/>
    <dgm:cxn modelId="{27EA3B2A-D2C8-42C2-ADA5-8CB57B46A287}" type="presParOf" srcId="{5B84E3D0-18E4-4412-BE19-1F66B49CE538}" destId="{B9102A1D-5F12-4657-97AC-58608C7F3963}" srcOrd="4" destOrd="0" presId="urn:microsoft.com/office/officeart/2005/8/layout/list1"/>
    <dgm:cxn modelId="{554B61BB-81A2-4576-BCF3-90570BB2C2DD}" type="presParOf" srcId="{B9102A1D-5F12-4657-97AC-58608C7F3963}" destId="{C4028D2A-4685-4961-BCF4-044B84888962}" srcOrd="0" destOrd="0" presId="urn:microsoft.com/office/officeart/2005/8/layout/list1"/>
    <dgm:cxn modelId="{DB9BAD21-EB60-4294-9A49-7DD3D34121D2}" type="presParOf" srcId="{B9102A1D-5F12-4657-97AC-58608C7F3963}" destId="{7A74E93D-4088-443F-96D4-E923EF693D76}" srcOrd="1" destOrd="0" presId="urn:microsoft.com/office/officeart/2005/8/layout/list1"/>
    <dgm:cxn modelId="{5F95B076-4A6F-46ED-9D22-F7BCB0D5C8F2}" type="presParOf" srcId="{5B84E3D0-18E4-4412-BE19-1F66B49CE538}" destId="{A9B74994-427E-42BD-911D-58EA85E7F55E}" srcOrd="5" destOrd="0" presId="urn:microsoft.com/office/officeart/2005/8/layout/list1"/>
    <dgm:cxn modelId="{FC64517D-7182-4640-9F94-A081109729CC}" type="presParOf" srcId="{5B84E3D0-18E4-4412-BE19-1F66B49CE538}" destId="{4C5A1510-409E-409E-BAED-BCDC198AAA42}" srcOrd="6" destOrd="0" presId="urn:microsoft.com/office/officeart/2005/8/layout/list1"/>
    <dgm:cxn modelId="{A0FF9E38-7CC4-4D02-9978-541113E7E5D8}" type="presParOf" srcId="{5B84E3D0-18E4-4412-BE19-1F66B49CE538}" destId="{9B8465EB-1C4C-428B-91E1-684BADAB672A}" srcOrd="7" destOrd="0" presId="urn:microsoft.com/office/officeart/2005/8/layout/list1"/>
    <dgm:cxn modelId="{0360A6BC-A6B8-4C5A-8C80-83D09177CD62}" type="presParOf" srcId="{5B84E3D0-18E4-4412-BE19-1F66B49CE538}" destId="{83C6E108-8090-46AC-9017-16248EA84308}" srcOrd="8" destOrd="0" presId="urn:microsoft.com/office/officeart/2005/8/layout/list1"/>
    <dgm:cxn modelId="{9FC8E4C7-E159-4ED7-94D9-E07E1727AC75}" type="presParOf" srcId="{83C6E108-8090-46AC-9017-16248EA84308}" destId="{7F3E5FF0-E2D9-489F-A49F-B915D350EBD5}" srcOrd="0" destOrd="0" presId="urn:microsoft.com/office/officeart/2005/8/layout/list1"/>
    <dgm:cxn modelId="{9CEA1C8F-26D1-4CC8-899C-D02A050921BD}" type="presParOf" srcId="{83C6E108-8090-46AC-9017-16248EA84308}" destId="{558312F8-EE85-47E1-8F4F-E9E219AD6663}" srcOrd="1" destOrd="0" presId="urn:microsoft.com/office/officeart/2005/8/layout/list1"/>
    <dgm:cxn modelId="{97945AF4-2342-43E5-BEF2-B29641B7E417}" type="presParOf" srcId="{5B84E3D0-18E4-4412-BE19-1F66B49CE538}" destId="{1E78D549-BEF9-446D-928D-43F9879C4940}" srcOrd="9" destOrd="0" presId="urn:microsoft.com/office/officeart/2005/8/layout/list1"/>
    <dgm:cxn modelId="{2403A8AA-0917-4FDE-A446-05263ACB57D9}" type="presParOf" srcId="{5B84E3D0-18E4-4412-BE19-1F66B49CE538}" destId="{FBCFEBFE-99B7-4DEA-B7A5-9E986F715BF6}" srcOrd="10" destOrd="0" presId="urn:microsoft.com/office/officeart/2005/8/layout/list1"/>
    <dgm:cxn modelId="{4744F84D-5515-4E7B-A1C7-761142B2E723}" type="presParOf" srcId="{5B84E3D0-18E4-4412-BE19-1F66B49CE538}" destId="{1966B00D-C1EE-4182-B3E3-A7272B69316A}" srcOrd="11" destOrd="0" presId="urn:microsoft.com/office/officeart/2005/8/layout/list1"/>
    <dgm:cxn modelId="{B467B1CB-E4BC-4DA0-AD8B-3BF4C8C8E0F6}" type="presParOf" srcId="{5B84E3D0-18E4-4412-BE19-1F66B49CE538}" destId="{66F7C942-6EBF-4E91-9150-390E9535E78A}" srcOrd="12" destOrd="0" presId="urn:microsoft.com/office/officeart/2005/8/layout/list1"/>
    <dgm:cxn modelId="{7A0C3A72-713E-45D0-909A-7D639D072A33}" type="presParOf" srcId="{66F7C942-6EBF-4E91-9150-390E9535E78A}" destId="{CC88A518-4D12-4893-AA89-0FE81C48FE23}" srcOrd="0" destOrd="0" presId="urn:microsoft.com/office/officeart/2005/8/layout/list1"/>
    <dgm:cxn modelId="{D2B90C37-2E1A-4F87-8FD2-FE3EB3583EC0}" type="presParOf" srcId="{66F7C942-6EBF-4E91-9150-390E9535E78A}" destId="{9D15C5A7-6CBF-44A9-BD10-6E62DE1F5B92}" srcOrd="1" destOrd="0" presId="urn:microsoft.com/office/officeart/2005/8/layout/list1"/>
    <dgm:cxn modelId="{AEDDCBFD-F611-4B8B-BA82-70EF32AC8F55}" type="presParOf" srcId="{5B84E3D0-18E4-4412-BE19-1F66B49CE538}" destId="{65A32E77-D025-43CD-A5E8-F6373CD59A7D}" srcOrd="13" destOrd="0" presId="urn:microsoft.com/office/officeart/2005/8/layout/list1"/>
    <dgm:cxn modelId="{7AB39526-750B-408E-BE12-66A28CEF8077}" type="presParOf" srcId="{5B84E3D0-18E4-4412-BE19-1F66B49CE538}" destId="{423F7827-6434-4AC1-A323-297A91D250EE}" srcOrd="14" destOrd="0" presId="urn:microsoft.com/office/officeart/2005/8/layout/list1"/>
    <dgm:cxn modelId="{813CC081-FD73-4EEC-92F3-7CE302365941}" type="presParOf" srcId="{5B84E3D0-18E4-4412-BE19-1F66B49CE538}" destId="{86A59685-1F28-4FAF-9588-AF9C597D8842}" srcOrd="15" destOrd="0" presId="urn:microsoft.com/office/officeart/2005/8/layout/list1"/>
    <dgm:cxn modelId="{4B9807F8-BAB3-4CC6-A8C8-7823D8AC8436}" type="presParOf" srcId="{5B84E3D0-18E4-4412-BE19-1F66B49CE538}" destId="{17C9EB3F-9D16-424C-84BD-287BCF6964BF}" srcOrd="16" destOrd="0" presId="urn:microsoft.com/office/officeart/2005/8/layout/list1"/>
    <dgm:cxn modelId="{7E2B8E9E-7EB2-41C4-9CAE-ECB01C617D74}" type="presParOf" srcId="{17C9EB3F-9D16-424C-84BD-287BCF6964BF}" destId="{F278A8A6-DD97-4B46-9FC4-071C64FD080C}" srcOrd="0" destOrd="0" presId="urn:microsoft.com/office/officeart/2005/8/layout/list1"/>
    <dgm:cxn modelId="{AFA9B338-AE42-4291-87BF-26A01DF551BA}" type="presParOf" srcId="{17C9EB3F-9D16-424C-84BD-287BCF6964BF}" destId="{9BC18DE9-F33D-427A-B656-F2324AE8DEF6}" srcOrd="1" destOrd="0" presId="urn:microsoft.com/office/officeart/2005/8/layout/list1"/>
    <dgm:cxn modelId="{306785DC-48F1-49FE-A2DA-55EC3806A5F9}" type="presParOf" srcId="{5B84E3D0-18E4-4412-BE19-1F66B49CE538}" destId="{777B5556-1935-4E79-8A89-E720D1196A3E}" srcOrd="17" destOrd="0" presId="urn:microsoft.com/office/officeart/2005/8/layout/list1"/>
    <dgm:cxn modelId="{F430576C-E26E-4882-819D-7B922DF5AF45}" type="presParOf" srcId="{5B84E3D0-18E4-4412-BE19-1F66B49CE538}" destId="{66747952-C33B-4D0E-A415-A668860E8EEA}" srcOrd="18" destOrd="0" presId="urn:microsoft.com/office/officeart/2005/8/layout/list1"/>
    <dgm:cxn modelId="{A6C40629-19F4-429B-994C-7EA2D48B4F5A}" type="presParOf" srcId="{5B84E3D0-18E4-4412-BE19-1F66B49CE538}" destId="{4718F3E2-D3D0-4778-A5F1-7F3FECB9E060}" srcOrd="19" destOrd="0" presId="urn:microsoft.com/office/officeart/2005/8/layout/list1"/>
    <dgm:cxn modelId="{D92C0DBD-66BB-471F-87EF-1774915854E2}" type="presParOf" srcId="{5B84E3D0-18E4-4412-BE19-1F66B49CE538}" destId="{6A42F552-CEAB-4478-8A3F-1EC06E3C9331}" srcOrd="20" destOrd="0" presId="urn:microsoft.com/office/officeart/2005/8/layout/list1"/>
    <dgm:cxn modelId="{E8FCA401-7D8E-4602-81CD-366BD492C45C}" type="presParOf" srcId="{6A42F552-CEAB-4478-8A3F-1EC06E3C9331}" destId="{F7177BAA-AA4D-420C-AA0A-564646E5AC42}" srcOrd="0" destOrd="0" presId="urn:microsoft.com/office/officeart/2005/8/layout/list1"/>
    <dgm:cxn modelId="{494B8014-0BB3-4CB4-B415-0BC397241E8B}" type="presParOf" srcId="{6A42F552-CEAB-4478-8A3F-1EC06E3C9331}" destId="{1252D722-620E-4732-8709-3749D3CD109F}" srcOrd="1" destOrd="0" presId="urn:microsoft.com/office/officeart/2005/8/layout/list1"/>
    <dgm:cxn modelId="{1D21F6BD-FF88-4E84-849B-A3E48890FDB2}" type="presParOf" srcId="{5B84E3D0-18E4-4412-BE19-1F66B49CE538}" destId="{2EB7EC5C-0DF0-4A3C-A249-69F7D4645435}" srcOrd="21" destOrd="0" presId="urn:microsoft.com/office/officeart/2005/8/layout/list1"/>
    <dgm:cxn modelId="{857C214C-E101-40C7-8214-E13D9BFA6F2D}" type="presParOf" srcId="{5B84E3D0-18E4-4412-BE19-1F66B49CE538}" destId="{4CD0C3A2-BF82-4BC2-B53D-931BA7BE902E}"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F0FD22-BD04-4B43-8710-CADAED920FF2}"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3FBF3DC7-1667-4B3F-B297-E70CECAC33C8}">
      <dgm:prSet/>
      <dgm:spPr/>
      <dgm:t>
        <a:bodyPr/>
        <a:lstStyle/>
        <a:p>
          <a:r>
            <a:rPr lang="en-US" b="1" i="0" baseline="0"/>
            <a:t>Conditional</a:t>
          </a:r>
          <a:endParaRPr lang="en-US"/>
        </a:p>
      </dgm:t>
    </dgm:pt>
    <dgm:pt modelId="{1B010182-EC11-42EC-909A-9C8C011DB9AE}" type="parTrans" cxnId="{632178F8-CCE6-49BF-B40B-575DC2C3A6BD}">
      <dgm:prSet/>
      <dgm:spPr/>
      <dgm:t>
        <a:bodyPr/>
        <a:lstStyle/>
        <a:p>
          <a:endParaRPr lang="en-US"/>
        </a:p>
      </dgm:t>
    </dgm:pt>
    <dgm:pt modelId="{A9536B1F-26AC-42FD-9F2D-6670AA84ECBC}" type="sibTrans" cxnId="{632178F8-CCE6-49BF-B40B-575DC2C3A6BD}">
      <dgm:prSet/>
      <dgm:spPr/>
      <dgm:t>
        <a:bodyPr/>
        <a:lstStyle/>
        <a:p>
          <a:endParaRPr lang="en-US"/>
        </a:p>
      </dgm:t>
    </dgm:pt>
    <dgm:pt modelId="{EDA5D0BC-CBAD-42ED-83DF-BAD946DA5720}">
      <dgm:prSet/>
      <dgm:spPr/>
      <dgm:t>
        <a:bodyPr/>
        <a:lstStyle/>
        <a:p>
          <a:r>
            <a:rPr lang="en-US"/>
            <a:t>breakpoints that are hit, only when a certain condition is met.</a:t>
          </a:r>
        </a:p>
      </dgm:t>
    </dgm:pt>
    <dgm:pt modelId="{39AD6907-C532-4E89-B765-F868D0B6F467}" type="parTrans" cxnId="{DEB7F290-A058-4CD6-AA01-F0DE844814DB}">
      <dgm:prSet/>
      <dgm:spPr/>
      <dgm:t>
        <a:bodyPr/>
        <a:lstStyle/>
        <a:p>
          <a:endParaRPr lang="en-US"/>
        </a:p>
      </dgm:t>
    </dgm:pt>
    <dgm:pt modelId="{97EBE2AB-44DB-45D8-9602-BA6866DA038A}" type="sibTrans" cxnId="{DEB7F290-A058-4CD6-AA01-F0DE844814DB}">
      <dgm:prSet/>
      <dgm:spPr/>
      <dgm:t>
        <a:bodyPr/>
        <a:lstStyle/>
        <a:p>
          <a:endParaRPr lang="en-US"/>
        </a:p>
      </dgm:t>
    </dgm:pt>
    <dgm:pt modelId="{6939D72F-B2E7-48C2-B534-F9E93294C171}">
      <dgm:prSet/>
      <dgm:spPr/>
      <dgm:t>
        <a:bodyPr/>
        <a:lstStyle/>
        <a:p>
          <a:r>
            <a:rPr lang="en-US" b="1" i="0" baseline="0"/>
            <a:t>Tracepoint</a:t>
          </a:r>
          <a:endParaRPr lang="en-US"/>
        </a:p>
      </dgm:t>
    </dgm:pt>
    <dgm:pt modelId="{86FF6804-2EEE-4B6A-9E33-BDF02493DEE5}" type="parTrans" cxnId="{C232E2E8-FB70-43FD-A67F-80D9027C871E}">
      <dgm:prSet/>
      <dgm:spPr/>
      <dgm:t>
        <a:bodyPr/>
        <a:lstStyle/>
        <a:p>
          <a:endParaRPr lang="en-US"/>
        </a:p>
      </dgm:t>
    </dgm:pt>
    <dgm:pt modelId="{F5C126D9-F185-4F29-B873-D3F259BD628E}" type="sibTrans" cxnId="{C232E2E8-FB70-43FD-A67F-80D9027C871E}">
      <dgm:prSet/>
      <dgm:spPr/>
      <dgm:t>
        <a:bodyPr/>
        <a:lstStyle/>
        <a:p>
          <a:endParaRPr lang="en-US"/>
        </a:p>
      </dgm:t>
    </dgm:pt>
    <dgm:pt modelId="{CF320EDC-754E-442B-B858-C07F4B8180F8}">
      <dgm:prSet/>
      <dgm:spPr/>
      <dgm:t>
        <a:bodyPr/>
        <a:lstStyle/>
        <a:p>
          <a:r>
            <a:rPr lang="en-US" i="0"/>
            <a:t>A breakpoint used to output messages or executing macros.</a:t>
          </a:r>
          <a:endParaRPr lang="en-US"/>
        </a:p>
      </dgm:t>
    </dgm:pt>
    <dgm:pt modelId="{8BFA485F-A898-4C99-9A35-89E2E9790ECD}" type="parTrans" cxnId="{DC468B19-10F7-4339-B4AA-E83909C5C62B}">
      <dgm:prSet/>
      <dgm:spPr/>
      <dgm:t>
        <a:bodyPr/>
        <a:lstStyle/>
        <a:p>
          <a:endParaRPr lang="en-US"/>
        </a:p>
      </dgm:t>
    </dgm:pt>
    <dgm:pt modelId="{0266EB32-1B0B-4F80-97B2-AA260D51EAEC}" type="sibTrans" cxnId="{DC468B19-10F7-4339-B4AA-E83909C5C62B}">
      <dgm:prSet/>
      <dgm:spPr/>
      <dgm:t>
        <a:bodyPr/>
        <a:lstStyle/>
        <a:p>
          <a:endParaRPr lang="en-US"/>
        </a:p>
      </dgm:t>
    </dgm:pt>
    <dgm:pt modelId="{ADE498A3-2E27-4AA9-9681-6B1802985DC9}">
      <dgm:prSet/>
      <dgm:spPr/>
      <dgm:t>
        <a:bodyPr/>
        <a:lstStyle/>
        <a:p>
          <a:r>
            <a:rPr lang="en-US" b="1" i="0" baseline="0"/>
            <a:t>Temporary</a:t>
          </a:r>
          <a:endParaRPr lang="en-US"/>
        </a:p>
      </dgm:t>
    </dgm:pt>
    <dgm:pt modelId="{268D0F36-79D8-4773-B29A-C0F1951F58EA}" type="parTrans" cxnId="{D72B9027-D365-42FF-BE4C-B9FA0358DB5B}">
      <dgm:prSet/>
      <dgm:spPr/>
      <dgm:t>
        <a:bodyPr/>
        <a:lstStyle/>
        <a:p>
          <a:endParaRPr lang="en-US"/>
        </a:p>
      </dgm:t>
    </dgm:pt>
    <dgm:pt modelId="{49A766E1-9848-408D-8AC5-ED3859761432}" type="sibTrans" cxnId="{D72B9027-D365-42FF-BE4C-B9FA0358DB5B}">
      <dgm:prSet/>
      <dgm:spPr/>
      <dgm:t>
        <a:bodyPr/>
        <a:lstStyle/>
        <a:p>
          <a:endParaRPr lang="en-US"/>
        </a:p>
      </dgm:t>
    </dgm:pt>
    <dgm:pt modelId="{37810987-D811-4F2B-8628-A40DA447B61C}">
      <dgm:prSet/>
      <dgm:spPr/>
      <dgm:t>
        <a:bodyPr/>
        <a:lstStyle/>
        <a:p>
          <a:r>
            <a:rPr lang="en-US"/>
            <a:t>B</a:t>
          </a:r>
          <a:r>
            <a:rPr lang="en-US" i="0"/>
            <a:t>reak the code only once.</a:t>
          </a:r>
          <a:endParaRPr lang="en-US"/>
        </a:p>
      </dgm:t>
    </dgm:pt>
    <dgm:pt modelId="{B564327C-D6F8-4F38-9FD4-4749E1333D92}" type="parTrans" cxnId="{EEFDA1AD-5BB4-451A-854B-E342342D0A6D}">
      <dgm:prSet/>
      <dgm:spPr/>
      <dgm:t>
        <a:bodyPr/>
        <a:lstStyle/>
        <a:p>
          <a:endParaRPr lang="en-US"/>
        </a:p>
      </dgm:t>
    </dgm:pt>
    <dgm:pt modelId="{586F51BB-FFC9-44DF-8BF6-12C5B8417EE1}" type="sibTrans" cxnId="{EEFDA1AD-5BB4-451A-854B-E342342D0A6D}">
      <dgm:prSet/>
      <dgm:spPr/>
      <dgm:t>
        <a:bodyPr/>
        <a:lstStyle/>
        <a:p>
          <a:endParaRPr lang="en-US"/>
        </a:p>
      </dgm:t>
    </dgm:pt>
    <dgm:pt modelId="{795672AB-80BD-4F80-9626-51A7CB3462DA}">
      <dgm:prSet/>
      <dgm:spPr/>
      <dgm:t>
        <a:bodyPr/>
        <a:lstStyle/>
        <a:p>
          <a:r>
            <a:rPr lang="en-US" b="1" i="0" baseline="0"/>
            <a:t>Dependent</a:t>
          </a:r>
          <a:endParaRPr lang="en-US"/>
        </a:p>
      </dgm:t>
    </dgm:pt>
    <dgm:pt modelId="{87CBC609-04BC-4EA4-B974-03BD48E37F92}" type="parTrans" cxnId="{FBCDA975-E5AE-414E-9E52-C642655BF762}">
      <dgm:prSet/>
      <dgm:spPr/>
      <dgm:t>
        <a:bodyPr/>
        <a:lstStyle/>
        <a:p>
          <a:endParaRPr lang="en-US"/>
        </a:p>
      </dgm:t>
    </dgm:pt>
    <dgm:pt modelId="{0DF2E21D-47FB-40DE-88ED-ECC3E5B52631}" type="sibTrans" cxnId="{FBCDA975-E5AE-414E-9E52-C642655BF762}">
      <dgm:prSet/>
      <dgm:spPr/>
      <dgm:t>
        <a:bodyPr/>
        <a:lstStyle/>
        <a:p>
          <a:endParaRPr lang="en-US"/>
        </a:p>
      </dgm:t>
    </dgm:pt>
    <dgm:pt modelId="{217152F3-6493-4A4C-9010-A5B4A2E8CF18}">
      <dgm:prSet/>
      <dgm:spPr/>
      <dgm:t>
        <a:bodyPr/>
        <a:lstStyle/>
        <a:p>
          <a:r>
            <a:rPr lang="en-US"/>
            <a:t>B</a:t>
          </a:r>
          <a:r>
            <a:rPr lang="en-US" i="0"/>
            <a:t>reaks execution only if another breakpoint is first hit.</a:t>
          </a:r>
          <a:endParaRPr lang="en-US"/>
        </a:p>
      </dgm:t>
    </dgm:pt>
    <dgm:pt modelId="{494D7203-DE6A-479C-BE4F-90FA92A48790}" type="parTrans" cxnId="{B782DEF7-706C-4644-97D1-B17D3512EEBF}">
      <dgm:prSet/>
      <dgm:spPr/>
      <dgm:t>
        <a:bodyPr/>
        <a:lstStyle/>
        <a:p>
          <a:endParaRPr lang="en-US"/>
        </a:p>
      </dgm:t>
    </dgm:pt>
    <dgm:pt modelId="{6679C5B0-C598-49E8-A2E1-61D637C079AD}" type="sibTrans" cxnId="{B782DEF7-706C-4644-97D1-B17D3512EEBF}">
      <dgm:prSet/>
      <dgm:spPr/>
      <dgm:t>
        <a:bodyPr/>
        <a:lstStyle/>
        <a:p>
          <a:endParaRPr lang="en-US"/>
        </a:p>
      </dgm:t>
    </dgm:pt>
    <dgm:pt modelId="{ACF6BCD6-7748-4608-BBE6-6D9B13ABC2B8}" type="pres">
      <dgm:prSet presAssocID="{1DF0FD22-BD04-4B43-8710-CADAED920FF2}" presName="linear" presStyleCnt="0">
        <dgm:presLayoutVars>
          <dgm:dir/>
          <dgm:animLvl val="lvl"/>
          <dgm:resizeHandles val="exact"/>
        </dgm:presLayoutVars>
      </dgm:prSet>
      <dgm:spPr/>
    </dgm:pt>
    <dgm:pt modelId="{3909790E-F884-4D6E-9CAE-E70D48B4847A}" type="pres">
      <dgm:prSet presAssocID="{3FBF3DC7-1667-4B3F-B297-E70CECAC33C8}" presName="parentLin" presStyleCnt="0"/>
      <dgm:spPr/>
    </dgm:pt>
    <dgm:pt modelId="{5A32389B-6A84-4461-827B-DCD7ED098817}" type="pres">
      <dgm:prSet presAssocID="{3FBF3DC7-1667-4B3F-B297-E70CECAC33C8}" presName="parentLeftMargin" presStyleLbl="node1" presStyleIdx="0" presStyleCnt="4"/>
      <dgm:spPr/>
    </dgm:pt>
    <dgm:pt modelId="{89485757-64BB-431C-88BB-3AE9638DD227}" type="pres">
      <dgm:prSet presAssocID="{3FBF3DC7-1667-4B3F-B297-E70CECAC33C8}" presName="parentText" presStyleLbl="node1" presStyleIdx="0" presStyleCnt="4">
        <dgm:presLayoutVars>
          <dgm:chMax val="0"/>
          <dgm:bulletEnabled val="1"/>
        </dgm:presLayoutVars>
      </dgm:prSet>
      <dgm:spPr/>
    </dgm:pt>
    <dgm:pt modelId="{9650E465-68D5-46A9-8E28-A982FAD61F94}" type="pres">
      <dgm:prSet presAssocID="{3FBF3DC7-1667-4B3F-B297-E70CECAC33C8}" presName="negativeSpace" presStyleCnt="0"/>
      <dgm:spPr/>
    </dgm:pt>
    <dgm:pt modelId="{60532982-C7D4-46D1-A902-B5536CB3B409}" type="pres">
      <dgm:prSet presAssocID="{3FBF3DC7-1667-4B3F-B297-E70CECAC33C8}" presName="childText" presStyleLbl="conFgAcc1" presStyleIdx="0" presStyleCnt="4">
        <dgm:presLayoutVars>
          <dgm:bulletEnabled val="1"/>
        </dgm:presLayoutVars>
      </dgm:prSet>
      <dgm:spPr/>
    </dgm:pt>
    <dgm:pt modelId="{BEC47951-9635-405B-BC8F-481DF2040B5F}" type="pres">
      <dgm:prSet presAssocID="{A9536B1F-26AC-42FD-9F2D-6670AA84ECBC}" presName="spaceBetweenRectangles" presStyleCnt="0"/>
      <dgm:spPr/>
    </dgm:pt>
    <dgm:pt modelId="{8C33E721-ADB3-4CC7-A904-CC511D9716E7}" type="pres">
      <dgm:prSet presAssocID="{6939D72F-B2E7-48C2-B534-F9E93294C171}" presName="parentLin" presStyleCnt="0"/>
      <dgm:spPr/>
    </dgm:pt>
    <dgm:pt modelId="{BD676E6D-EC8C-4912-9763-28494BC7D756}" type="pres">
      <dgm:prSet presAssocID="{6939D72F-B2E7-48C2-B534-F9E93294C171}" presName="parentLeftMargin" presStyleLbl="node1" presStyleIdx="0" presStyleCnt="4"/>
      <dgm:spPr/>
    </dgm:pt>
    <dgm:pt modelId="{07D9D73B-EC04-42EA-AABB-3A6B560D94BC}" type="pres">
      <dgm:prSet presAssocID="{6939D72F-B2E7-48C2-B534-F9E93294C171}" presName="parentText" presStyleLbl="node1" presStyleIdx="1" presStyleCnt="4">
        <dgm:presLayoutVars>
          <dgm:chMax val="0"/>
          <dgm:bulletEnabled val="1"/>
        </dgm:presLayoutVars>
      </dgm:prSet>
      <dgm:spPr/>
    </dgm:pt>
    <dgm:pt modelId="{32D82D3A-D000-4349-83ED-6163523E6FD4}" type="pres">
      <dgm:prSet presAssocID="{6939D72F-B2E7-48C2-B534-F9E93294C171}" presName="negativeSpace" presStyleCnt="0"/>
      <dgm:spPr/>
    </dgm:pt>
    <dgm:pt modelId="{31B1D23D-364A-4061-8E71-7BE95D364829}" type="pres">
      <dgm:prSet presAssocID="{6939D72F-B2E7-48C2-B534-F9E93294C171}" presName="childText" presStyleLbl="conFgAcc1" presStyleIdx="1" presStyleCnt="4">
        <dgm:presLayoutVars>
          <dgm:bulletEnabled val="1"/>
        </dgm:presLayoutVars>
      </dgm:prSet>
      <dgm:spPr/>
    </dgm:pt>
    <dgm:pt modelId="{C0A7CF6E-94CE-4373-A7A4-AED805E7EF20}" type="pres">
      <dgm:prSet presAssocID="{F5C126D9-F185-4F29-B873-D3F259BD628E}" presName="spaceBetweenRectangles" presStyleCnt="0"/>
      <dgm:spPr/>
    </dgm:pt>
    <dgm:pt modelId="{2C2F90B3-0D0B-400C-A7F4-E7575B355461}" type="pres">
      <dgm:prSet presAssocID="{ADE498A3-2E27-4AA9-9681-6B1802985DC9}" presName="parentLin" presStyleCnt="0"/>
      <dgm:spPr/>
    </dgm:pt>
    <dgm:pt modelId="{DA2BEE70-7979-4A08-B239-A0AF2D7F8144}" type="pres">
      <dgm:prSet presAssocID="{ADE498A3-2E27-4AA9-9681-6B1802985DC9}" presName="parentLeftMargin" presStyleLbl="node1" presStyleIdx="1" presStyleCnt="4"/>
      <dgm:spPr/>
    </dgm:pt>
    <dgm:pt modelId="{A4DB2458-61F4-4CD4-9FAA-FF554B357815}" type="pres">
      <dgm:prSet presAssocID="{ADE498A3-2E27-4AA9-9681-6B1802985DC9}" presName="parentText" presStyleLbl="node1" presStyleIdx="2" presStyleCnt="4">
        <dgm:presLayoutVars>
          <dgm:chMax val="0"/>
          <dgm:bulletEnabled val="1"/>
        </dgm:presLayoutVars>
      </dgm:prSet>
      <dgm:spPr/>
    </dgm:pt>
    <dgm:pt modelId="{AE258B52-1152-4B7C-BDF5-4A72126338CC}" type="pres">
      <dgm:prSet presAssocID="{ADE498A3-2E27-4AA9-9681-6B1802985DC9}" presName="negativeSpace" presStyleCnt="0"/>
      <dgm:spPr/>
    </dgm:pt>
    <dgm:pt modelId="{362928BA-E309-4590-AECA-B7D92B605918}" type="pres">
      <dgm:prSet presAssocID="{ADE498A3-2E27-4AA9-9681-6B1802985DC9}" presName="childText" presStyleLbl="conFgAcc1" presStyleIdx="2" presStyleCnt="4">
        <dgm:presLayoutVars>
          <dgm:bulletEnabled val="1"/>
        </dgm:presLayoutVars>
      </dgm:prSet>
      <dgm:spPr/>
    </dgm:pt>
    <dgm:pt modelId="{0C6756B1-BA13-4200-9AB9-925CEFF9F99A}" type="pres">
      <dgm:prSet presAssocID="{49A766E1-9848-408D-8AC5-ED3859761432}" presName="spaceBetweenRectangles" presStyleCnt="0"/>
      <dgm:spPr/>
    </dgm:pt>
    <dgm:pt modelId="{0E492FD9-E075-4E8C-A54B-C636618619D3}" type="pres">
      <dgm:prSet presAssocID="{795672AB-80BD-4F80-9626-51A7CB3462DA}" presName="parentLin" presStyleCnt="0"/>
      <dgm:spPr/>
    </dgm:pt>
    <dgm:pt modelId="{79480F12-5C4F-4AF5-8CA3-5D5D5A9DF7D6}" type="pres">
      <dgm:prSet presAssocID="{795672AB-80BD-4F80-9626-51A7CB3462DA}" presName="parentLeftMargin" presStyleLbl="node1" presStyleIdx="2" presStyleCnt="4"/>
      <dgm:spPr/>
    </dgm:pt>
    <dgm:pt modelId="{98DE038F-9E29-4DCA-ACF7-72982DED6C79}" type="pres">
      <dgm:prSet presAssocID="{795672AB-80BD-4F80-9626-51A7CB3462DA}" presName="parentText" presStyleLbl="node1" presStyleIdx="3" presStyleCnt="4">
        <dgm:presLayoutVars>
          <dgm:chMax val="0"/>
          <dgm:bulletEnabled val="1"/>
        </dgm:presLayoutVars>
      </dgm:prSet>
      <dgm:spPr/>
    </dgm:pt>
    <dgm:pt modelId="{CC3B89E8-1398-4211-B04D-999EE63D6B3D}" type="pres">
      <dgm:prSet presAssocID="{795672AB-80BD-4F80-9626-51A7CB3462DA}" presName="negativeSpace" presStyleCnt="0"/>
      <dgm:spPr/>
    </dgm:pt>
    <dgm:pt modelId="{A18205CB-386A-4BB6-A645-D77C69A54B10}" type="pres">
      <dgm:prSet presAssocID="{795672AB-80BD-4F80-9626-51A7CB3462DA}" presName="childText" presStyleLbl="conFgAcc1" presStyleIdx="3" presStyleCnt="4">
        <dgm:presLayoutVars>
          <dgm:bulletEnabled val="1"/>
        </dgm:presLayoutVars>
      </dgm:prSet>
      <dgm:spPr/>
    </dgm:pt>
  </dgm:ptLst>
  <dgm:cxnLst>
    <dgm:cxn modelId="{EC7D4803-89B0-4BC3-87A0-B880D5667F57}" type="presOf" srcId="{ADE498A3-2E27-4AA9-9681-6B1802985DC9}" destId="{A4DB2458-61F4-4CD4-9FAA-FF554B357815}" srcOrd="1" destOrd="0" presId="urn:microsoft.com/office/officeart/2005/8/layout/list1"/>
    <dgm:cxn modelId="{AA363605-251E-4B1B-BEB7-B7E2CC39AB6F}" type="presOf" srcId="{CF320EDC-754E-442B-B858-C07F4B8180F8}" destId="{31B1D23D-364A-4061-8E71-7BE95D364829}" srcOrd="0" destOrd="0" presId="urn:microsoft.com/office/officeart/2005/8/layout/list1"/>
    <dgm:cxn modelId="{403D9A05-496D-41B7-9552-77B2503E44CE}" type="presOf" srcId="{37810987-D811-4F2B-8628-A40DA447B61C}" destId="{362928BA-E309-4590-AECA-B7D92B605918}" srcOrd="0" destOrd="0" presId="urn:microsoft.com/office/officeart/2005/8/layout/list1"/>
    <dgm:cxn modelId="{DC468B19-10F7-4339-B4AA-E83909C5C62B}" srcId="{6939D72F-B2E7-48C2-B534-F9E93294C171}" destId="{CF320EDC-754E-442B-B858-C07F4B8180F8}" srcOrd="0" destOrd="0" parTransId="{8BFA485F-A898-4C99-9A35-89E2E9790ECD}" sibTransId="{0266EB32-1B0B-4F80-97B2-AA260D51EAEC}"/>
    <dgm:cxn modelId="{92BEB91A-6312-4798-80D9-8957DAFE25CA}" type="presOf" srcId="{1DF0FD22-BD04-4B43-8710-CADAED920FF2}" destId="{ACF6BCD6-7748-4608-BBE6-6D9B13ABC2B8}" srcOrd="0" destOrd="0" presId="urn:microsoft.com/office/officeart/2005/8/layout/list1"/>
    <dgm:cxn modelId="{2A56BB1B-7579-4552-88B6-E7D984A518A4}" type="presOf" srcId="{3FBF3DC7-1667-4B3F-B297-E70CECAC33C8}" destId="{89485757-64BB-431C-88BB-3AE9638DD227}" srcOrd="1" destOrd="0" presId="urn:microsoft.com/office/officeart/2005/8/layout/list1"/>
    <dgm:cxn modelId="{D72B9027-D365-42FF-BE4C-B9FA0358DB5B}" srcId="{1DF0FD22-BD04-4B43-8710-CADAED920FF2}" destId="{ADE498A3-2E27-4AA9-9681-6B1802985DC9}" srcOrd="2" destOrd="0" parTransId="{268D0F36-79D8-4773-B29A-C0F1951F58EA}" sibTransId="{49A766E1-9848-408D-8AC5-ED3859761432}"/>
    <dgm:cxn modelId="{954EF038-E062-4B95-96AC-F7CE178D32C6}" type="presOf" srcId="{6939D72F-B2E7-48C2-B534-F9E93294C171}" destId="{07D9D73B-EC04-42EA-AABB-3A6B560D94BC}" srcOrd="1" destOrd="0" presId="urn:microsoft.com/office/officeart/2005/8/layout/list1"/>
    <dgm:cxn modelId="{2D1ADD60-CB9B-4850-8C96-050E0A2D7917}" type="presOf" srcId="{3FBF3DC7-1667-4B3F-B297-E70CECAC33C8}" destId="{5A32389B-6A84-4461-827B-DCD7ED098817}" srcOrd="0" destOrd="0" presId="urn:microsoft.com/office/officeart/2005/8/layout/list1"/>
    <dgm:cxn modelId="{892BF345-E700-464F-88C0-6E45DB758979}" type="presOf" srcId="{ADE498A3-2E27-4AA9-9681-6B1802985DC9}" destId="{DA2BEE70-7979-4A08-B239-A0AF2D7F8144}" srcOrd="0" destOrd="0" presId="urn:microsoft.com/office/officeart/2005/8/layout/list1"/>
    <dgm:cxn modelId="{21065A47-13A1-4892-8965-E914CAB86179}" type="presOf" srcId="{795672AB-80BD-4F80-9626-51A7CB3462DA}" destId="{79480F12-5C4F-4AF5-8CA3-5D5D5A9DF7D6}" srcOrd="0" destOrd="0" presId="urn:microsoft.com/office/officeart/2005/8/layout/list1"/>
    <dgm:cxn modelId="{FBCDA975-E5AE-414E-9E52-C642655BF762}" srcId="{1DF0FD22-BD04-4B43-8710-CADAED920FF2}" destId="{795672AB-80BD-4F80-9626-51A7CB3462DA}" srcOrd="3" destOrd="0" parTransId="{87CBC609-04BC-4EA4-B974-03BD48E37F92}" sibTransId="{0DF2E21D-47FB-40DE-88ED-ECC3E5B52631}"/>
    <dgm:cxn modelId="{938A897A-6103-4531-AE55-883B4B93483C}" type="presOf" srcId="{795672AB-80BD-4F80-9626-51A7CB3462DA}" destId="{98DE038F-9E29-4DCA-ACF7-72982DED6C79}" srcOrd="1" destOrd="0" presId="urn:microsoft.com/office/officeart/2005/8/layout/list1"/>
    <dgm:cxn modelId="{09EC7189-6AB9-4401-B003-9CF5A792CB00}" type="presOf" srcId="{6939D72F-B2E7-48C2-B534-F9E93294C171}" destId="{BD676E6D-EC8C-4912-9763-28494BC7D756}" srcOrd="0" destOrd="0" presId="urn:microsoft.com/office/officeart/2005/8/layout/list1"/>
    <dgm:cxn modelId="{DEB7F290-A058-4CD6-AA01-F0DE844814DB}" srcId="{3FBF3DC7-1667-4B3F-B297-E70CECAC33C8}" destId="{EDA5D0BC-CBAD-42ED-83DF-BAD946DA5720}" srcOrd="0" destOrd="0" parTransId="{39AD6907-C532-4E89-B765-F868D0B6F467}" sibTransId="{97EBE2AB-44DB-45D8-9602-BA6866DA038A}"/>
    <dgm:cxn modelId="{EEFDA1AD-5BB4-451A-854B-E342342D0A6D}" srcId="{ADE498A3-2E27-4AA9-9681-6B1802985DC9}" destId="{37810987-D811-4F2B-8628-A40DA447B61C}" srcOrd="0" destOrd="0" parTransId="{B564327C-D6F8-4F38-9FD4-4749E1333D92}" sibTransId="{586F51BB-FFC9-44DF-8BF6-12C5B8417EE1}"/>
    <dgm:cxn modelId="{6DE24AE8-D588-49DF-909E-2FD590E31861}" type="presOf" srcId="{217152F3-6493-4A4C-9010-A5B4A2E8CF18}" destId="{A18205CB-386A-4BB6-A645-D77C69A54B10}" srcOrd="0" destOrd="0" presId="urn:microsoft.com/office/officeart/2005/8/layout/list1"/>
    <dgm:cxn modelId="{C232E2E8-FB70-43FD-A67F-80D9027C871E}" srcId="{1DF0FD22-BD04-4B43-8710-CADAED920FF2}" destId="{6939D72F-B2E7-48C2-B534-F9E93294C171}" srcOrd="1" destOrd="0" parTransId="{86FF6804-2EEE-4B6A-9E33-BDF02493DEE5}" sibTransId="{F5C126D9-F185-4F29-B873-D3F259BD628E}"/>
    <dgm:cxn modelId="{B782DEF7-706C-4644-97D1-B17D3512EEBF}" srcId="{795672AB-80BD-4F80-9626-51A7CB3462DA}" destId="{217152F3-6493-4A4C-9010-A5B4A2E8CF18}" srcOrd="0" destOrd="0" parTransId="{494D7203-DE6A-479C-BE4F-90FA92A48790}" sibTransId="{6679C5B0-C598-49E8-A2E1-61D637C079AD}"/>
    <dgm:cxn modelId="{632178F8-CCE6-49BF-B40B-575DC2C3A6BD}" srcId="{1DF0FD22-BD04-4B43-8710-CADAED920FF2}" destId="{3FBF3DC7-1667-4B3F-B297-E70CECAC33C8}" srcOrd="0" destOrd="0" parTransId="{1B010182-EC11-42EC-909A-9C8C011DB9AE}" sibTransId="{A9536B1F-26AC-42FD-9F2D-6670AA84ECBC}"/>
    <dgm:cxn modelId="{8B5A38FD-9A89-4DFE-A41E-033E2DC6D2D5}" type="presOf" srcId="{EDA5D0BC-CBAD-42ED-83DF-BAD946DA5720}" destId="{60532982-C7D4-46D1-A902-B5536CB3B409}" srcOrd="0" destOrd="0" presId="urn:microsoft.com/office/officeart/2005/8/layout/list1"/>
    <dgm:cxn modelId="{9BDAC5D3-BF8C-4D0D-BED5-10F1A4DA1C88}" type="presParOf" srcId="{ACF6BCD6-7748-4608-BBE6-6D9B13ABC2B8}" destId="{3909790E-F884-4D6E-9CAE-E70D48B4847A}" srcOrd="0" destOrd="0" presId="urn:microsoft.com/office/officeart/2005/8/layout/list1"/>
    <dgm:cxn modelId="{747917FE-95D4-4C2F-9C52-4D92EC39E632}" type="presParOf" srcId="{3909790E-F884-4D6E-9CAE-E70D48B4847A}" destId="{5A32389B-6A84-4461-827B-DCD7ED098817}" srcOrd="0" destOrd="0" presId="urn:microsoft.com/office/officeart/2005/8/layout/list1"/>
    <dgm:cxn modelId="{0B0D6B45-B85D-4109-B6C4-19BE3396F972}" type="presParOf" srcId="{3909790E-F884-4D6E-9CAE-E70D48B4847A}" destId="{89485757-64BB-431C-88BB-3AE9638DD227}" srcOrd="1" destOrd="0" presId="urn:microsoft.com/office/officeart/2005/8/layout/list1"/>
    <dgm:cxn modelId="{C805D42D-94C5-4A86-8CDF-EF14087E958E}" type="presParOf" srcId="{ACF6BCD6-7748-4608-BBE6-6D9B13ABC2B8}" destId="{9650E465-68D5-46A9-8E28-A982FAD61F94}" srcOrd="1" destOrd="0" presId="urn:microsoft.com/office/officeart/2005/8/layout/list1"/>
    <dgm:cxn modelId="{E09AB57B-FF4F-42E0-A528-91B2E31F304A}" type="presParOf" srcId="{ACF6BCD6-7748-4608-BBE6-6D9B13ABC2B8}" destId="{60532982-C7D4-46D1-A902-B5536CB3B409}" srcOrd="2" destOrd="0" presId="urn:microsoft.com/office/officeart/2005/8/layout/list1"/>
    <dgm:cxn modelId="{35E9D4C2-D50F-4AFD-ABAC-228A43FE734E}" type="presParOf" srcId="{ACF6BCD6-7748-4608-BBE6-6D9B13ABC2B8}" destId="{BEC47951-9635-405B-BC8F-481DF2040B5F}" srcOrd="3" destOrd="0" presId="urn:microsoft.com/office/officeart/2005/8/layout/list1"/>
    <dgm:cxn modelId="{47ED27CC-10AB-4CF6-9D54-76B1822B5584}" type="presParOf" srcId="{ACF6BCD6-7748-4608-BBE6-6D9B13ABC2B8}" destId="{8C33E721-ADB3-4CC7-A904-CC511D9716E7}" srcOrd="4" destOrd="0" presId="urn:microsoft.com/office/officeart/2005/8/layout/list1"/>
    <dgm:cxn modelId="{1542D65A-AD05-4C63-A173-093E6A3675E8}" type="presParOf" srcId="{8C33E721-ADB3-4CC7-A904-CC511D9716E7}" destId="{BD676E6D-EC8C-4912-9763-28494BC7D756}" srcOrd="0" destOrd="0" presId="urn:microsoft.com/office/officeart/2005/8/layout/list1"/>
    <dgm:cxn modelId="{FD14D290-6962-4630-8DFB-DDAE0F778445}" type="presParOf" srcId="{8C33E721-ADB3-4CC7-A904-CC511D9716E7}" destId="{07D9D73B-EC04-42EA-AABB-3A6B560D94BC}" srcOrd="1" destOrd="0" presId="urn:microsoft.com/office/officeart/2005/8/layout/list1"/>
    <dgm:cxn modelId="{3B068F2E-81D7-4BBD-9042-B1A7297C229C}" type="presParOf" srcId="{ACF6BCD6-7748-4608-BBE6-6D9B13ABC2B8}" destId="{32D82D3A-D000-4349-83ED-6163523E6FD4}" srcOrd="5" destOrd="0" presId="urn:microsoft.com/office/officeart/2005/8/layout/list1"/>
    <dgm:cxn modelId="{16FCADC7-4693-41CE-936C-95ED70200E0D}" type="presParOf" srcId="{ACF6BCD6-7748-4608-BBE6-6D9B13ABC2B8}" destId="{31B1D23D-364A-4061-8E71-7BE95D364829}" srcOrd="6" destOrd="0" presId="urn:microsoft.com/office/officeart/2005/8/layout/list1"/>
    <dgm:cxn modelId="{664AF24E-A7A6-4B7F-ABEF-6CB3352A408C}" type="presParOf" srcId="{ACF6BCD6-7748-4608-BBE6-6D9B13ABC2B8}" destId="{C0A7CF6E-94CE-4373-A7A4-AED805E7EF20}" srcOrd="7" destOrd="0" presId="urn:microsoft.com/office/officeart/2005/8/layout/list1"/>
    <dgm:cxn modelId="{AF36F54F-5AB7-4D06-B2AD-B33CB864BF40}" type="presParOf" srcId="{ACF6BCD6-7748-4608-BBE6-6D9B13ABC2B8}" destId="{2C2F90B3-0D0B-400C-A7F4-E7575B355461}" srcOrd="8" destOrd="0" presId="urn:microsoft.com/office/officeart/2005/8/layout/list1"/>
    <dgm:cxn modelId="{FF70C4EB-786C-4EC4-B1D8-AA6D7F61BD83}" type="presParOf" srcId="{2C2F90B3-0D0B-400C-A7F4-E7575B355461}" destId="{DA2BEE70-7979-4A08-B239-A0AF2D7F8144}" srcOrd="0" destOrd="0" presId="urn:microsoft.com/office/officeart/2005/8/layout/list1"/>
    <dgm:cxn modelId="{B4E20BD0-B978-4DD9-B4CE-E0079F774C7A}" type="presParOf" srcId="{2C2F90B3-0D0B-400C-A7F4-E7575B355461}" destId="{A4DB2458-61F4-4CD4-9FAA-FF554B357815}" srcOrd="1" destOrd="0" presId="urn:microsoft.com/office/officeart/2005/8/layout/list1"/>
    <dgm:cxn modelId="{089EB8B8-7810-4A02-B3EC-E6DEF826745D}" type="presParOf" srcId="{ACF6BCD6-7748-4608-BBE6-6D9B13ABC2B8}" destId="{AE258B52-1152-4B7C-BDF5-4A72126338CC}" srcOrd="9" destOrd="0" presId="urn:microsoft.com/office/officeart/2005/8/layout/list1"/>
    <dgm:cxn modelId="{6625247D-6923-4610-82AD-BC729998CA57}" type="presParOf" srcId="{ACF6BCD6-7748-4608-BBE6-6D9B13ABC2B8}" destId="{362928BA-E309-4590-AECA-B7D92B605918}" srcOrd="10" destOrd="0" presId="urn:microsoft.com/office/officeart/2005/8/layout/list1"/>
    <dgm:cxn modelId="{78B7DBFB-0F68-4C17-9237-CB9014B514B6}" type="presParOf" srcId="{ACF6BCD6-7748-4608-BBE6-6D9B13ABC2B8}" destId="{0C6756B1-BA13-4200-9AB9-925CEFF9F99A}" srcOrd="11" destOrd="0" presId="urn:microsoft.com/office/officeart/2005/8/layout/list1"/>
    <dgm:cxn modelId="{6635D002-D53B-40F4-A971-A9612CC690FD}" type="presParOf" srcId="{ACF6BCD6-7748-4608-BBE6-6D9B13ABC2B8}" destId="{0E492FD9-E075-4E8C-A54B-C636618619D3}" srcOrd="12" destOrd="0" presId="urn:microsoft.com/office/officeart/2005/8/layout/list1"/>
    <dgm:cxn modelId="{7478A784-C085-4796-8322-7E455CD0C64A}" type="presParOf" srcId="{0E492FD9-E075-4E8C-A54B-C636618619D3}" destId="{79480F12-5C4F-4AF5-8CA3-5D5D5A9DF7D6}" srcOrd="0" destOrd="0" presId="urn:microsoft.com/office/officeart/2005/8/layout/list1"/>
    <dgm:cxn modelId="{14D1EF59-2518-4662-8AB8-4289CEA18AFF}" type="presParOf" srcId="{0E492FD9-E075-4E8C-A54B-C636618619D3}" destId="{98DE038F-9E29-4DCA-ACF7-72982DED6C79}" srcOrd="1" destOrd="0" presId="urn:microsoft.com/office/officeart/2005/8/layout/list1"/>
    <dgm:cxn modelId="{26C51E56-9078-425F-A1E3-A4F75B0093DC}" type="presParOf" srcId="{ACF6BCD6-7748-4608-BBE6-6D9B13ABC2B8}" destId="{CC3B89E8-1398-4211-B04D-999EE63D6B3D}" srcOrd="13" destOrd="0" presId="urn:microsoft.com/office/officeart/2005/8/layout/list1"/>
    <dgm:cxn modelId="{4E1ABA87-F659-428B-A056-350BB553B98A}" type="presParOf" srcId="{ACF6BCD6-7748-4608-BBE6-6D9B13ABC2B8}" destId="{A18205CB-386A-4BB6-A645-D77C69A54B1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326146-C26F-462B-9E49-7065B4F75DD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BA6ABF46-06B9-4C95-8C64-512796497C80}">
      <dgm:prSet/>
      <dgm:spPr/>
      <dgm:t>
        <a:bodyPr/>
        <a:lstStyle/>
        <a:p>
          <a:r>
            <a:rPr lang="en-US" b="0" i="0" dirty="0"/>
            <a:t>$CALLER</a:t>
          </a:r>
          <a:endParaRPr lang="en-US" dirty="0"/>
        </a:p>
      </dgm:t>
    </dgm:pt>
    <dgm:pt modelId="{A204E5F8-8E7F-464B-B8F0-E186FBE867AF}" type="parTrans" cxnId="{12A3E3DA-3BEE-487C-8E1A-0573DDB9E816}">
      <dgm:prSet/>
      <dgm:spPr/>
      <dgm:t>
        <a:bodyPr/>
        <a:lstStyle/>
        <a:p>
          <a:endParaRPr lang="en-US"/>
        </a:p>
      </dgm:t>
    </dgm:pt>
    <dgm:pt modelId="{D3B846CD-262C-45D5-B70F-DD17A1942347}" type="sibTrans" cxnId="{12A3E3DA-3BEE-487C-8E1A-0573DDB9E816}">
      <dgm:prSet/>
      <dgm:spPr/>
      <dgm:t>
        <a:bodyPr/>
        <a:lstStyle/>
        <a:p>
          <a:endParaRPr lang="en-US"/>
        </a:p>
      </dgm:t>
    </dgm:pt>
    <dgm:pt modelId="{3EC03A3B-8A10-4D63-BBE9-117D1678DBAD}">
      <dgm:prSet/>
      <dgm:spPr/>
      <dgm:t>
        <a:bodyPr/>
        <a:lstStyle/>
        <a:p>
          <a:r>
            <a:rPr lang="en-US" b="0" i="0" dirty="0"/>
            <a:t>$CALLSTACK</a:t>
          </a:r>
          <a:endParaRPr lang="en-US" dirty="0"/>
        </a:p>
      </dgm:t>
    </dgm:pt>
    <dgm:pt modelId="{5478BAF3-BC77-41CE-A206-01B662A6D36F}" type="parTrans" cxnId="{AFC26B58-0D3E-42E5-971B-DC521DD25AB3}">
      <dgm:prSet/>
      <dgm:spPr/>
      <dgm:t>
        <a:bodyPr/>
        <a:lstStyle/>
        <a:p>
          <a:endParaRPr lang="en-US"/>
        </a:p>
      </dgm:t>
    </dgm:pt>
    <dgm:pt modelId="{AACA7E0B-35A4-4410-8A73-A4ED93FE58DD}" type="sibTrans" cxnId="{AFC26B58-0D3E-42E5-971B-DC521DD25AB3}">
      <dgm:prSet/>
      <dgm:spPr/>
      <dgm:t>
        <a:bodyPr/>
        <a:lstStyle/>
        <a:p>
          <a:endParaRPr lang="en-US"/>
        </a:p>
      </dgm:t>
    </dgm:pt>
    <dgm:pt modelId="{C30D5F0A-2840-44E2-BD8F-D1BD56267CE4}">
      <dgm:prSet/>
      <dgm:spPr/>
      <dgm:t>
        <a:bodyPr/>
        <a:lstStyle/>
        <a:p>
          <a:r>
            <a:rPr lang="en-US" b="0" i="0"/>
            <a:t>Displays the call stack showing how this function was called.</a:t>
          </a:r>
          <a:endParaRPr lang="en-US"/>
        </a:p>
      </dgm:t>
    </dgm:pt>
    <dgm:pt modelId="{C395C0E6-7EC1-456C-8D87-A710F901043B}" type="parTrans" cxnId="{2DCD11AA-B4DF-47A3-A592-A45B2D1A9106}">
      <dgm:prSet/>
      <dgm:spPr/>
      <dgm:t>
        <a:bodyPr/>
        <a:lstStyle/>
        <a:p>
          <a:endParaRPr lang="en-US"/>
        </a:p>
      </dgm:t>
    </dgm:pt>
    <dgm:pt modelId="{1007798E-70E0-4C4E-9569-6E295E5FF5D6}" type="sibTrans" cxnId="{2DCD11AA-B4DF-47A3-A592-A45B2D1A9106}">
      <dgm:prSet/>
      <dgm:spPr/>
      <dgm:t>
        <a:bodyPr/>
        <a:lstStyle/>
        <a:p>
          <a:endParaRPr lang="en-US"/>
        </a:p>
      </dgm:t>
    </dgm:pt>
    <dgm:pt modelId="{14907518-8438-4864-B1EC-6996DFD9313D}">
      <dgm:prSet/>
      <dgm:spPr/>
      <dgm:t>
        <a:bodyPr/>
        <a:lstStyle/>
        <a:p>
          <a:r>
            <a:rPr lang="en-US" b="0" i="0"/>
            <a:t>$FILEPOS</a:t>
          </a:r>
          <a:endParaRPr lang="en-US"/>
        </a:p>
      </dgm:t>
    </dgm:pt>
    <dgm:pt modelId="{F757C712-A510-4714-A179-6ADE9267CEC8}" type="parTrans" cxnId="{AB8F3D46-10C3-40F6-B0BF-C02FA692A2B7}">
      <dgm:prSet/>
      <dgm:spPr/>
      <dgm:t>
        <a:bodyPr/>
        <a:lstStyle/>
        <a:p>
          <a:endParaRPr lang="en-US"/>
        </a:p>
      </dgm:t>
    </dgm:pt>
    <dgm:pt modelId="{2BE9F87B-58F6-4830-BEF5-35936053D98C}" type="sibTrans" cxnId="{AB8F3D46-10C3-40F6-B0BF-C02FA692A2B7}">
      <dgm:prSet/>
      <dgm:spPr/>
      <dgm:t>
        <a:bodyPr/>
        <a:lstStyle/>
        <a:p>
          <a:endParaRPr lang="en-US"/>
        </a:p>
      </dgm:t>
    </dgm:pt>
    <dgm:pt modelId="{74B63931-87E1-4D66-9A5C-CA773CC443E1}">
      <dgm:prSet/>
      <dgm:spPr/>
      <dgm:t>
        <a:bodyPr/>
        <a:lstStyle/>
        <a:p>
          <a:r>
            <a:rPr lang="en-US" b="0" i="0"/>
            <a:t>The name of the current file and the line of the breakpoint</a:t>
          </a:r>
          <a:endParaRPr lang="en-US"/>
        </a:p>
      </dgm:t>
    </dgm:pt>
    <dgm:pt modelId="{9C1A8BCD-574C-4802-BEC8-CDA5BA826693}" type="parTrans" cxnId="{50F718EB-E1E1-4A25-B07B-B47848C10F92}">
      <dgm:prSet/>
      <dgm:spPr/>
      <dgm:t>
        <a:bodyPr/>
        <a:lstStyle/>
        <a:p>
          <a:endParaRPr lang="en-US"/>
        </a:p>
      </dgm:t>
    </dgm:pt>
    <dgm:pt modelId="{E6931B07-2F33-4B76-86FA-7036B7AA6049}" type="sibTrans" cxnId="{50F718EB-E1E1-4A25-B07B-B47848C10F92}">
      <dgm:prSet/>
      <dgm:spPr/>
      <dgm:t>
        <a:bodyPr/>
        <a:lstStyle/>
        <a:p>
          <a:endParaRPr lang="en-US"/>
        </a:p>
      </dgm:t>
    </dgm:pt>
    <dgm:pt modelId="{903B4569-D2E4-44C2-9008-9A5E86B86F99}">
      <dgm:prSet/>
      <dgm:spPr/>
      <dgm:t>
        <a:bodyPr/>
        <a:lstStyle/>
        <a:p>
          <a:r>
            <a:rPr lang="en-US" b="0" i="0"/>
            <a:t>$FUNCTION</a:t>
          </a:r>
          <a:endParaRPr lang="en-US"/>
        </a:p>
      </dgm:t>
    </dgm:pt>
    <dgm:pt modelId="{333DCA52-7651-4D37-8BCC-2177C3C0AE5E}" type="parTrans" cxnId="{6F3CA88B-2DF1-4AFD-A8AC-7E5E2AA91F06}">
      <dgm:prSet/>
      <dgm:spPr/>
      <dgm:t>
        <a:bodyPr/>
        <a:lstStyle/>
        <a:p>
          <a:endParaRPr lang="en-US"/>
        </a:p>
      </dgm:t>
    </dgm:pt>
    <dgm:pt modelId="{A56808FE-F62C-4114-96EA-101D264FBD0E}" type="sibTrans" cxnId="{6F3CA88B-2DF1-4AFD-A8AC-7E5E2AA91F06}">
      <dgm:prSet/>
      <dgm:spPr/>
      <dgm:t>
        <a:bodyPr/>
        <a:lstStyle/>
        <a:p>
          <a:endParaRPr lang="en-US"/>
        </a:p>
      </dgm:t>
    </dgm:pt>
    <dgm:pt modelId="{980F3FA8-91D6-49E5-817C-A5088A927545}">
      <dgm:prSet/>
      <dgm:spPr/>
      <dgm:t>
        <a:bodyPr/>
        <a:lstStyle/>
        <a:p>
          <a:r>
            <a:rPr lang="en-US" b="0" i="0"/>
            <a:t>The name of the function containing the breakpoint</a:t>
          </a:r>
          <a:endParaRPr lang="en-US"/>
        </a:p>
      </dgm:t>
    </dgm:pt>
    <dgm:pt modelId="{BAFD2E06-066D-4E0A-9852-BBD152EFEAA8}" type="parTrans" cxnId="{3AC8BECC-7D2F-41C8-8AE8-0B9E494736B5}">
      <dgm:prSet/>
      <dgm:spPr/>
      <dgm:t>
        <a:bodyPr/>
        <a:lstStyle/>
        <a:p>
          <a:endParaRPr lang="en-US"/>
        </a:p>
      </dgm:t>
    </dgm:pt>
    <dgm:pt modelId="{19757E20-B685-4ADD-BA87-838EA2791376}" type="sibTrans" cxnId="{3AC8BECC-7D2F-41C8-8AE8-0B9E494736B5}">
      <dgm:prSet/>
      <dgm:spPr/>
      <dgm:t>
        <a:bodyPr/>
        <a:lstStyle/>
        <a:p>
          <a:endParaRPr lang="en-US"/>
        </a:p>
      </dgm:t>
    </dgm:pt>
    <dgm:pt modelId="{7BC4C5F6-D39B-4526-B447-896EACECF564}">
      <dgm:prSet/>
      <dgm:spPr/>
      <dgm:t>
        <a:bodyPr/>
        <a:lstStyle/>
        <a:p>
          <a:r>
            <a:rPr lang="en-US" b="0" i="0"/>
            <a:t>$TICK</a:t>
          </a:r>
          <a:endParaRPr lang="en-US"/>
        </a:p>
      </dgm:t>
    </dgm:pt>
    <dgm:pt modelId="{20022941-B444-4F4C-9A9A-28BABFDF7F53}" type="parTrans" cxnId="{E84D9539-3BA8-4C12-A8E4-797F68BF3C99}">
      <dgm:prSet/>
      <dgm:spPr/>
      <dgm:t>
        <a:bodyPr/>
        <a:lstStyle/>
        <a:p>
          <a:endParaRPr lang="en-US"/>
        </a:p>
      </dgm:t>
    </dgm:pt>
    <dgm:pt modelId="{5FC2B771-0763-4961-86DE-E0F9BF9D00D4}" type="sibTrans" cxnId="{E84D9539-3BA8-4C12-A8E4-797F68BF3C99}">
      <dgm:prSet/>
      <dgm:spPr/>
      <dgm:t>
        <a:bodyPr/>
        <a:lstStyle/>
        <a:p>
          <a:endParaRPr lang="en-US"/>
        </a:p>
      </dgm:t>
    </dgm:pt>
    <dgm:pt modelId="{77D07928-5804-433A-BBD9-357B3A32A696}">
      <dgm:prSet/>
      <dgm:spPr/>
      <dgm:t>
        <a:bodyPr/>
        <a:lstStyle/>
        <a:p>
          <a:r>
            <a:rPr lang="en-US" b="0" i="0"/>
            <a:t>The number of milliseconds since the computer was started</a:t>
          </a:r>
          <a:endParaRPr lang="en-US"/>
        </a:p>
      </dgm:t>
    </dgm:pt>
    <dgm:pt modelId="{A880DC0C-C898-400E-B066-C8DA8D86C90A}" type="parTrans" cxnId="{5BBF1094-7B7F-4AD5-89AD-4133844230F9}">
      <dgm:prSet/>
      <dgm:spPr/>
      <dgm:t>
        <a:bodyPr/>
        <a:lstStyle/>
        <a:p>
          <a:endParaRPr lang="en-US"/>
        </a:p>
      </dgm:t>
    </dgm:pt>
    <dgm:pt modelId="{C16A78A0-CCFD-4379-A0DC-3DD72BC30CB6}" type="sibTrans" cxnId="{5BBF1094-7B7F-4AD5-89AD-4133844230F9}">
      <dgm:prSet/>
      <dgm:spPr/>
      <dgm:t>
        <a:bodyPr/>
        <a:lstStyle/>
        <a:p>
          <a:endParaRPr lang="en-US"/>
        </a:p>
      </dgm:t>
    </dgm:pt>
    <dgm:pt modelId="{EA77D188-7840-4863-8F8C-4BE39CCA5106}">
      <dgm:prSet/>
      <dgm:spPr/>
      <dgm:t>
        <a:bodyPr/>
        <a:lstStyle/>
        <a:p>
          <a:r>
            <a:rPr lang="en-US" b="0" i="0" dirty="0"/>
            <a:t>The name of the function which called this function.</a:t>
          </a:r>
          <a:endParaRPr lang="en-US" dirty="0"/>
        </a:p>
      </dgm:t>
    </dgm:pt>
    <dgm:pt modelId="{E661E3B2-D30E-4096-8714-2CE259B1577E}" type="parTrans" cxnId="{6395D70F-2B9E-490C-9AFB-C073A6E5997B}">
      <dgm:prSet/>
      <dgm:spPr/>
      <dgm:t>
        <a:bodyPr/>
        <a:lstStyle/>
        <a:p>
          <a:endParaRPr lang="en-US"/>
        </a:p>
      </dgm:t>
    </dgm:pt>
    <dgm:pt modelId="{7A583144-A00B-4797-9D1A-18940C32B61C}" type="sibTrans" cxnId="{6395D70F-2B9E-490C-9AFB-C073A6E5997B}">
      <dgm:prSet/>
      <dgm:spPr/>
      <dgm:t>
        <a:bodyPr/>
        <a:lstStyle/>
        <a:p>
          <a:endParaRPr lang="en-US"/>
        </a:p>
      </dgm:t>
    </dgm:pt>
    <dgm:pt modelId="{39FB42A5-FC85-45F0-A327-A5ED246869A0}" type="pres">
      <dgm:prSet presAssocID="{2B326146-C26F-462B-9E49-7065B4F75DD0}" presName="Name0" presStyleCnt="0">
        <dgm:presLayoutVars>
          <dgm:dir/>
          <dgm:animLvl val="lvl"/>
          <dgm:resizeHandles val="exact"/>
        </dgm:presLayoutVars>
      </dgm:prSet>
      <dgm:spPr/>
    </dgm:pt>
    <dgm:pt modelId="{27D8682A-8832-4C4F-B658-9DABE6551C0A}" type="pres">
      <dgm:prSet presAssocID="{BA6ABF46-06B9-4C95-8C64-512796497C80}" presName="linNode" presStyleCnt="0"/>
      <dgm:spPr/>
    </dgm:pt>
    <dgm:pt modelId="{63ABA66B-AA28-4BEE-853E-C0108E3F7FD5}" type="pres">
      <dgm:prSet presAssocID="{BA6ABF46-06B9-4C95-8C64-512796497C80}" presName="parentText" presStyleLbl="node1" presStyleIdx="0" presStyleCnt="5" custScaleX="79163">
        <dgm:presLayoutVars>
          <dgm:chMax val="1"/>
          <dgm:bulletEnabled val="1"/>
        </dgm:presLayoutVars>
      </dgm:prSet>
      <dgm:spPr/>
    </dgm:pt>
    <dgm:pt modelId="{1DF55280-9835-454E-B73E-E161C2A74EAE}" type="pres">
      <dgm:prSet presAssocID="{BA6ABF46-06B9-4C95-8C64-512796497C80}" presName="descendantText" presStyleLbl="alignAccFollowNode1" presStyleIdx="0" presStyleCnt="5">
        <dgm:presLayoutVars>
          <dgm:bulletEnabled val="1"/>
        </dgm:presLayoutVars>
      </dgm:prSet>
      <dgm:spPr/>
    </dgm:pt>
    <dgm:pt modelId="{B44BE819-559A-4E42-9B3E-1AFB7CE02C26}" type="pres">
      <dgm:prSet presAssocID="{D3B846CD-262C-45D5-B70F-DD17A1942347}" presName="sp" presStyleCnt="0"/>
      <dgm:spPr/>
    </dgm:pt>
    <dgm:pt modelId="{E7552E40-0405-4E73-894A-D3427E6DBB23}" type="pres">
      <dgm:prSet presAssocID="{3EC03A3B-8A10-4D63-BBE9-117D1678DBAD}" presName="linNode" presStyleCnt="0"/>
      <dgm:spPr/>
    </dgm:pt>
    <dgm:pt modelId="{BB6F4B2B-AF2A-419D-9037-1EB5F37EBE5E}" type="pres">
      <dgm:prSet presAssocID="{3EC03A3B-8A10-4D63-BBE9-117D1678DBAD}" presName="parentText" presStyleLbl="node1" presStyleIdx="1" presStyleCnt="5" custScaleX="79163">
        <dgm:presLayoutVars>
          <dgm:chMax val="1"/>
          <dgm:bulletEnabled val="1"/>
        </dgm:presLayoutVars>
      </dgm:prSet>
      <dgm:spPr/>
    </dgm:pt>
    <dgm:pt modelId="{5FAEB685-E515-47FA-87A8-126181663A8B}" type="pres">
      <dgm:prSet presAssocID="{3EC03A3B-8A10-4D63-BBE9-117D1678DBAD}" presName="descendantText" presStyleLbl="alignAccFollowNode1" presStyleIdx="1" presStyleCnt="5">
        <dgm:presLayoutVars>
          <dgm:bulletEnabled val="1"/>
        </dgm:presLayoutVars>
      </dgm:prSet>
      <dgm:spPr/>
    </dgm:pt>
    <dgm:pt modelId="{511266AC-8DDC-412A-A759-691222C677E2}" type="pres">
      <dgm:prSet presAssocID="{AACA7E0B-35A4-4410-8A73-A4ED93FE58DD}" presName="sp" presStyleCnt="0"/>
      <dgm:spPr/>
    </dgm:pt>
    <dgm:pt modelId="{F05387B8-113A-4943-A840-AE62A110D4A4}" type="pres">
      <dgm:prSet presAssocID="{14907518-8438-4864-B1EC-6996DFD9313D}" presName="linNode" presStyleCnt="0"/>
      <dgm:spPr/>
    </dgm:pt>
    <dgm:pt modelId="{D068A818-605A-4C1C-99A0-3A38EFEDE4EF}" type="pres">
      <dgm:prSet presAssocID="{14907518-8438-4864-B1EC-6996DFD9313D}" presName="parentText" presStyleLbl="node1" presStyleIdx="2" presStyleCnt="5" custScaleX="78514">
        <dgm:presLayoutVars>
          <dgm:chMax val="1"/>
          <dgm:bulletEnabled val="1"/>
        </dgm:presLayoutVars>
      </dgm:prSet>
      <dgm:spPr/>
    </dgm:pt>
    <dgm:pt modelId="{F4F1028E-5B7C-4A79-84A0-5397E4B55B27}" type="pres">
      <dgm:prSet presAssocID="{14907518-8438-4864-B1EC-6996DFD9313D}" presName="descendantText" presStyleLbl="alignAccFollowNode1" presStyleIdx="2" presStyleCnt="5">
        <dgm:presLayoutVars>
          <dgm:bulletEnabled val="1"/>
        </dgm:presLayoutVars>
      </dgm:prSet>
      <dgm:spPr/>
    </dgm:pt>
    <dgm:pt modelId="{7798EF07-8AEA-4537-B6E9-65A2D2824CAF}" type="pres">
      <dgm:prSet presAssocID="{2BE9F87B-58F6-4830-BEF5-35936053D98C}" presName="sp" presStyleCnt="0"/>
      <dgm:spPr/>
    </dgm:pt>
    <dgm:pt modelId="{8BBBB5C9-A172-4861-8CBB-E6E7D1CD2C7C}" type="pres">
      <dgm:prSet presAssocID="{903B4569-D2E4-44C2-9008-9A5E86B86F99}" presName="linNode" presStyleCnt="0"/>
      <dgm:spPr/>
    </dgm:pt>
    <dgm:pt modelId="{AA42BD07-EC7B-47E4-9B58-ABDCC5ECB936}" type="pres">
      <dgm:prSet presAssocID="{903B4569-D2E4-44C2-9008-9A5E86B86F99}" presName="parentText" presStyleLbl="node1" presStyleIdx="3" presStyleCnt="5" custScaleX="78514">
        <dgm:presLayoutVars>
          <dgm:chMax val="1"/>
          <dgm:bulletEnabled val="1"/>
        </dgm:presLayoutVars>
      </dgm:prSet>
      <dgm:spPr/>
    </dgm:pt>
    <dgm:pt modelId="{A28CB5AD-7C09-4F38-80E6-B39554BD0ED8}" type="pres">
      <dgm:prSet presAssocID="{903B4569-D2E4-44C2-9008-9A5E86B86F99}" presName="descendantText" presStyleLbl="alignAccFollowNode1" presStyleIdx="3" presStyleCnt="5">
        <dgm:presLayoutVars>
          <dgm:bulletEnabled val="1"/>
        </dgm:presLayoutVars>
      </dgm:prSet>
      <dgm:spPr/>
    </dgm:pt>
    <dgm:pt modelId="{53FDC976-77B3-4559-9E12-91B8EB881B81}" type="pres">
      <dgm:prSet presAssocID="{A56808FE-F62C-4114-96EA-101D264FBD0E}" presName="sp" presStyleCnt="0"/>
      <dgm:spPr/>
    </dgm:pt>
    <dgm:pt modelId="{EC6D96C1-7E26-4BD4-A0F4-E2EDC0B6017F}" type="pres">
      <dgm:prSet presAssocID="{7BC4C5F6-D39B-4526-B447-896EACECF564}" presName="linNode" presStyleCnt="0"/>
      <dgm:spPr/>
    </dgm:pt>
    <dgm:pt modelId="{A00858CA-78F5-4DE1-AF2D-BDE18F4BC5AF}" type="pres">
      <dgm:prSet presAssocID="{7BC4C5F6-D39B-4526-B447-896EACECF564}" presName="parentText" presStyleLbl="node1" presStyleIdx="4" presStyleCnt="5" custScaleX="78514">
        <dgm:presLayoutVars>
          <dgm:chMax val="1"/>
          <dgm:bulletEnabled val="1"/>
        </dgm:presLayoutVars>
      </dgm:prSet>
      <dgm:spPr/>
    </dgm:pt>
    <dgm:pt modelId="{60E4F206-0029-4760-BBD8-E5ED5B8D2CCC}" type="pres">
      <dgm:prSet presAssocID="{7BC4C5F6-D39B-4526-B447-896EACECF564}" presName="descendantText" presStyleLbl="alignAccFollowNode1" presStyleIdx="4" presStyleCnt="5">
        <dgm:presLayoutVars>
          <dgm:bulletEnabled val="1"/>
        </dgm:presLayoutVars>
      </dgm:prSet>
      <dgm:spPr/>
    </dgm:pt>
  </dgm:ptLst>
  <dgm:cxnLst>
    <dgm:cxn modelId="{9D47CA07-FDAA-410E-9D3E-0E15D8E28D16}" type="presOf" srcId="{980F3FA8-91D6-49E5-817C-A5088A927545}" destId="{A28CB5AD-7C09-4F38-80E6-B39554BD0ED8}" srcOrd="0" destOrd="0" presId="urn:microsoft.com/office/officeart/2005/8/layout/vList5"/>
    <dgm:cxn modelId="{6395D70F-2B9E-490C-9AFB-C073A6E5997B}" srcId="{BA6ABF46-06B9-4C95-8C64-512796497C80}" destId="{EA77D188-7840-4863-8F8C-4BE39CCA5106}" srcOrd="0" destOrd="0" parTransId="{E661E3B2-D30E-4096-8714-2CE259B1577E}" sibTransId="{7A583144-A00B-4797-9D1A-18940C32B61C}"/>
    <dgm:cxn modelId="{765BA218-3741-461B-A909-CAF30730F3DE}" type="presOf" srcId="{903B4569-D2E4-44C2-9008-9A5E86B86F99}" destId="{AA42BD07-EC7B-47E4-9B58-ABDCC5ECB936}" srcOrd="0" destOrd="0" presId="urn:microsoft.com/office/officeart/2005/8/layout/vList5"/>
    <dgm:cxn modelId="{57ABAC1F-4288-43C7-8662-B6E188DFE17C}" type="presOf" srcId="{BA6ABF46-06B9-4C95-8C64-512796497C80}" destId="{63ABA66B-AA28-4BEE-853E-C0108E3F7FD5}" srcOrd="0" destOrd="0" presId="urn:microsoft.com/office/officeart/2005/8/layout/vList5"/>
    <dgm:cxn modelId="{A99FF72A-3BD5-41D6-97FA-43304F67F165}" type="presOf" srcId="{C30D5F0A-2840-44E2-BD8F-D1BD56267CE4}" destId="{5FAEB685-E515-47FA-87A8-126181663A8B}" srcOrd="0" destOrd="0" presId="urn:microsoft.com/office/officeart/2005/8/layout/vList5"/>
    <dgm:cxn modelId="{78CCFB36-91B0-4BA4-83ED-66DA6F1C4F05}" type="presOf" srcId="{77D07928-5804-433A-BBD9-357B3A32A696}" destId="{60E4F206-0029-4760-BBD8-E5ED5B8D2CCC}" srcOrd="0" destOrd="0" presId="urn:microsoft.com/office/officeart/2005/8/layout/vList5"/>
    <dgm:cxn modelId="{E84D9539-3BA8-4C12-A8E4-797F68BF3C99}" srcId="{2B326146-C26F-462B-9E49-7065B4F75DD0}" destId="{7BC4C5F6-D39B-4526-B447-896EACECF564}" srcOrd="4" destOrd="0" parTransId="{20022941-B444-4F4C-9A9A-28BABFDF7F53}" sibTransId="{5FC2B771-0763-4961-86DE-E0F9BF9D00D4}"/>
    <dgm:cxn modelId="{AB8F3D46-10C3-40F6-B0BF-C02FA692A2B7}" srcId="{2B326146-C26F-462B-9E49-7065B4F75DD0}" destId="{14907518-8438-4864-B1EC-6996DFD9313D}" srcOrd="2" destOrd="0" parTransId="{F757C712-A510-4714-A179-6ADE9267CEC8}" sibTransId="{2BE9F87B-58F6-4830-BEF5-35936053D98C}"/>
    <dgm:cxn modelId="{38B56268-816E-4F49-912D-73C58C7AE9AA}" type="presOf" srcId="{3EC03A3B-8A10-4D63-BBE9-117D1678DBAD}" destId="{BB6F4B2B-AF2A-419D-9037-1EB5F37EBE5E}" srcOrd="0" destOrd="0" presId="urn:microsoft.com/office/officeart/2005/8/layout/vList5"/>
    <dgm:cxn modelId="{29C3C86B-9695-41F2-AB74-1ADEA1FC1F72}" type="presOf" srcId="{EA77D188-7840-4863-8F8C-4BE39CCA5106}" destId="{1DF55280-9835-454E-B73E-E161C2A74EAE}" srcOrd="0" destOrd="0" presId="urn:microsoft.com/office/officeart/2005/8/layout/vList5"/>
    <dgm:cxn modelId="{AFC26B58-0D3E-42E5-971B-DC521DD25AB3}" srcId="{2B326146-C26F-462B-9E49-7065B4F75DD0}" destId="{3EC03A3B-8A10-4D63-BBE9-117D1678DBAD}" srcOrd="1" destOrd="0" parTransId="{5478BAF3-BC77-41CE-A206-01B662A6D36F}" sibTransId="{AACA7E0B-35A4-4410-8A73-A4ED93FE58DD}"/>
    <dgm:cxn modelId="{DA516484-A80C-49E5-AAA6-1A9AE7C11490}" type="presOf" srcId="{14907518-8438-4864-B1EC-6996DFD9313D}" destId="{D068A818-605A-4C1C-99A0-3A38EFEDE4EF}" srcOrd="0" destOrd="0" presId="urn:microsoft.com/office/officeart/2005/8/layout/vList5"/>
    <dgm:cxn modelId="{6F3CA88B-2DF1-4AFD-A8AC-7E5E2AA91F06}" srcId="{2B326146-C26F-462B-9E49-7065B4F75DD0}" destId="{903B4569-D2E4-44C2-9008-9A5E86B86F99}" srcOrd="3" destOrd="0" parTransId="{333DCA52-7651-4D37-8BCC-2177C3C0AE5E}" sibTransId="{A56808FE-F62C-4114-96EA-101D264FBD0E}"/>
    <dgm:cxn modelId="{5BBF1094-7B7F-4AD5-89AD-4133844230F9}" srcId="{7BC4C5F6-D39B-4526-B447-896EACECF564}" destId="{77D07928-5804-433A-BBD9-357B3A32A696}" srcOrd="0" destOrd="0" parTransId="{A880DC0C-C898-400E-B066-C8DA8D86C90A}" sibTransId="{C16A78A0-CCFD-4379-A0DC-3DD72BC30CB6}"/>
    <dgm:cxn modelId="{D5145AA1-1812-4781-8C5C-58FB1B6A8FC9}" type="presOf" srcId="{74B63931-87E1-4D66-9A5C-CA773CC443E1}" destId="{F4F1028E-5B7C-4A79-84A0-5397E4B55B27}" srcOrd="0" destOrd="0" presId="urn:microsoft.com/office/officeart/2005/8/layout/vList5"/>
    <dgm:cxn modelId="{2DCD11AA-B4DF-47A3-A592-A45B2D1A9106}" srcId="{3EC03A3B-8A10-4D63-BBE9-117D1678DBAD}" destId="{C30D5F0A-2840-44E2-BD8F-D1BD56267CE4}" srcOrd="0" destOrd="0" parTransId="{C395C0E6-7EC1-456C-8D87-A710F901043B}" sibTransId="{1007798E-70E0-4C4E-9569-6E295E5FF5D6}"/>
    <dgm:cxn modelId="{3AC8BECC-7D2F-41C8-8AE8-0B9E494736B5}" srcId="{903B4569-D2E4-44C2-9008-9A5E86B86F99}" destId="{980F3FA8-91D6-49E5-817C-A5088A927545}" srcOrd="0" destOrd="0" parTransId="{BAFD2E06-066D-4E0A-9852-BBD152EFEAA8}" sibTransId="{19757E20-B685-4ADD-BA87-838EA2791376}"/>
    <dgm:cxn modelId="{12A3E3DA-3BEE-487C-8E1A-0573DDB9E816}" srcId="{2B326146-C26F-462B-9E49-7065B4F75DD0}" destId="{BA6ABF46-06B9-4C95-8C64-512796497C80}" srcOrd="0" destOrd="0" parTransId="{A204E5F8-8E7F-464B-B8F0-E186FBE867AF}" sibTransId="{D3B846CD-262C-45D5-B70F-DD17A1942347}"/>
    <dgm:cxn modelId="{3E40C6DB-A4BC-48EF-BA8A-FDD5EECE8FC2}" type="presOf" srcId="{2B326146-C26F-462B-9E49-7065B4F75DD0}" destId="{39FB42A5-FC85-45F0-A327-A5ED246869A0}" srcOrd="0" destOrd="0" presId="urn:microsoft.com/office/officeart/2005/8/layout/vList5"/>
    <dgm:cxn modelId="{50F718EB-E1E1-4A25-B07B-B47848C10F92}" srcId="{14907518-8438-4864-B1EC-6996DFD9313D}" destId="{74B63931-87E1-4D66-9A5C-CA773CC443E1}" srcOrd="0" destOrd="0" parTransId="{9C1A8BCD-574C-4802-BEC8-CDA5BA826693}" sibTransId="{E6931B07-2F33-4B76-86FA-7036B7AA6049}"/>
    <dgm:cxn modelId="{5C1599FE-7937-4AA3-9CB9-44C59BEA6069}" type="presOf" srcId="{7BC4C5F6-D39B-4526-B447-896EACECF564}" destId="{A00858CA-78F5-4DE1-AF2D-BDE18F4BC5AF}" srcOrd="0" destOrd="0" presId="urn:microsoft.com/office/officeart/2005/8/layout/vList5"/>
    <dgm:cxn modelId="{91CC6090-61D7-4886-B657-E22F16978A41}" type="presParOf" srcId="{39FB42A5-FC85-45F0-A327-A5ED246869A0}" destId="{27D8682A-8832-4C4F-B658-9DABE6551C0A}" srcOrd="0" destOrd="0" presId="urn:microsoft.com/office/officeart/2005/8/layout/vList5"/>
    <dgm:cxn modelId="{45A6477B-6CD2-4C87-AAAD-3A3BAA3F771D}" type="presParOf" srcId="{27D8682A-8832-4C4F-B658-9DABE6551C0A}" destId="{63ABA66B-AA28-4BEE-853E-C0108E3F7FD5}" srcOrd="0" destOrd="0" presId="urn:microsoft.com/office/officeart/2005/8/layout/vList5"/>
    <dgm:cxn modelId="{4B29CAD3-B724-4A17-BEEF-FADF065BF9BE}" type="presParOf" srcId="{27D8682A-8832-4C4F-B658-9DABE6551C0A}" destId="{1DF55280-9835-454E-B73E-E161C2A74EAE}" srcOrd="1" destOrd="0" presId="urn:microsoft.com/office/officeart/2005/8/layout/vList5"/>
    <dgm:cxn modelId="{4BBA55E0-831B-48E3-8645-37DFBA6F1535}" type="presParOf" srcId="{39FB42A5-FC85-45F0-A327-A5ED246869A0}" destId="{B44BE819-559A-4E42-9B3E-1AFB7CE02C26}" srcOrd="1" destOrd="0" presId="urn:microsoft.com/office/officeart/2005/8/layout/vList5"/>
    <dgm:cxn modelId="{4A2A7EF8-FB35-472D-AA1D-385821FD6EAB}" type="presParOf" srcId="{39FB42A5-FC85-45F0-A327-A5ED246869A0}" destId="{E7552E40-0405-4E73-894A-D3427E6DBB23}" srcOrd="2" destOrd="0" presId="urn:microsoft.com/office/officeart/2005/8/layout/vList5"/>
    <dgm:cxn modelId="{394CFEE4-79AF-4FDB-99EB-40DD1A4C3E3A}" type="presParOf" srcId="{E7552E40-0405-4E73-894A-D3427E6DBB23}" destId="{BB6F4B2B-AF2A-419D-9037-1EB5F37EBE5E}" srcOrd="0" destOrd="0" presId="urn:microsoft.com/office/officeart/2005/8/layout/vList5"/>
    <dgm:cxn modelId="{FCDC5F7C-85BB-4A57-8FB1-6BC0181216F2}" type="presParOf" srcId="{E7552E40-0405-4E73-894A-D3427E6DBB23}" destId="{5FAEB685-E515-47FA-87A8-126181663A8B}" srcOrd="1" destOrd="0" presId="urn:microsoft.com/office/officeart/2005/8/layout/vList5"/>
    <dgm:cxn modelId="{032D1585-BD62-480A-9D0D-4FC1F896CCF7}" type="presParOf" srcId="{39FB42A5-FC85-45F0-A327-A5ED246869A0}" destId="{511266AC-8DDC-412A-A759-691222C677E2}" srcOrd="3" destOrd="0" presId="urn:microsoft.com/office/officeart/2005/8/layout/vList5"/>
    <dgm:cxn modelId="{96EA085B-9FCB-4860-9D3B-84837DCFB06C}" type="presParOf" srcId="{39FB42A5-FC85-45F0-A327-A5ED246869A0}" destId="{F05387B8-113A-4943-A840-AE62A110D4A4}" srcOrd="4" destOrd="0" presId="urn:microsoft.com/office/officeart/2005/8/layout/vList5"/>
    <dgm:cxn modelId="{88CA7746-5A8A-45C9-B723-E66A3A25CA92}" type="presParOf" srcId="{F05387B8-113A-4943-A840-AE62A110D4A4}" destId="{D068A818-605A-4C1C-99A0-3A38EFEDE4EF}" srcOrd="0" destOrd="0" presId="urn:microsoft.com/office/officeart/2005/8/layout/vList5"/>
    <dgm:cxn modelId="{A0F6E334-8C6A-48E1-AFED-70F5E1F9DC33}" type="presParOf" srcId="{F05387B8-113A-4943-A840-AE62A110D4A4}" destId="{F4F1028E-5B7C-4A79-84A0-5397E4B55B27}" srcOrd="1" destOrd="0" presId="urn:microsoft.com/office/officeart/2005/8/layout/vList5"/>
    <dgm:cxn modelId="{21133507-0F4C-49C5-8B25-789BAA4B378F}" type="presParOf" srcId="{39FB42A5-FC85-45F0-A327-A5ED246869A0}" destId="{7798EF07-8AEA-4537-B6E9-65A2D2824CAF}" srcOrd="5" destOrd="0" presId="urn:microsoft.com/office/officeart/2005/8/layout/vList5"/>
    <dgm:cxn modelId="{EF2B4DEA-915F-4690-802E-4F7053303779}" type="presParOf" srcId="{39FB42A5-FC85-45F0-A327-A5ED246869A0}" destId="{8BBBB5C9-A172-4861-8CBB-E6E7D1CD2C7C}" srcOrd="6" destOrd="0" presId="urn:microsoft.com/office/officeart/2005/8/layout/vList5"/>
    <dgm:cxn modelId="{A2D8A17E-203A-4720-9DB2-B9DE169EFF79}" type="presParOf" srcId="{8BBBB5C9-A172-4861-8CBB-E6E7D1CD2C7C}" destId="{AA42BD07-EC7B-47E4-9B58-ABDCC5ECB936}" srcOrd="0" destOrd="0" presId="urn:microsoft.com/office/officeart/2005/8/layout/vList5"/>
    <dgm:cxn modelId="{D66301AE-F716-49D9-8C1E-E9017497E487}" type="presParOf" srcId="{8BBBB5C9-A172-4861-8CBB-E6E7D1CD2C7C}" destId="{A28CB5AD-7C09-4F38-80E6-B39554BD0ED8}" srcOrd="1" destOrd="0" presId="urn:microsoft.com/office/officeart/2005/8/layout/vList5"/>
    <dgm:cxn modelId="{5CC3494C-1961-4B9E-90D9-4045644D39F0}" type="presParOf" srcId="{39FB42A5-FC85-45F0-A327-A5ED246869A0}" destId="{53FDC976-77B3-4559-9E12-91B8EB881B81}" srcOrd="7" destOrd="0" presId="urn:microsoft.com/office/officeart/2005/8/layout/vList5"/>
    <dgm:cxn modelId="{C7D3363C-E25F-47C8-B19A-38D16F11ED83}" type="presParOf" srcId="{39FB42A5-FC85-45F0-A327-A5ED246869A0}" destId="{EC6D96C1-7E26-4BD4-A0F4-E2EDC0B6017F}" srcOrd="8" destOrd="0" presId="urn:microsoft.com/office/officeart/2005/8/layout/vList5"/>
    <dgm:cxn modelId="{00B1A9E9-4186-4A92-9FF1-53495BD9A376}" type="presParOf" srcId="{EC6D96C1-7E26-4BD4-A0F4-E2EDC0B6017F}" destId="{A00858CA-78F5-4DE1-AF2D-BDE18F4BC5AF}" srcOrd="0" destOrd="0" presId="urn:microsoft.com/office/officeart/2005/8/layout/vList5"/>
    <dgm:cxn modelId="{9947680C-18DB-4E9A-B999-6F1CE8FDADD3}" type="presParOf" srcId="{EC6D96C1-7E26-4BD4-A0F4-E2EDC0B6017F}" destId="{60E4F206-0029-4760-BBD8-E5ED5B8D2CC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E5E8F9-7BC4-4625-A524-328D4405C1E0}" type="doc">
      <dgm:prSet loTypeId="urn:diagrams.loki3.com/BracketList" loCatId="list" qsTypeId="urn:microsoft.com/office/officeart/2005/8/quickstyle/simple1" qsCatId="simple" csTypeId="urn:microsoft.com/office/officeart/2005/8/colors/colorful5" csCatId="colorful" phldr="1"/>
      <dgm:spPr/>
      <dgm:t>
        <a:bodyPr/>
        <a:lstStyle/>
        <a:p>
          <a:endParaRPr lang="en-US"/>
        </a:p>
      </dgm:t>
    </dgm:pt>
    <dgm:pt modelId="{BF50D5E1-F2DB-4108-A2FD-943A0DD125B8}">
      <dgm:prSet/>
      <dgm:spPr/>
      <dgm:t>
        <a:bodyPr/>
        <a:lstStyle/>
        <a:p>
          <a:r>
            <a:rPr lang="en-US" baseline="0"/>
            <a:t>Function breakpoint</a:t>
          </a:r>
          <a:endParaRPr lang="en-US"/>
        </a:p>
      </dgm:t>
    </dgm:pt>
    <dgm:pt modelId="{8499CF2D-3AB6-43FF-AE23-EE3C6AB0CFBA}" type="parTrans" cxnId="{8372126B-1264-4357-9203-1B988560C467}">
      <dgm:prSet/>
      <dgm:spPr/>
      <dgm:t>
        <a:bodyPr/>
        <a:lstStyle/>
        <a:p>
          <a:endParaRPr lang="en-US"/>
        </a:p>
      </dgm:t>
    </dgm:pt>
    <dgm:pt modelId="{FAA6F638-7D43-4E51-B321-BE6AC9913180}" type="sibTrans" cxnId="{8372126B-1264-4357-9203-1B988560C467}">
      <dgm:prSet/>
      <dgm:spPr/>
      <dgm:t>
        <a:bodyPr/>
        <a:lstStyle/>
        <a:p>
          <a:endParaRPr lang="en-US"/>
        </a:p>
      </dgm:t>
    </dgm:pt>
    <dgm:pt modelId="{9187A2D1-8D40-4D39-AD63-401D5E3CB3B0}">
      <dgm:prSet custT="1"/>
      <dgm:spPr/>
      <dgm:t>
        <a:bodyPr/>
        <a:lstStyle/>
        <a:p>
          <a:r>
            <a:rPr lang="en-US" sz="1800" dirty="0"/>
            <a:t>S</a:t>
          </a:r>
          <a:r>
            <a:rPr lang="en-US" sz="1800" b="0" i="0" dirty="0"/>
            <a:t>ame type of breakpoint we have been using all along</a:t>
          </a:r>
          <a:endParaRPr lang="en-US" sz="1800" dirty="0"/>
        </a:p>
      </dgm:t>
    </dgm:pt>
    <dgm:pt modelId="{400B4E0C-9318-4511-B7C2-016946B9AEFC}" type="parTrans" cxnId="{C8D7A342-CE8D-4179-97E8-8017E1DC599F}">
      <dgm:prSet/>
      <dgm:spPr/>
      <dgm:t>
        <a:bodyPr/>
        <a:lstStyle/>
        <a:p>
          <a:endParaRPr lang="en-US"/>
        </a:p>
      </dgm:t>
    </dgm:pt>
    <dgm:pt modelId="{CD6DD693-E0DB-4352-A038-F875CACAF923}" type="sibTrans" cxnId="{C8D7A342-CE8D-4179-97E8-8017E1DC599F}">
      <dgm:prSet/>
      <dgm:spPr/>
      <dgm:t>
        <a:bodyPr/>
        <a:lstStyle/>
        <a:p>
          <a:endParaRPr lang="en-US"/>
        </a:p>
      </dgm:t>
    </dgm:pt>
    <dgm:pt modelId="{DD377915-2426-4999-BC5E-C4ED8CA5B9E5}">
      <dgm:prSet custT="1"/>
      <dgm:spPr/>
      <dgm:t>
        <a:bodyPr/>
        <a:lstStyle/>
        <a:p>
          <a:r>
            <a:rPr lang="en-US" sz="1800" b="0" i="0" dirty="0"/>
            <a:t>Allows typing the name of a function</a:t>
          </a:r>
          <a:endParaRPr lang="en-US" sz="1800" dirty="0"/>
        </a:p>
      </dgm:t>
    </dgm:pt>
    <dgm:pt modelId="{F8752B4C-77A7-42AD-B6C0-ED28C80DB684}" type="parTrans" cxnId="{04524115-9952-4DD0-9A01-12FDD309E415}">
      <dgm:prSet/>
      <dgm:spPr/>
      <dgm:t>
        <a:bodyPr/>
        <a:lstStyle/>
        <a:p>
          <a:endParaRPr lang="en-US"/>
        </a:p>
      </dgm:t>
    </dgm:pt>
    <dgm:pt modelId="{04747BFA-D750-4C88-8562-58A4FAF4C701}" type="sibTrans" cxnId="{04524115-9952-4DD0-9A01-12FDD309E415}">
      <dgm:prSet/>
      <dgm:spPr/>
      <dgm:t>
        <a:bodyPr/>
        <a:lstStyle/>
        <a:p>
          <a:endParaRPr lang="en-US"/>
        </a:p>
      </dgm:t>
    </dgm:pt>
    <dgm:pt modelId="{C7D6E8D4-B420-4510-878B-0A5CC52EEA0D}">
      <dgm:prSet custT="1"/>
      <dgm:spPr/>
      <dgm:t>
        <a:bodyPr/>
        <a:lstStyle/>
        <a:p>
          <a:r>
            <a:rPr lang="en-US" sz="1800" dirty="0"/>
            <a:t>S</a:t>
          </a:r>
          <a:r>
            <a:rPr lang="en-US" sz="1800" b="0" i="0" dirty="0"/>
            <a:t>uspends execution on the first line of function</a:t>
          </a:r>
          <a:endParaRPr lang="en-US" sz="1800" dirty="0"/>
        </a:p>
      </dgm:t>
    </dgm:pt>
    <dgm:pt modelId="{9DA5CB6B-6C67-4110-A9A2-9D37B04252FB}" type="parTrans" cxnId="{51DE4EEB-9C27-48BA-8638-24ABCCDA707E}">
      <dgm:prSet/>
      <dgm:spPr/>
      <dgm:t>
        <a:bodyPr/>
        <a:lstStyle/>
        <a:p>
          <a:endParaRPr lang="en-US"/>
        </a:p>
      </dgm:t>
    </dgm:pt>
    <dgm:pt modelId="{224D82AE-6206-4D7D-B877-689038242506}" type="sibTrans" cxnId="{51DE4EEB-9C27-48BA-8638-24ABCCDA707E}">
      <dgm:prSet/>
      <dgm:spPr/>
      <dgm:t>
        <a:bodyPr/>
        <a:lstStyle/>
        <a:p>
          <a:endParaRPr lang="en-US"/>
        </a:p>
      </dgm:t>
    </dgm:pt>
    <dgm:pt modelId="{10623022-2D1C-4F98-87F2-BD761B24974E}">
      <dgm:prSet/>
      <dgm:spPr/>
      <dgm:t>
        <a:bodyPr/>
        <a:lstStyle/>
        <a:p>
          <a:r>
            <a:rPr lang="en-US" baseline="0" dirty="0"/>
            <a:t>Data breakpoint</a:t>
          </a:r>
          <a:endParaRPr lang="en-US" dirty="0"/>
        </a:p>
      </dgm:t>
    </dgm:pt>
    <dgm:pt modelId="{B12F2481-28DE-47F6-B719-1A9E65096D29}" type="parTrans" cxnId="{ACA228CC-704D-4B91-959D-81B50C8F6D06}">
      <dgm:prSet/>
      <dgm:spPr/>
      <dgm:t>
        <a:bodyPr/>
        <a:lstStyle/>
        <a:p>
          <a:endParaRPr lang="en-US"/>
        </a:p>
      </dgm:t>
    </dgm:pt>
    <dgm:pt modelId="{6CB1E2EF-3E63-4525-92E1-AAE811351082}" type="sibTrans" cxnId="{ACA228CC-704D-4B91-959D-81B50C8F6D06}">
      <dgm:prSet/>
      <dgm:spPr/>
      <dgm:t>
        <a:bodyPr/>
        <a:lstStyle/>
        <a:p>
          <a:endParaRPr lang="en-US"/>
        </a:p>
      </dgm:t>
    </dgm:pt>
    <dgm:pt modelId="{E2D62DE2-C602-4089-93A0-99659C9699D6}">
      <dgm:prSet custT="1"/>
      <dgm:spPr/>
      <dgm:t>
        <a:bodyPr/>
        <a:lstStyle/>
        <a:p>
          <a:r>
            <a:rPr lang="en-US" sz="1800" b="0" i="0" dirty="0"/>
            <a:t>Set to watch for changes in a specified number of bytes at a specific address in memory.</a:t>
          </a:r>
          <a:endParaRPr lang="en-US" sz="1800" dirty="0"/>
        </a:p>
      </dgm:t>
    </dgm:pt>
    <dgm:pt modelId="{0601181D-C696-444A-8050-BF157DD6CE42}" type="parTrans" cxnId="{8B29DCB2-2892-481A-8415-F819FAF4CC19}">
      <dgm:prSet/>
      <dgm:spPr/>
      <dgm:t>
        <a:bodyPr/>
        <a:lstStyle/>
        <a:p>
          <a:endParaRPr lang="en-US"/>
        </a:p>
      </dgm:t>
    </dgm:pt>
    <dgm:pt modelId="{3F4293B7-DEB0-4836-AB16-0ECD82BC52B3}" type="sibTrans" cxnId="{8B29DCB2-2892-481A-8415-F819FAF4CC19}">
      <dgm:prSet/>
      <dgm:spPr/>
      <dgm:t>
        <a:bodyPr/>
        <a:lstStyle/>
        <a:p>
          <a:endParaRPr lang="en-US"/>
        </a:p>
      </dgm:t>
    </dgm:pt>
    <dgm:pt modelId="{D486C91D-53E8-4A88-9444-EB8BEBA8BB74}">
      <dgm:prSet custT="1"/>
      <dgm:spPr/>
      <dgm:t>
        <a:bodyPr/>
        <a:lstStyle/>
        <a:p>
          <a:r>
            <a:rPr lang="en-US" sz="1800" dirty="0"/>
            <a:t>Every time this variable is changed, a breakpoint will be triggered.</a:t>
          </a:r>
        </a:p>
      </dgm:t>
    </dgm:pt>
    <dgm:pt modelId="{603C2B09-7CF9-4D09-85D3-AB496AB895D9}" type="parTrans" cxnId="{54D51B78-BBE1-47B1-B704-193929E9F639}">
      <dgm:prSet/>
      <dgm:spPr/>
      <dgm:t>
        <a:bodyPr/>
        <a:lstStyle/>
        <a:p>
          <a:endParaRPr lang="en-US"/>
        </a:p>
      </dgm:t>
    </dgm:pt>
    <dgm:pt modelId="{F90BA8EC-F09C-4583-B307-9B552C084F9C}" type="sibTrans" cxnId="{54D51B78-BBE1-47B1-B704-193929E9F639}">
      <dgm:prSet/>
      <dgm:spPr/>
      <dgm:t>
        <a:bodyPr/>
        <a:lstStyle/>
        <a:p>
          <a:endParaRPr lang="en-US"/>
        </a:p>
      </dgm:t>
    </dgm:pt>
    <dgm:pt modelId="{ECA50FAB-AF33-41A3-AB00-04A2FCCEEA2A}" type="pres">
      <dgm:prSet presAssocID="{6CE5E8F9-7BC4-4625-A524-328D4405C1E0}" presName="Name0" presStyleCnt="0">
        <dgm:presLayoutVars>
          <dgm:dir/>
          <dgm:animLvl val="lvl"/>
          <dgm:resizeHandles val="exact"/>
        </dgm:presLayoutVars>
      </dgm:prSet>
      <dgm:spPr/>
    </dgm:pt>
    <dgm:pt modelId="{1534179A-4977-44D4-BBC6-A110D896824F}" type="pres">
      <dgm:prSet presAssocID="{BF50D5E1-F2DB-4108-A2FD-943A0DD125B8}" presName="linNode" presStyleCnt="0"/>
      <dgm:spPr/>
    </dgm:pt>
    <dgm:pt modelId="{7D090FE5-582D-4B37-A6F9-2552DDD6BA8E}" type="pres">
      <dgm:prSet presAssocID="{BF50D5E1-F2DB-4108-A2FD-943A0DD125B8}" presName="parTx" presStyleLbl="revTx" presStyleIdx="0" presStyleCnt="2">
        <dgm:presLayoutVars>
          <dgm:chMax val="1"/>
          <dgm:bulletEnabled val="1"/>
        </dgm:presLayoutVars>
      </dgm:prSet>
      <dgm:spPr/>
    </dgm:pt>
    <dgm:pt modelId="{A64CB7D7-6A88-482C-BCC9-1A18186320A3}" type="pres">
      <dgm:prSet presAssocID="{BF50D5E1-F2DB-4108-A2FD-943A0DD125B8}" presName="bracket" presStyleLbl="parChTrans1D1" presStyleIdx="0" presStyleCnt="2"/>
      <dgm:spPr/>
    </dgm:pt>
    <dgm:pt modelId="{4B60F1E5-6D2F-4F46-92CF-5BCEB35AA1E6}" type="pres">
      <dgm:prSet presAssocID="{BF50D5E1-F2DB-4108-A2FD-943A0DD125B8}" presName="spH" presStyleCnt="0"/>
      <dgm:spPr/>
    </dgm:pt>
    <dgm:pt modelId="{891BBD3A-1733-4517-8B10-20B6BDE35933}" type="pres">
      <dgm:prSet presAssocID="{BF50D5E1-F2DB-4108-A2FD-943A0DD125B8}" presName="desTx" presStyleLbl="node1" presStyleIdx="0" presStyleCnt="2">
        <dgm:presLayoutVars>
          <dgm:bulletEnabled val="1"/>
        </dgm:presLayoutVars>
      </dgm:prSet>
      <dgm:spPr/>
    </dgm:pt>
    <dgm:pt modelId="{D2E09B68-4951-40C4-B6CC-69A12657A6EA}" type="pres">
      <dgm:prSet presAssocID="{FAA6F638-7D43-4E51-B321-BE6AC9913180}" presName="spV" presStyleCnt="0"/>
      <dgm:spPr/>
    </dgm:pt>
    <dgm:pt modelId="{71B3812D-1BB3-472A-82CA-FCA142F6EAE4}" type="pres">
      <dgm:prSet presAssocID="{10623022-2D1C-4F98-87F2-BD761B24974E}" presName="linNode" presStyleCnt="0"/>
      <dgm:spPr/>
    </dgm:pt>
    <dgm:pt modelId="{98E2231A-E015-4B38-AF09-16DDDB5ABBEF}" type="pres">
      <dgm:prSet presAssocID="{10623022-2D1C-4F98-87F2-BD761B24974E}" presName="parTx" presStyleLbl="revTx" presStyleIdx="1" presStyleCnt="2">
        <dgm:presLayoutVars>
          <dgm:chMax val="1"/>
          <dgm:bulletEnabled val="1"/>
        </dgm:presLayoutVars>
      </dgm:prSet>
      <dgm:spPr/>
    </dgm:pt>
    <dgm:pt modelId="{C8CF38EE-E47C-4903-B514-F6BD7AC0AAF5}" type="pres">
      <dgm:prSet presAssocID="{10623022-2D1C-4F98-87F2-BD761B24974E}" presName="bracket" presStyleLbl="parChTrans1D1" presStyleIdx="1" presStyleCnt="2"/>
      <dgm:spPr/>
    </dgm:pt>
    <dgm:pt modelId="{2A797BF0-6415-4694-8599-8DB149AB34F3}" type="pres">
      <dgm:prSet presAssocID="{10623022-2D1C-4F98-87F2-BD761B24974E}" presName="spH" presStyleCnt="0"/>
      <dgm:spPr/>
    </dgm:pt>
    <dgm:pt modelId="{860DAAF8-5097-4A86-9EF1-01C11578DBE4}" type="pres">
      <dgm:prSet presAssocID="{10623022-2D1C-4F98-87F2-BD761B24974E}" presName="desTx" presStyleLbl="node1" presStyleIdx="1" presStyleCnt="2">
        <dgm:presLayoutVars>
          <dgm:bulletEnabled val="1"/>
        </dgm:presLayoutVars>
      </dgm:prSet>
      <dgm:spPr/>
    </dgm:pt>
  </dgm:ptLst>
  <dgm:cxnLst>
    <dgm:cxn modelId="{748BB914-0E77-47F1-873E-0FFE291123B5}" type="presOf" srcId="{DD377915-2426-4999-BC5E-C4ED8CA5B9E5}" destId="{891BBD3A-1733-4517-8B10-20B6BDE35933}" srcOrd="0" destOrd="1" presId="urn:diagrams.loki3.com/BracketList"/>
    <dgm:cxn modelId="{04524115-9952-4DD0-9A01-12FDD309E415}" srcId="{BF50D5E1-F2DB-4108-A2FD-943A0DD125B8}" destId="{DD377915-2426-4999-BC5E-C4ED8CA5B9E5}" srcOrd="1" destOrd="0" parTransId="{F8752B4C-77A7-42AD-B6C0-ED28C80DB684}" sibTransId="{04747BFA-D750-4C88-8562-58A4FAF4C701}"/>
    <dgm:cxn modelId="{198C1630-DF04-4A2A-946B-2D9833E79A77}" type="presOf" srcId="{10623022-2D1C-4F98-87F2-BD761B24974E}" destId="{98E2231A-E015-4B38-AF09-16DDDB5ABBEF}" srcOrd="0" destOrd="0" presId="urn:diagrams.loki3.com/BracketList"/>
    <dgm:cxn modelId="{C8D7A342-CE8D-4179-97E8-8017E1DC599F}" srcId="{BF50D5E1-F2DB-4108-A2FD-943A0DD125B8}" destId="{9187A2D1-8D40-4D39-AD63-401D5E3CB3B0}" srcOrd="0" destOrd="0" parTransId="{400B4E0C-9318-4511-B7C2-016946B9AEFC}" sibTransId="{CD6DD693-E0DB-4352-A038-F875CACAF923}"/>
    <dgm:cxn modelId="{D2875A69-0E0C-4C50-9B4F-5E1EA1C7BE6D}" type="presOf" srcId="{E2D62DE2-C602-4089-93A0-99659C9699D6}" destId="{860DAAF8-5097-4A86-9EF1-01C11578DBE4}" srcOrd="0" destOrd="0" presId="urn:diagrams.loki3.com/BracketList"/>
    <dgm:cxn modelId="{8372126B-1264-4357-9203-1B988560C467}" srcId="{6CE5E8F9-7BC4-4625-A524-328D4405C1E0}" destId="{BF50D5E1-F2DB-4108-A2FD-943A0DD125B8}" srcOrd="0" destOrd="0" parTransId="{8499CF2D-3AB6-43FF-AE23-EE3C6AB0CFBA}" sibTransId="{FAA6F638-7D43-4E51-B321-BE6AC9913180}"/>
    <dgm:cxn modelId="{54D51B78-BBE1-47B1-B704-193929E9F639}" srcId="{10623022-2D1C-4F98-87F2-BD761B24974E}" destId="{D486C91D-53E8-4A88-9444-EB8BEBA8BB74}" srcOrd="1" destOrd="0" parTransId="{603C2B09-7CF9-4D09-85D3-AB496AB895D9}" sibTransId="{F90BA8EC-F09C-4583-B307-9B552C084F9C}"/>
    <dgm:cxn modelId="{238A4F78-4C9B-43B6-9C8E-0633D7B8D7BB}" type="presOf" srcId="{C7D6E8D4-B420-4510-878B-0A5CC52EEA0D}" destId="{891BBD3A-1733-4517-8B10-20B6BDE35933}" srcOrd="0" destOrd="2" presId="urn:diagrams.loki3.com/BracketList"/>
    <dgm:cxn modelId="{68564B79-9C14-4CE5-BC40-B49C3BDEA9FF}" type="presOf" srcId="{6CE5E8F9-7BC4-4625-A524-328D4405C1E0}" destId="{ECA50FAB-AF33-41A3-AB00-04A2FCCEEA2A}" srcOrd="0" destOrd="0" presId="urn:diagrams.loki3.com/BracketList"/>
    <dgm:cxn modelId="{8B29DCB2-2892-481A-8415-F819FAF4CC19}" srcId="{10623022-2D1C-4F98-87F2-BD761B24974E}" destId="{E2D62DE2-C602-4089-93A0-99659C9699D6}" srcOrd="0" destOrd="0" parTransId="{0601181D-C696-444A-8050-BF157DD6CE42}" sibTransId="{3F4293B7-DEB0-4836-AB16-0ECD82BC52B3}"/>
    <dgm:cxn modelId="{980713B7-70FC-479E-8311-9855F57EBC3F}" type="presOf" srcId="{BF50D5E1-F2DB-4108-A2FD-943A0DD125B8}" destId="{7D090FE5-582D-4B37-A6F9-2552DDD6BA8E}" srcOrd="0" destOrd="0" presId="urn:diagrams.loki3.com/BracketList"/>
    <dgm:cxn modelId="{ACA228CC-704D-4B91-959D-81B50C8F6D06}" srcId="{6CE5E8F9-7BC4-4625-A524-328D4405C1E0}" destId="{10623022-2D1C-4F98-87F2-BD761B24974E}" srcOrd="1" destOrd="0" parTransId="{B12F2481-28DE-47F6-B719-1A9E65096D29}" sibTransId="{6CB1E2EF-3E63-4525-92E1-AAE811351082}"/>
    <dgm:cxn modelId="{FB261ECD-93CC-449D-AB5B-33992A98055A}" type="presOf" srcId="{D486C91D-53E8-4A88-9444-EB8BEBA8BB74}" destId="{860DAAF8-5097-4A86-9EF1-01C11578DBE4}" srcOrd="0" destOrd="1" presId="urn:diagrams.loki3.com/BracketList"/>
    <dgm:cxn modelId="{A79C33EA-E9FB-448C-9372-512FCCC9521D}" type="presOf" srcId="{9187A2D1-8D40-4D39-AD63-401D5E3CB3B0}" destId="{891BBD3A-1733-4517-8B10-20B6BDE35933}" srcOrd="0" destOrd="0" presId="urn:diagrams.loki3.com/BracketList"/>
    <dgm:cxn modelId="{51DE4EEB-9C27-48BA-8638-24ABCCDA707E}" srcId="{BF50D5E1-F2DB-4108-A2FD-943A0DD125B8}" destId="{C7D6E8D4-B420-4510-878B-0A5CC52EEA0D}" srcOrd="2" destOrd="0" parTransId="{9DA5CB6B-6C67-4110-A9A2-9D37B04252FB}" sibTransId="{224D82AE-6206-4D7D-B877-689038242506}"/>
    <dgm:cxn modelId="{CE0AA732-6D1D-46AC-8BB4-86082630381D}" type="presParOf" srcId="{ECA50FAB-AF33-41A3-AB00-04A2FCCEEA2A}" destId="{1534179A-4977-44D4-BBC6-A110D896824F}" srcOrd="0" destOrd="0" presId="urn:diagrams.loki3.com/BracketList"/>
    <dgm:cxn modelId="{A45833F2-7524-4C47-ADB2-EBD11FB9DD5E}" type="presParOf" srcId="{1534179A-4977-44D4-BBC6-A110D896824F}" destId="{7D090FE5-582D-4B37-A6F9-2552DDD6BA8E}" srcOrd="0" destOrd="0" presId="urn:diagrams.loki3.com/BracketList"/>
    <dgm:cxn modelId="{862CD36D-E4D3-4ADE-A79E-94FBA4E10C0D}" type="presParOf" srcId="{1534179A-4977-44D4-BBC6-A110D896824F}" destId="{A64CB7D7-6A88-482C-BCC9-1A18186320A3}" srcOrd="1" destOrd="0" presId="urn:diagrams.loki3.com/BracketList"/>
    <dgm:cxn modelId="{108A1B71-67E6-40EF-BE2C-502186C622E5}" type="presParOf" srcId="{1534179A-4977-44D4-BBC6-A110D896824F}" destId="{4B60F1E5-6D2F-4F46-92CF-5BCEB35AA1E6}" srcOrd="2" destOrd="0" presId="urn:diagrams.loki3.com/BracketList"/>
    <dgm:cxn modelId="{9EC47215-1DB3-42CB-874A-35F97F24E5E0}" type="presParOf" srcId="{1534179A-4977-44D4-BBC6-A110D896824F}" destId="{891BBD3A-1733-4517-8B10-20B6BDE35933}" srcOrd="3" destOrd="0" presId="urn:diagrams.loki3.com/BracketList"/>
    <dgm:cxn modelId="{9D8F2DC3-9511-4F62-B07F-2F58173853FC}" type="presParOf" srcId="{ECA50FAB-AF33-41A3-AB00-04A2FCCEEA2A}" destId="{D2E09B68-4951-40C4-B6CC-69A12657A6EA}" srcOrd="1" destOrd="0" presId="urn:diagrams.loki3.com/BracketList"/>
    <dgm:cxn modelId="{F55254A2-D9B0-4381-B738-68B0D72256BA}" type="presParOf" srcId="{ECA50FAB-AF33-41A3-AB00-04A2FCCEEA2A}" destId="{71B3812D-1BB3-472A-82CA-FCA142F6EAE4}" srcOrd="2" destOrd="0" presId="urn:diagrams.loki3.com/BracketList"/>
    <dgm:cxn modelId="{A51C6A34-B2B3-402E-8AEC-52B7ED421C62}" type="presParOf" srcId="{71B3812D-1BB3-472A-82CA-FCA142F6EAE4}" destId="{98E2231A-E015-4B38-AF09-16DDDB5ABBEF}" srcOrd="0" destOrd="0" presId="urn:diagrams.loki3.com/BracketList"/>
    <dgm:cxn modelId="{1ED95DBB-6608-432A-8FE2-DECB3BE91298}" type="presParOf" srcId="{71B3812D-1BB3-472A-82CA-FCA142F6EAE4}" destId="{C8CF38EE-E47C-4903-B514-F6BD7AC0AAF5}" srcOrd="1" destOrd="0" presId="urn:diagrams.loki3.com/BracketList"/>
    <dgm:cxn modelId="{42C56D5F-EC6C-43C7-AD9C-0CFFCD9687DD}" type="presParOf" srcId="{71B3812D-1BB3-472A-82CA-FCA142F6EAE4}" destId="{2A797BF0-6415-4694-8599-8DB149AB34F3}" srcOrd="2" destOrd="0" presId="urn:diagrams.loki3.com/BracketList"/>
    <dgm:cxn modelId="{7E356AB7-2E22-4510-9BEA-AAA89945B1D7}" type="presParOf" srcId="{71B3812D-1BB3-472A-82CA-FCA142F6EAE4}" destId="{860DAAF8-5097-4A86-9EF1-01C11578DBE4}"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FCDAA0-1908-416F-9EE8-D165269F6342}"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1ED544AC-C698-498D-B332-5CC18037623E}">
      <dgm:prSet/>
      <dgm:spPr/>
      <dgm:t>
        <a:bodyPr/>
        <a:lstStyle/>
        <a:p>
          <a:r>
            <a:rPr lang="en-US" b="0" i="0" baseline="0"/>
            <a:t>Breakpoints can be exported from the breakpoints pane using the curved arrow buttons at the top of the pane. </a:t>
          </a:r>
          <a:endParaRPr lang="en-US"/>
        </a:p>
      </dgm:t>
    </dgm:pt>
    <dgm:pt modelId="{EAD4A2E3-FE34-47D8-9977-BCADA3AD1DCE}" type="parTrans" cxnId="{DEDFAE62-B380-4357-8517-2BCEFAC1F091}">
      <dgm:prSet/>
      <dgm:spPr/>
      <dgm:t>
        <a:bodyPr/>
        <a:lstStyle/>
        <a:p>
          <a:endParaRPr lang="en-US"/>
        </a:p>
      </dgm:t>
    </dgm:pt>
    <dgm:pt modelId="{F85B9452-B7CA-4335-A37C-1A21A6D2FFB7}" type="sibTrans" cxnId="{DEDFAE62-B380-4357-8517-2BCEFAC1F091}">
      <dgm:prSet/>
      <dgm:spPr/>
      <dgm:t>
        <a:bodyPr/>
        <a:lstStyle/>
        <a:p>
          <a:endParaRPr lang="en-US"/>
        </a:p>
      </dgm:t>
    </dgm:pt>
    <dgm:pt modelId="{284288E5-560E-4B62-9CCC-ADF0A0B14075}">
      <dgm:prSet/>
      <dgm:spPr/>
      <dgm:t>
        <a:bodyPr/>
        <a:lstStyle/>
        <a:p>
          <a:r>
            <a:rPr lang="en-US" b="0" i="0" baseline="0"/>
            <a:t>This lets you create a set of breakpoints to debug a certain problem and save them to an XML file. </a:t>
          </a:r>
          <a:endParaRPr lang="en-US"/>
        </a:p>
      </dgm:t>
    </dgm:pt>
    <dgm:pt modelId="{B70D6C4E-E63A-43B8-ACE8-D1B9C48217E6}" type="parTrans" cxnId="{3550E58C-5C7D-4B9D-8110-299336705DB2}">
      <dgm:prSet/>
      <dgm:spPr/>
      <dgm:t>
        <a:bodyPr/>
        <a:lstStyle/>
        <a:p>
          <a:endParaRPr lang="en-US"/>
        </a:p>
      </dgm:t>
    </dgm:pt>
    <dgm:pt modelId="{E8332A80-6CD1-4CB4-B592-9FC13E124014}" type="sibTrans" cxnId="{3550E58C-5C7D-4B9D-8110-299336705DB2}">
      <dgm:prSet/>
      <dgm:spPr/>
      <dgm:t>
        <a:bodyPr/>
        <a:lstStyle/>
        <a:p>
          <a:endParaRPr lang="en-US"/>
        </a:p>
      </dgm:t>
    </dgm:pt>
    <dgm:pt modelId="{2DB687D2-4A39-44C9-A41A-F88D34519FCD}">
      <dgm:prSet/>
      <dgm:spPr/>
      <dgm:t>
        <a:bodyPr/>
        <a:lstStyle/>
        <a:p>
          <a:r>
            <a:rPr lang="en-US" b="0" i="0" baseline="0"/>
            <a:t>Since you might not have completely solved the problem, you can save the breakpoints and then reload them if the same problem occurs again.</a:t>
          </a:r>
          <a:endParaRPr lang="en-US"/>
        </a:p>
      </dgm:t>
    </dgm:pt>
    <dgm:pt modelId="{D38AF5F9-AFFD-4965-A6EA-43AA1889FE98}" type="parTrans" cxnId="{04BD1175-EAAF-4B7E-9DD0-D20899257215}">
      <dgm:prSet/>
      <dgm:spPr/>
      <dgm:t>
        <a:bodyPr/>
        <a:lstStyle/>
        <a:p>
          <a:endParaRPr lang="en-US"/>
        </a:p>
      </dgm:t>
    </dgm:pt>
    <dgm:pt modelId="{35BCB498-B265-4374-9721-4242244471C3}" type="sibTrans" cxnId="{04BD1175-EAAF-4B7E-9DD0-D20899257215}">
      <dgm:prSet/>
      <dgm:spPr/>
      <dgm:t>
        <a:bodyPr/>
        <a:lstStyle/>
        <a:p>
          <a:endParaRPr lang="en-US"/>
        </a:p>
      </dgm:t>
    </dgm:pt>
    <dgm:pt modelId="{C5C80BE7-5052-497C-AA07-6811BF83932F}" type="pres">
      <dgm:prSet presAssocID="{78FCDAA0-1908-416F-9EE8-D165269F6342}" presName="outerComposite" presStyleCnt="0">
        <dgm:presLayoutVars>
          <dgm:chMax val="5"/>
          <dgm:dir/>
          <dgm:resizeHandles val="exact"/>
        </dgm:presLayoutVars>
      </dgm:prSet>
      <dgm:spPr/>
    </dgm:pt>
    <dgm:pt modelId="{7585E693-9B9F-4A2C-AA1C-4AAF526C4B44}" type="pres">
      <dgm:prSet presAssocID="{78FCDAA0-1908-416F-9EE8-D165269F6342}" presName="dummyMaxCanvas" presStyleCnt="0">
        <dgm:presLayoutVars/>
      </dgm:prSet>
      <dgm:spPr/>
    </dgm:pt>
    <dgm:pt modelId="{8F1B7C5E-2462-4974-9675-C411E52480F3}" type="pres">
      <dgm:prSet presAssocID="{78FCDAA0-1908-416F-9EE8-D165269F6342}" presName="ThreeNodes_1" presStyleLbl="node1" presStyleIdx="0" presStyleCnt="3">
        <dgm:presLayoutVars>
          <dgm:bulletEnabled val="1"/>
        </dgm:presLayoutVars>
      </dgm:prSet>
      <dgm:spPr/>
    </dgm:pt>
    <dgm:pt modelId="{F7983CB4-DB2B-4603-9D49-F840864A2917}" type="pres">
      <dgm:prSet presAssocID="{78FCDAA0-1908-416F-9EE8-D165269F6342}" presName="ThreeNodes_2" presStyleLbl="node1" presStyleIdx="1" presStyleCnt="3">
        <dgm:presLayoutVars>
          <dgm:bulletEnabled val="1"/>
        </dgm:presLayoutVars>
      </dgm:prSet>
      <dgm:spPr/>
    </dgm:pt>
    <dgm:pt modelId="{D4652E0C-04F4-4CD2-8882-F92CBF42B564}" type="pres">
      <dgm:prSet presAssocID="{78FCDAA0-1908-416F-9EE8-D165269F6342}" presName="ThreeNodes_3" presStyleLbl="node1" presStyleIdx="2" presStyleCnt="3">
        <dgm:presLayoutVars>
          <dgm:bulletEnabled val="1"/>
        </dgm:presLayoutVars>
      </dgm:prSet>
      <dgm:spPr/>
    </dgm:pt>
    <dgm:pt modelId="{84A8B1C0-BEEC-455E-85D5-424F7CFD440A}" type="pres">
      <dgm:prSet presAssocID="{78FCDAA0-1908-416F-9EE8-D165269F6342}" presName="ThreeConn_1-2" presStyleLbl="fgAccFollowNode1" presStyleIdx="0" presStyleCnt="2">
        <dgm:presLayoutVars>
          <dgm:bulletEnabled val="1"/>
        </dgm:presLayoutVars>
      </dgm:prSet>
      <dgm:spPr/>
    </dgm:pt>
    <dgm:pt modelId="{1378373D-E41E-4B44-BF1A-676FC3205479}" type="pres">
      <dgm:prSet presAssocID="{78FCDAA0-1908-416F-9EE8-D165269F6342}" presName="ThreeConn_2-3" presStyleLbl="fgAccFollowNode1" presStyleIdx="1" presStyleCnt="2">
        <dgm:presLayoutVars>
          <dgm:bulletEnabled val="1"/>
        </dgm:presLayoutVars>
      </dgm:prSet>
      <dgm:spPr/>
    </dgm:pt>
    <dgm:pt modelId="{8FF88ACB-4567-4F80-B9B9-45E47CD42A8C}" type="pres">
      <dgm:prSet presAssocID="{78FCDAA0-1908-416F-9EE8-D165269F6342}" presName="ThreeNodes_1_text" presStyleLbl="node1" presStyleIdx="2" presStyleCnt="3">
        <dgm:presLayoutVars>
          <dgm:bulletEnabled val="1"/>
        </dgm:presLayoutVars>
      </dgm:prSet>
      <dgm:spPr/>
    </dgm:pt>
    <dgm:pt modelId="{1ECF3044-4ACA-4B81-B264-C902FFEAB964}" type="pres">
      <dgm:prSet presAssocID="{78FCDAA0-1908-416F-9EE8-D165269F6342}" presName="ThreeNodes_2_text" presStyleLbl="node1" presStyleIdx="2" presStyleCnt="3">
        <dgm:presLayoutVars>
          <dgm:bulletEnabled val="1"/>
        </dgm:presLayoutVars>
      </dgm:prSet>
      <dgm:spPr/>
    </dgm:pt>
    <dgm:pt modelId="{741F4BF5-C2E8-4B52-B6F0-AFF65FEBA123}" type="pres">
      <dgm:prSet presAssocID="{78FCDAA0-1908-416F-9EE8-D165269F6342}" presName="ThreeNodes_3_text" presStyleLbl="node1" presStyleIdx="2" presStyleCnt="3">
        <dgm:presLayoutVars>
          <dgm:bulletEnabled val="1"/>
        </dgm:presLayoutVars>
      </dgm:prSet>
      <dgm:spPr/>
    </dgm:pt>
  </dgm:ptLst>
  <dgm:cxnLst>
    <dgm:cxn modelId="{B0460E22-4FD3-41E3-AADE-5ECF56312204}" type="presOf" srcId="{284288E5-560E-4B62-9CCC-ADF0A0B14075}" destId="{1ECF3044-4ACA-4B81-B264-C902FFEAB964}" srcOrd="1" destOrd="0" presId="urn:microsoft.com/office/officeart/2005/8/layout/vProcess5"/>
    <dgm:cxn modelId="{FBAAEC5D-C8E7-49BE-A836-6552237D90A6}" type="presOf" srcId="{2DB687D2-4A39-44C9-A41A-F88D34519FCD}" destId="{741F4BF5-C2E8-4B52-B6F0-AFF65FEBA123}" srcOrd="1" destOrd="0" presId="urn:microsoft.com/office/officeart/2005/8/layout/vProcess5"/>
    <dgm:cxn modelId="{6297C160-9631-4D1C-A8C1-A848E6E34DC2}" type="presOf" srcId="{1ED544AC-C698-498D-B332-5CC18037623E}" destId="{8F1B7C5E-2462-4974-9675-C411E52480F3}" srcOrd="0" destOrd="0" presId="urn:microsoft.com/office/officeart/2005/8/layout/vProcess5"/>
    <dgm:cxn modelId="{DEDFAE62-B380-4357-8517-2BCEFAC1F091}" srcId="{78FCDAA0-1908-416F-9EE8-D165269F6342}" destId="{1ED544AC-C698-498D-B332-5CC18037623E}" srcOrd="0" destOrd="0" parTransId="{EAD4A2E3-FE34-47D8-9977-BCADA3AD1DCE}" sibTransId="{F85B9452-B7CA-4335-A37C-1A21A6D2FFB7}"/>
    <dgm:cxn modelId="{ED98F349-18A2-4E0A-A944-C947E60613FB}" type="presOf" srcId="{F85B9452-B7CA-4335-A37C-1A21A6D2FFB7}" destId="{84A8B1C0-BEEC-455E-85D5-424F7CFD440A}" srcOrd="0" destOrd="0" presId="urn:microsoft.com/office/officeart/2005/8/layout/vProcess5"/>
    <dgm:cxn modelId="{07F2D56C-73E8-472F-AA88-179981127AAE}" type="presOf" srcId="{2DB687D2-4A39-44C9-A41A-F88D34519FCD}" destId="{D4652E0C-04F4-4CD2-8882-F92CBF42B564}" srcOrd="0" destOrd="0" presId="urn:microsoft.com/office/officeart/2005/8/layout/vProcess5"/>
    <dgm:cxn modelId="{04BD1175-EAAF-4B7E-9DD0-D20899257215}" srcId="{78FCDAA0-1908-416F-9EE8-D165269F6342}" destId="{2DB687D2-4A39-44C9-A41A-F88D34519FCD}" srcOrd="2" destOrd="0" parTransId="{D38AF5F9-AFFD-4965-A6EA-43AA1889FE98}" sibTransId="{35BCB498-B265-4374-9721-4242244471C3}"/>
    <dgm:cxn modelId="{DFCA3C55-BD7C-4E59-96A5-3FAFA8E8A73C}" type="presOf" srcId="{E8332A80-6CD1-4CB4-B592-9FC13E124014}" destId="{1378373D-E41E-4B44-BF1A-676FC3205479}" srcOrd="0" destOrd="0" presId="urn:microsoft.com/office/officeart/2005/8/layout/vProcess5"/>
    <dgm:cxn modelId="{C8164686-297B-4AFF-88AF-3FF745928D65}" type="presOf" srcId="{284288E5-560E-4B62-9CCC-ADF0A0B14075}" destId="{F7983CB4-DB2B-4603-9D49-F840864A2917}" srcOrd="0" destOrd="0" presId="urn:microsoft.com/office/officeart/2005/8/layout/vProcess5"/>
    <dgm:cxn modelId="{3550E58C-5C7D-4B9D-8110-299336705DB2}" srcId="{78FCDAA0-1908-416F-9EE8-D165269F6342}" destId="{284288E5-560E-4B62-9CCC-ADF0A0B14075}" srcOrd="1" destOrd="0" parTransId="{B70D6C4E-E63A-43B8-ACE8-D1B9C48217E6}" sibTransId="{E8332A80-6CD1-4CB4-B592-9FC13E124014}"/>
    <dgm:cxn modelId="{608950C9-FAAB-409D-8927-37F1271182D8}" type="presOf" srcId="{1ED544AC-C698-498D-B332-5CC18037623E}" destId="{8FF88ACB-4567-4F80-B9B9-45E47CD42A8C}" srcOrd="1" destOrd="0" presId="urn:microsoft.com/office/officeart/2005/8/layout/vProcess5"/>
    <dgm:cxn modelId="{A65595EE-08D0-4F33-88DC-01A098900BA6}" type="presOf" srcId="{78FCDAA0-1908-416F-9EE8-D165269F6342}" destId="{C5C80BE7-5052-497C-AA07-6811BF83932F}" srcOrd="0" destOrd="0" presId="urn:microsoft.com/office/officeart/2005/8/layout/vProcess5"/>
    <dgm:cxn modelId="{9A3F6FE0-82A4-41C8-860B-CDB3B10A9403}" type="presParOf" srcId="{C5C80BE7-5052-497C-AA07-6811BF83932F}" destId="{7585E693-9B9F-4A2C-AA1C-4AAF526C4B44}" srcOrd="0" destOrd="0" presId="urn:microsoft.com/office/officeart/2005/8/layout/vProcess5"/>
    <dgm:cxn modelId="{2F032E69-2C40-4FB0-9D95-196A4D877F1A}" type="presParOf" srcId="{C5C80BE7-5052-497C-AA07-6811BF83932F}" destId="{8F1B7C5E-2462-4974-9675-C411E52480F3}" srcOrd="1" destOrd="0" presId="urn:microsoft.com/office/officeart/2005/8/layout/vProcess5"/>
    <dgm:cxn modelId="{63F4D28D-F6DA-4894-8268-C08B7B7531F9}" type="presParOf" srcId="{C5C80BE7-5052-497C-AA07-6811BF83932F}" destId="{F7983CB4-DB2B-4603-9D49-F840864A2917}" srcOrd="2" destOrd="0" presId="urn:microsoft.com/office/officeart/2005/8/layout/vProcess5"/>
    <dgm:cxn modelId="{59C5E241-C733-4BA0-9991-1E4281F1A9E4}" type="presParOf" srcId="{C5C80BE7-5052-497C-AA07-6811BF83932F}" destId="{D4652E0C-04F4-4CD2-8882-F92CBF42B564}" srcOrd="3" destOrd="0" presId="urn:microsoft.com/office/officeart/2005/8/layout/vProcess5"/>
    <dgm:cxn modelId="{E220D9DA-1201-441F-B39C-003A7EB0CB6B}" type="presParOf" srcId="{C5C80BE7-5052-497C-AA07-6811BF83932F}" destId="{84A8B1C0-BEEC-455E-85D5-424F7CFD440A}" srcOrd="4" destOrd="0" presId="urn:microsoft.com/office/officeart/2005/8/layout/vProcess5"/>
    <dgm:cxn modelId="{5137078A-EF74-484B-9E78-05B476BACF55}" type="presParOf" srcId="{C5C80BE7-5052-497C-AA07-6811BF83932F}" destId="{1378373D-E41E-4B44-BF1A-676FC3205479}" srcOrd="5" destOrd="0" presId="urn:microsoft.com/office/officeart/2005/8/layout/vProcess5"/>
    <dgm:cxn modelId="{6A46A565-FBE6-4CD3-BEE8-F8413C3C0D51}" type="presParOf" srcId="{C5C80BE7-5052-497C-AA07-6811BF83932F}" destId="{8FF88ACB-4567-4F80-B9B9-45E47CD42A8C}" srcOrd="6" destOrd="0" presId="urn:microsoft.com/office/officeart/2005/8/layout/vProcess5"/>
    <dgm:cxn modelId="{9B4034F8-F12A-4169-A1A6-EC3ACDFA25F0}" type="presParOf" srcId="{C5C80BE7-5052-497C-AA07-6811BF83932F}" destId="{1ECF3044-4ACA-4B81-B264-C902FFEAB964}" srcOrd="7" destOrd="0" presId="urn:microsoft.com/office/officeart/2005/8/layout/vProcess5"/>
    <dgm:cxn modelId="{092E03C0-D4D3-4DB8-979E-FEB372C9E5FF}" type="presParOf" srcId="{C5C80BE7-5052-497C-AA07-6811BF83932F}" destId="{741F4BF5-C2E8-4B52-B6F0-AFF65FEBA12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36461-9CE3-4908-B11A-2855667BE216}">
      <dsp:nvSpPr>
        <dsp:cNvPr id="0" name=""/>
        <dsp:cNvSpPr/>
      </dsp:nvSpPr>
      <dsp:spPr>
        <a:xfrm>
          <a:off x="0" y="321438"/>
          <a:ext cx="9858191" cy="378000"/>
        </a:xfrm>
        <a:prstGeom prst="rect">
          <a:avLst/>
        </a:prstGeom>
        <a:solidFill>
          <a:schemeClr val="lt1">
            <a:alpha val="90000"/>
            <a:hueOff val="0"/>
            <a:satOff val="0"/>
            <a:lumOff val="0"/>
            <a:alphaOff val="0"/>
          </a:schemeClr>
        </a:solidFill>
        <a:ln w="1397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92A063-F275-4C7E-AD43-23AA8F0C2361}">
      <dsp:nvSpPr>
        <dsp:cNvPr id="0" name=""/>
        <dsp:cNvSpPr/>
      </dsp:nvSpPr>
      <dsp:spPr>
        <a:xfrm>
          <a:off x="492909" y="100038"/>
          <a:ext cx="6900733" cy="442800"/>
        </a:xfrm>
        <a:prstGeom prst="round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666750">
            <a:lnSpc>
              <a:spcPct val="90000"/>
            </a:lnSpc>
            <a:spcBef>
              <a:spcPct val="0"/>
            </a:spcBef>
            <a:spcAft>
              <a:spcPct val="35000"/>
            </a:spcAft>
            <a:buNone/>
          </a:pPr>
          <a:r>
            <a:rPr lang="en-US" sz="1500" kern="1200" dirty="0"/>
            <a:t>VS Debugger Overview</a:t>
          </a:r>
        </a:p>
      </dsp:txBody>
      <dsp:txXfrm>
        <a:off x="514525" y="121654"/>
        <a:ext cx="6857501" cy="399568"/>
      </dsp:txXfrm>
    </dsp:sp>
    <dsp:sp modelId="{4C5A1510-409E-409E-BAED-BCDC198AAA42}">
      <dsp:nvSpPr>
        <dsp:cNvPr id="0" name=""/>
        <dsp:cNvSpPr/>
      </dsp:nvSpPr>
      <dsp:spPr>
        <a:xfrm>
          <a:off x="0" y="1001839"/>
          <a:ext cx="9858191" cy="378000"/>
        </a:xfrm>
        <a:prstGeom prst="rect">
          <a:avLst/>
        </a:prstGeom>
        <a:solidFill>
          <a:schemeClr val="lt1">
            <a:alpha val="90000"/>
            <a:hueOff val="0"/>
            <a:satOff val="0"/>
            <a:lumOff val="0"/>
            <a:alphaOff val="0"/>
          </a:schemeClr>
        </a:solidFill>
        <a:ln w="13970" cap="flat" cmpd="sng" algn="ctr">
          <a:solidFill>
            <a:schemeClr val="accent5">
              <a:hueOff val="-3813831"/>
              <a:satOff val="1006"/>
              <a:lumOff val="510"/>
              <a:alphaOff val="0"/>
            </a:schemeClr>
          </a:solidFill>
          <a:prstDash val="solid"/>
        </a:ln>
        <a:effectLst/>
      </dsp:spPr>
      <dsp:style>
        <a:lnRef idx="2">
          <a:scrgbClr r="0" g="0" b="0"/>
        </a:lnRef>
        <a:fillRef idx="1">
          <a:scrgbClr r="0" g="0" b="0"/>
        </a:fillRef>
        <a:effectRef idx="0">
          <a:scrgbClr r="0" g="0" b="0"/>
        </a:effectRef>
        <a:fontRef idx="minor"/>
      </dsp:style>
    </dsp:sp>
    <dsp:sp modelId="{7A74E93D-4088-443F-96D4-E923EF693D76}">
      <dsp:nvSpPr>
        <dsp:cNvPr id="0" name=""/>
        <dsp:cNvSpPr/>
      </dsp:nvSpPr>
      <dsp:spPr>
        <a:xfrm>
          <a:off x="492909" y="780438"/>
          <a:ext cx="6900733" cy="442800"/>
        </a:xfrm>
        <a:prstGeom prst="roundRect">
          <a:avLst/>
        </a:prstGeom>
        <a:solidFill>
          <a:schemeClr val="accent5">
            <a:hueOff val="-3813831"/>
            <a:satOff val="1006"/>
            <a:lumOff val="51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666750">
            <a:lnSpc>
              <a:spcPct val="90000"/>
            </a:lnSpc>
            <a:spcBef>
              <a:spcPct val="0"/>
            </a:spcBef>
            <a:spcAft>
              <a:spcPct val="35000"/>
            </a:spcAft>
            <a:buNone/>
          </a:pPr>
          <a:r>
            <a:rPr lang="en-US" sz="1500" kern="1200" dirty="0"/>
            <a:t>Breakpoints</a:t>
          </a:r>
        </a:p>
      </dsp:txBody>
      <dsp:txXfrm>
        <a:off x="514525" y="802054"/>
        <a:ext cx="6857501" cy="399568"/>
      </dsp:txXfrm>
    </dsp:sp>
    <dsp:sp modelId="{FBCFEBFE-99B7-4DEA-B7A5-9E986F715BF6}">
      <dsp:nvSpPr>
        <dsp:cNvPr id="0" name=""/>
        <dsp:cNvSpPr/>
      </dsp:nvSpPr>
      <dsp:spPr>
        <a:xfrm>
          <a:off x="0" y="1682239"/>
          <a:ext cx="9858191" cy="378000"/>
        </a:xfrm>
        <a:prstGeom prst="rect">
          <a:avLst/>
        </a:prstGeom>
        <a:solidFill>
          <a:schemeClr val="lt1">
            <a:alpha val="90000"/>
            <a:hueOff val="0"/>
            <a:satOff val="0"/>
            <a:lumOff val="0"/>
            <a:alphaOff val="0"/>
          </a:schemeClr>
        </a:solidFill>
        <a:ln w="13970" cap="flat" cmpd="sng" algn="ctr">
          <a:solidFill>
            <a:schemeClr val="accent5">
              <a:hueOff val="-7627663"/>
              <a:satOff val="2012"/>
              <a:lumOff val="1020"/>
              <a:alphaOff val="0"/>
            </a:schemeClr>
          </a:solidFill>
          <a:prstDash val="solid"/>
        </a:ln>
        <a:effectLst/>
      </dsp:spPr>
      <dsp:style>
        <a:lnRef idx="2">
          <a:scrgbClr r="0" g="0" b="0"/>
        </a:lnRef>
        <a:fillRef idx="1">
          <a:scrgbClr r="0" g="0" b="0"/>
        </a:fillRef>
        <a:effectRef idx="0">
          <a:scrgbClr r="0" g="0" b="0"/>
        </a:effectRef>
        <a:fontRef idx="minor"/>
      </dsp:style>
    </dsp:sp>
    <dsp:sp modelId="{558312F8-EE85-47E1-8F4F-E9E219AD6663}">
      <dsp:nvSpPr>
        <dsp:cNvPr id="0" name=""/>
        <dsp:cNvSpPr/>
      </dsp:nvSpPr>
      <dsp:spPr>
        <a:xfrm>
          <a:off x="492909" y="1460839"/>
          <a:ext cx="6900733" cy="442800"/>
        </a:xfrm>
        <a:prstGeom prst="roundRect">
          <a:avLst/>
        </a:prstGeom>
        <a:solidFill>
          <a:schemeClr val="accent5">
            <a:hueOff val="-7627663"/>
            <a:satOff val="2012"/>
            <a:lumOff val="102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666750">
            <a:lnSpc>
              <a:spcPct val="90000"/>
            </a:lnSpc>
            <a:spcBef>
              <a:spcPct val="0"/>
            </a:spcBef>
            <a:spcAft>
              <a:spcPct val="35000"/>
            </a:spcAft>
            <a:buNone/>
          </a:pPr>
          <a:r>
            <a:rPr lang="en-US" sz="1500" kern="1200" dirty="0"/>
            <a:t>Run Controls</a:t>
          </a:r>
        </a:p>
      </dsp:txBody>
      <dsp:txXfrm>
        <a:off x="514525" y="1482455"/>
        <a:ext cx="6857501" cy="399568"/>
      </dsp:txXfrm>
    </dsp:sp>
    <dsp:sp modelId="{423F7827-6434-4AC1-A323-297A91D250EE}">
      <dsp:nvSpPr>
        <dsp:cNvPr id="0" name=""/>
        <dsp:cNvSpPr/>
      </dsp:nvSpPr>
      <dsp:spPr>
        <a:xfrm>
          <a:off x="0" y="2362639"/>
          <a:ext cx="9858191" cy="378000"/>
        </a:xfrm>
        <a:prstGeom prst="rect">
          <a:avLst/>
        </a:prstGeom>
        <a:solidFill>
          <a:schemeClr val="lt1">
            <a:alpha val="90000"/>
            <a:hueOff val="0"/>
            <a:satOff val="0"/>
            <a:lumOff val="0"/>
            <a:alphaOff val="0"/>
          </a:schemeClr>
        </a:solidFill>
        <a:ln w="13970" cap="flat" cmpd="sng" algn="ctr">
          <a:solidFill>
            <a:schemeClr val="accent5">
              <a:hueOff val="-11441494"/>
              <a:satOff val="3017"/>
              <a:lumOff val="1529"/>
              <a:alphaOff val="0"/>
            </a:schemeClr>
          </a:solidFill>
          <a:prstDash val="solid"/>
        </a:ln>
        <a:effectLst/>
      </dsp:spPr>
      <dsp:style>
        <a:lnRef idx="2">
          <a:scrgbClr r="0" g="0" b="0"/>
        </a:lnRef>
        <a:fillRef idx="1">
          <a:scrgbClr r="0" g="0" b="0"/>
        </a:fillRef>
        <a:effectRef idx="0">
          <a:scrgbClr r="0" g="0" b="0"/>
        </a:effectRef>
        <a:fontRef idx="minor"/>
      </dsp:style>
    </dsp:sp>
    <dsp:sp modelId="{9D15C5A7-6CBF-44A9-BD10-6E62DE1F5B92}">
      <dsp:nvSpPr>
        <dsp:cNvPr id="0" name=""/>
        <dsp:cNvSpPr/>
      </dsp:nvSpPr>
      <dsp:spPr>
        <a:xfrm>
          <a:off x="492909" y="2141239"/>
          <a:ext cx="6900733" cy="442800"/>
        </a:xfrm>
        <a:prstGeom prst="roundRect">
          <a:avLst/>
        </a:prstGeom>
        <a:solidFill>
          <a:schemeClr val="accent5">
            <a:hueOff val="-11441494"/>
            <a:satOff val="3017"/>
            <a:lumOff val="152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666750">
            <a:lnSpc>
              <a:spcPct val="90000"/>
            </a:lnSpc>
            <a:spcBef>
              <a:spcPct val="0"/>
            </a:spcBef>
            <a:spcAft>
              <a:spcPct val="35000"/>
            </a:spcAft>
            <a:buNone/>
          </a:pPr>
          <a:r>
            <a:rPr lang="en-US" sz="1500" kern="1200" dirty="0"/>
            <a:t>Variable Pane</a:t>
          </a:r>
        </a:p>
      </dsp:txBody>
      <dsp:txXfrm>
        <a:off x="514525" y="2162855"/>
        <a:ext cx="6857501" cy="399568"/>
      </dsp:txXfrm>
    </dsp:sp>
    <dsp:sp modelId="{66747952-C33B-4D0E-A415-A668860E8EEA}">
      <dsp:nvSpPr>
        <dsp:cNvPr id="0" name=""/>
        <dsp:cNvSpPr/>
      </dsp:nvSpPr>
      <dsp:spPr>
        <a:xfrm>
          <a:off x="0" y="3043039"/>
          <a:ext cx="9858191" cy="378000"/>
        </a:xfrm>
        <a:prstGeom prst="rect">
          <a:avLst/>
        </a:prstGeom>
        <a:solidFill>
          <a:schemeClr val="lt1">
            <a:alpha val="90000"/>
            <a:hueOff val="0"/>
            <a:satOff val="0"/>
            <a:lumOff val="0"/>
            <a:alphaOff val="0"/>
          </a:schemeClr>
        </a:solidFill>
        <a:ln w="13970" cap="flat" cmpd="sng" algn="ctr">
          <a:solidFill>
            <a:schemeClr val="accent5">
              <a:hueOff val="-15255325"/>
              <a:satOff val="4023"/>
              <a:lumOff val="2039"/>
              <a:alphaOff val="0"/>
            </a:schemeClr>
          </a:solidFill>
          <a:prstDash val="solid"/>
        </a:ln>
        <a:effectLst/>
      </dsp:spPr>
      <dsp:style>
        <a:lnRef idx="2">
          <a:scrgbClr r="0" g="0" b="0"/>
        </a:lnRef>
        <a:fillRef idx="1">
          <a:scrgbClr r="0" g="0" b="0"/>
        </a:fillRef>
        <a:effectRef idx="0">
          <a:scrgbClr r="0" g="0" b="0"/>
        </a:effectRef>
        <a:fontRef idx="minor"/>
      </dsp:style>
    </dsp:sp>
    <dsp:sp modelId="{9BC18DE9-F33D-427A-B656-F2324AE8DEF6}">
      <dsp:nvSpPr>
        <dsp:cNvPr id="0" name=""/>
        <dsp:cNvSpPr/>
      </dsp:nvSpPr>
      <dsp:spPr>
        <a:xfrm>
          <a:off x="492909" y="2821639"/>
          <a:ext cx="6900733" cy="442800"/>
        </a:xfrm>
        <a:prstGeom prst="roundRect">
          <a:avLst/>
        </a:prstGeom>
        <a:solidFill>
          <a:schemeClr val="accent5">
            <a:hueOff val="-15255325"/>
            <a:satOff val="4023"/>
            <a:lumOff val="203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666750">
            <a:lnSpc>
              <a:spcPct val="90000"/>
            </a:lnSpc>
            <a:spcBef>
              <a:spcPct val="0"/>
            </a:spcBef>
            <a:spcAft>
              <a:spcPct val="35000"/>
            </a:spcAft>
            <a:buNone/>
          </a:pPr>
          <a:r>
            <a:rPr lang="en-US" sz="1500" kern="1200" dirty="0"/>
            <a:t>Watch Pane</a:t>
          </a:r>
        </a:p>
      </dsp:txBody>
      <dsp:txXfrm>
        <a:off x="514525" y="2843255"/>
        <a:ext cx="6857501" cy="399568"/>
      </dsp:txXfrm>
    </dsp:sp>
    <dsp:sp modelId="{4CD0C3A2-BF82-4BC2-B53D-931BA7BE902E}">
      <dsp:nvSpPr>
        <dsp:cNvPr id="0" name=""/>
        <dsp:cNvSpPr/>
      </dsp:nvSpPr>
      <dsp:spPr>
        <a:xfrm>
          <a:off x="0" y="3723439"/>
          <a:ext cx="9858191" cy="378000"/>
        </a:xfrm>
        <a:prstGeom prst="rect">
          <a:avLst/>
        </a:prstGeom>
        <a:solidFill>
          <a:schemeClr val="lt1">
            <a:alpha val="90000"/>
            <a:hueOff val="0"/>
            <a:satOff val="0"/>
            <a:lumOff val="0"/>
            <a:alphaOff val="0"/>
          </a:schemeClr>
        </a:solidFill>
        <a:ln w="13970" cap="flat" cmpd="sng" algn="ctr">
          <a:solidFill>
            <a:schemeClr val="accent5">
              <a:hueOff val="-19069156"/>
              <a:satOff val="5029"/>
              <a:lumOff val="2549"/>
              <a:alphaOff val="0"/>
            </a:schemeClr>
          </a:solidFill>
          <a:prstDash val="solid"/>
        </a:ln>
        <a:effectLst/>
      </dsp:spPr>
      <dsp:style>
        <a:lnRef idx="2">
          <a:scrgbClr r="0" g="0" b="0"/>
        </a:lnRef>
        <a:fillRef idx="1">
          <a:scrgbClr r="0" g="0" b="0"/>
        </a:fillRef>
        <a:effectRef idx="0">
          <a:scrgbClr r="0" g="0" b="0"/>
        </a:effectRef>
        <a:fontRef idx="minor"/>
      </dsp:style>
    </dsp:sp>
    <dsp:sp modelId="{1252D722-620E-4732-8709-3749D3CD109F}">
      <dsp:nvSpPr>
        <dsp:cNvPr id="0" name=""/>
        <dsp:cNvSpPr/>
      </dsp:nvSpPr>
      <dsp:spPr>
        <a:xfrm>
          <a:off x="492909" y="3502039"/>
          <a:ext cx="6900733" cy="442800"/>
        </a:xfrm>
        <a:prstGeom prst="roundRect">
          <a:avLst/>
        </a:prstGeom>
        <a:solidFill>
          <a:schemeClr val="accent5">
            <a:hueOff val="-19069156"/>
            <a:satOff val="5029"/>
            <a:lumOff val="254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666750">
            <a:lnSpc>
              <a:spcPct val="90000"/>
            </a:lnSpc>
            <a:spcBef>
              <a:spcPct val="0"/>
            </a:spcBef>
            <a:spcAft>
              <a:spcPct val="35000"/>
            </a:spcAft>
            <a:buNone/>
          </a:pPr>
          <a:r>
            <a:rPr lang="en-US" sz="1500" kern="1200" dirty="0"/>
            <a:t>The Call Stack</a:t>
          </a:r>
        </a:p>
      </dsp:txBody>
      <dsp:txXfrm>
        <a:off x="514525" y="3523655"/>
        <a:ext cx="6857501"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32982-C7D4-46D1-A902-B5536CB3B409}">
      <dsp:nvSpPr>
        <dsp:cNvPr id="0" name=""/>
        <dsp:cNvSpPr/>
      </dsp:nvSpPr>
      <dsp:spPr>
        <a:xfrm>
          <a:off x="0" y="367973"/>
          <a:ext cx="8595360" cy="709537"/>
        </a:xfrm>
        <a:prstGeom prst="rect">
          <a:avLst/>
        </a:prstGeom>
        <a:solidFill>
          <a:schemeClr val="lt1">
            <a:alpha val="90000"/>
            <a:hueOff val="0"/>
            <a:satOff val="0"/>
            <a:lumOff val="0"/>
            <a:alphaOff val="0"/>
          </a:schemeClr>
        </a:solidFill>
        <a:ln w="1397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095" tIns="354076" rIns="66709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breakpoints that are hit, only when a certain condition is met.</a:t>
          </a:r>
        </a:p>
      </dsp:txBody>
      <dsp:txXfrm>
        <a:off x="0" y="367973"/>
        <a:ext cx="8595360" cy="709537"/>
      </dsp:txXfrm>
    </dsp:sp>
    <dsp:sp modelId="{89485757-64BB-431C-88BB-3AE9638DD227}">
      <dsp:nvSpPr>
        <dsp:cNvPr id="0" name=""/>
        <dsp:cNvSpPr/>
      </dsp:nvSpPr>
      <dsp:spPr>
        <a:xfrm>
          <a:off x="429768" y="117053"/>
          <a:ext cx="6016752" cy="501840"/>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19" tIns="0" rIns="227419" bIns="0" numCol="1" spcCol="1270" anchor="ctr" anchorCtr="0">
          <a:noAutofit/>
        </a:bodyPr>
        <a:lstStyle/>
        <a:p>
          <a:pPr marL="0" lvl="0" indent="0" algn="l" defTabSz="755650">
            <a:lnSpc>
              <a:spcPct val="90000"/>
            </a:lnSpc>
            <a:spcBef>
              <a:spcPct val="0"/>
            </a:spcBef>
            <a:spcAft>
              <a:spcPct val="35000"/>
            </a:spcAft>
            <a:buNone/>
          </a:pPr>
          <a:r>
            <a:rPr lang="en-US" sz="1700" b="1" i="0" kern="1200" baseline="0"/>
            <a:t>Conditional</a:t>
          </a:r>
          <a:endParaRPr lang="en-US" sz="1700" kern="1200"/>
        </a:p>
      </dsp:txBody>
      <dsp:txXfrm>
        <a:off x="454266" y="141551"/>
        <a:ext cx="5967756" cy="452844"/>
      </dsp:txXfrm>
    </dsp:sp>
    <dsp:sp modelId="{31B1D23D-364A-4061-8E71-7BE95D364829}">
      <dsp:nvSpPr>
        <dsp:cNvPr id="0" name=""/>
        <dsp:cNvSpPr/>
      </dsp:nvSpPr>
      <dsp:spPr>
        <a:xfrm>
          <a:off x="0" y="1420231"/>
          <a:ext cx="8595360" cy="709537"/>
        </a:xfrm>
        <a:prstGeom prst="rect">
          <a:avLst/>
        </a:prstGeom>
        <a:solidFill>
          <a:schemeClr val="lt1">
            <a:alpha val="90000"/>
            <a:hueOff val="0"/>
            <a:satOff val="0"/>
            <a:lumOff val="0"/>
            <a:alphaOff val="0"/>
          </a:schemeClr>
        </a:solidFill>
        <a:ln w="13970" cap="flat" cmpd="sng" algn="ctr">
          <a:solidFill>
            <a:schemeClr val="accent5">
              <a:hueOff val="-6356385"/>
              <a:satOff val="1676"/>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095" tIns="354076" rIns="667095" bIns="120904" numCol="1" spcCol="1270" anchor="t" anchorCtr="0">
          <a:noAutofit/>
        </a:bodyPr>
        <a:lstStyle/>
        <a:p>
          <a:pPr marL="171450" lvl="1" indent="-171450" algn="l" defTabSz="755650">
            <a:lnSpc>
              <a:spcPct val="90000"/>
            </a:lnSpc>
            <a:spcBef>
              <a:spcPct val="0"/>
            </a:spcBef>
            <a:spcAft>
              <a:spcPct val="15000"/>
            </a:spcAft>
            <a:buChar char="•"/>
          </a:pPr>
          <a:r>
            <a:rPr lang="en-US" sz="1700" i="0" kern="1200"/>
            <a:t>A breakpoint used to output messages or executing macros.</a:t>
          </a:r>
          <a:endParaRPr lang="en-US" sz="1700" kern="1200"/>
        </a:p>
      </dsp:txBody>
      <dsp:txXfrm>
        <a:off x="0" y="1420231"/>
        <a:ext cx="8595360" cy="709537"/>
      </dsp:txXfrm>
    </dsp:sp>
    <dsp:sp modelId="{07D9D73B-EC04-42EA-AABB-3A6B560D94BC}">
      <dsp:nvSpPr>
        <dsp:cNvPr id="0" name=""/>
        <dsp:cNvSpPr/>
      </dsp:nvSpPr>
      <dsp:spPr>
        <a:xfrm>
          <a:off x="429768" y="1169311"/>
          <a:ext cx="6016752" cy="501840"/>
        </a:xfrm>
        <a:prstGeom prst="roundRect">
          <a:avLst/>
        </a:prstGeom>
        <a:solidFill>
          <a:schemeClr val="accent5">
            <a:hueOff val="-6356385"/>
            <a:satOff val="1676"/>
            <a:lumOff val="85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19" tIns="0" rIns="227419" bIns="0" numCol="1" spcCol="1270" anchor="ctr" anchorCtr="0">
          <a:noAutofit/>
        </a:bodyPr>
        <a:lstStyle/>
        <a:p>
          <a:pPr marL="0" lvl="0" indent="0" algn="l" defTabSz="755650">
            <a:lnSpc>
              <a:spcPct val="90000"/>
            </a:lnSpc>
            <a:spcBef>
              <a:spcPct val="0"/>
            </a:spcBef>
            <a:spcAft>
              <a:spcPct val="35000"/>
            </a:spcAft>
            <a:buNone/>
          </a:pPr>
          <a:r>
            <a:rPr lang="en-US" sz="1700" b="1" i="0" kern="1200" baseline="0"/>
            <a:t>Tracepoint</a:t>
          </a:r>
          <a:endParaRPr lang="en-US" sz="1700" kern="1200"/>
        </a:p>
      </dsp:txBody>
      <dsp:txXfrm>
        <a:off x="454266" y="1193809"/>
        <a:ext cx="5967756" cy="452844"/>
      </dsp:txXfrm>
    </dsp:sp>
    <dsp:sp modelId="{362928BA-E309-4590-AECA-B7D92B605918}">
      <dsp:nvSpPr>
        <dsp:cNvPr id="0" name=""/>
        <dsp:cNvSpPr/>
      </dsp:nvSpPr>
      <dsp:spPr>
        <a:xfrm>
          <a:off x="0" y="2472488"/>
          <a:ext cx="8595360" cy="709537"/>
        </a:xfrm>
        <a:prstGeom prst="rect">
          <a:avLst/>
        </a:prstGeom>
        <a:solidFill>
          <a:schemeClr val="lt1">
            <a:alpha val="90000"/>
            <a:hueOff val="0"/>
            <a:satOff val="0"/>
            <a:lumOff val="0"/>
            <a:alphaOff val="0"/>
          </a:schemeClr>
        </a:solidFill>
        <a:ln w="13970" cap="flat" cmpd="sng" algn="ctr">
          <a:solidFill>
            <a:schemeClr val="accent5">
              <a:hueOff val="-12712771"/>
              <a:satOff val="3353"/>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095" tIns="354076" rIns="66709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B</a:t>
          </a:r>
          <a:r>
            <a:rPr lang="en-US" sz="1700" i="0" kern="1200"/>
            <a:t>reak the code only once.</a:t>
          </a:r>
          <a:endParaRPr lang="en-US" sz="1700" kern="1200"/>
        </a:p>
      </dsp:txBody>
      <dsp:txXfrm>
        <a:off x="0" y="2472488"/>
        <a:ext cx="8595360" cy="709537"/>
      </dsp:txXfrm>
    </dsp:sp>
    <dsp:sp modelId="{A4DB2458-61F4-4CD4-9FAA-FF554B357815}">
      <dsp:nvSpPr>
        <dsp:cNvPr id="0" name=""/>
        <dsp:cNvSpPr/>
      </dsp:nvSpPr>
      <dsp:spPr>
        <a:xfrm>
          <a:off x="429768" y="2221568"/>
          <a:ext cx="6016752" cy="501840"/>
        </a:xfrm>
        <a:prstGeom prst="roundRect">
          <a:avLst/>
        </a:prstGeom>
        <a:solidFill>
          <a:schemeClr val="accent5">
            <a:hueOff val="-12712771"/>
            <a:satOff val="3353"/>
            <a:lumOff val="169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19" tIns="0" rIns="227419" bIns="0" numCol="1" spcCol="1270" anchor="ctr" anchorCtr="0">
          <a:noAutofit/>
        </a:bodyPr>
        <a:lstStyle/>
        <a:p>
          <a:pPr marL="0" lvl="0" indent="0" algn="l" defTabSz="755650">
            <a:lnSpc>
              <a:spcPct val="90000"/>
            </a:lnSpc>
            <a:spcBef>
              <a:spcPct val="0"/>
            </a:spcBef>
            <a:spcAft>
              <a:spcPct val="35000"/>
            </a:spcAft>
            <a:buNone/>
          </a:pPr>
          <a:r>
            <a:rPr lang="en-US" sz="1700" b="1" i="0" kern="1200" baseline="0"/>
            <a:t>Temporary</a:t>
          </a:r>
          <a:endParaRPr lang="en-US" sz="1700" kern="1200"/>
        </a:p>
      </dsp:txBody>
      <dsp:txXfrm>
        <a:off x="454266" y="2246066"/>
        <a:ext cx="5967756" cy="452844"/>
      </dsp:txXfrm>
    </dsp:sp>
    <dsp:sp modelId="{A18205CB-386A-4BB6-A645-D77C69A54B10}">
      <dsp:nvSpPr>
        <dsp:cNvPr id="0" name=""/>
        <dsp:cNvSpPr/>
      </dsp:nvSpPr>
      <dsp:spPr>
        <a:xfrm>
          <a:off x="0" y="3524746"/>
          <a:ext cx="8595360" cy="709537"/>
        </a:xfrm>
        <a:prstGeom prst="rect">
          <a:avLst/>
        </a:prstGeom>
        <a:solidFill>
          <a:schemeClr val="lt1">
            <a:alpha val="90000"/>
            <a:hueOff val="0"/>
            <a:satOff val="0"/>
            <a:lumOff val="0"/>
            <a:alphaOff val="0"/>
          </a:schemeClr>
        </a:solidFill>
        <a:ln w="13970" cap="flat" cmpd="sng" algn="ctr">
          <a:solidFill>
            <a:schemeClr val="accent5">
              <a:hueOff val="-19069156"/>
              <a:satOff val="5029"/>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095" tIns="354076" rIns="66709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B</a:t>
          </a:r>
          <a:r>
            <a:rPr lang="en-US" sz="1700" i="0" kern="1200"/>
            <a:t>reaks execution only if another breakpoint is first hit.</a:t>
          </a:r>
          <a:endParaRPr lang="en-US" sz="1700" kern="1200"/>
        </a:p>
      </dsp:txBody>
      <dsp:txXfrm>
        <a:off x="0" y="3524746"/>
        <a:ext cx="8595360" cy="709537"/>
      </dsp:txXfrm>
    </dsp:sp>
    <dsp:sp modelId="{98DE038F-9E29-4DCA-ACF7-72982DED6C79}">
      <dsp:nvSpPr>
        <dsp:cNvPr id="0" name=""/>
        <dsp:cNvSpPr/>
      </dsp:nvSpPr>
      <dsp:spPr>
        <a:xfrm>
          <a:off x="429768" y="3273825"/>
          <a:ext cx="6016752" cy="501840"/>
        </a:xfrm>
        <a:prstGeom prst="round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19" tIns="0" rIns="227419" bIns="0" numCol="1" spcCol="1270" anchor="ctr" anchorCtr="0">
          <a:noAutofit/>
        </a:bodyPr>
        <a:lstStyle/>
        <a:p>
          <a:pPr marL="0" lvl="0" indent="0" algn="l" defTabSz="755650">
            <a:lnSpc>
              <a:spcPct val="90000"/>
            </a:lnSpc>
            <a:spcBef>
              <a:spcPct val="0"/>
            </a:spcBef>
            <a:spcAft>
              <a:spcPct val="35000"/>
            </a:spcAft>
            <a:buNone/>
          </a:pPr>
          <a:r>
            <a:rPr lang="en-US" sz="1700" b="1" i="0" kern="1200" baseline="0"/>
            <a:t>Dependent</a:t>
          </a:r>
          <a:endParaRPr lang="en-US" sz="1700" kern="1200"/>
        </a:p>
      </dsp:txBody>
      <dsp:txXfrm>
        <a:off x="454266" y="3298323"/>
        <a:ext cx="5967756"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55280-9835-454E-B73E-E161C2A74EAE}">
      <dsp:nvSpPr>
        <dsp:cNvPr id="0" name=""/>
        <dsp:cNvSpPr/>
      </dsp:nvSpPr>
      <dsp:spPr>
        <a:xfrm rot="5400000">
          <a:off x="5767438" y="-2705854"/>
          <a:ext cx="439970" cy="5964187"/>
        </a:xfrm>
        <a:prstGeom prst="round2SameRect">
          <a:avLst/>
        </a:prstGeom>
        <a:solidFill>
          <a:schemeClr val="accent5">
            <a:tint val="40000"/>
            <a:alpha val="90000"/>
            <a:hueOff val="0"/>
            <a:satOff val="0"/>
            <a:lumOff val="0"/>
            <a:alphaOff val="0"/>
          </a:schemeClr>
        </a:solidFill>
        <a:ln w="1397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dirty="0"/>
            <a:t>The name of the function which called this function.</a:t>
          </a:r>
          <a:endParaRPr lang="en-US" sz="1500" kern="1200" dirty="0"/>
        </a:p>
      </dsp:txBody>
      <dsp:txXfrm rot="-5400000">
        <a:off x="3005330" y="77732"/>
        <a:ext cx="5942709" cy="397014"/>
      </dsp:txXfrm>
    </dsp:sp>
    <dsp:sp modelId="{63ABA66B-AA28-4BEE-853E-C0108E3F7FD5}">
      <dsp:nvSpPr>
        <dsp:cNvPr id="0" name=""/>
        <dsp:cNvSpPr/>
      </dsp:nvSpPr>
      <dsp:spPr>
        <a:xfrm>
          <a:off x="349525" y="1257"/>
          <a:ext cx="2655804" cy="549962"/>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0" i="0" kern="1200" dirty="0"/>
            <a:t>$CALLER</a:t>
          </a:r>
          <a:endParaRPr lang="en-US" sz="2500" kern="1200" dirty="0"/>
        </a:p>
      </dsp:txBody>
      <dsp:txXfrm>
        <a:off x="376372" y="28104"/>
        <a:ext cx="2602110" cy="496268"/>
      </dsp:txXfrm>
    </dsp:sp>
    <dsp:sp modelId="{5FAEB685-E515-47FA-87A8-126181663A8B}">
      <dsp:nvSpPr>
        <dsp:cNvPr id="0" name=""/>
        <dsp:cNvSpPr/>
      </dsp:nvSpPr>
      <dsp:spPr>
        <a:xfrm rot="5400000">
          <a:off x="5767438" y="-2128393"/>
          <a:ext cx="439970" cy="5964187"/>
        </a:xfrm>
        <a:prstGeom prst="round2SameRect">
          <a:avLst/>
        </a:prstGeom>
        <a:solidFill>
          <a:schemeClr val="accent5">
            <a:tint val="40000"/>
            <a:alpha val="90000"/>
            <a:hueOff val="-4856322"/>
            <a:satOff val="1231"/>
            <a:lumOff val="156"/>
            <a:alphaOff val="0"/>
          </a:schemeClr>
        </a:solidFill>
        <a:ln w="13970" cap="flat" cmpd="sng" algn="ctr">
          <a:solidFill>
            <a:schemeClr val="accent5">
              <a:tint val="40000"/>
              <a:alpha val="90000"/>
              <a:hueOff val="-4856322"/>
              <a:satOff val="1231"/>
              <a:lumOff val="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Displays the call stack showing how this function was called.</a:t>
          </a:r>
          <a:endParaRPr lang="en-US" sz="1500" kern="1200"/>
        </a:p>
      </dsp:txBody>
      <dsp:txXfrm rot="-5400000">
        <a:off x="3005330" y="655193"/>
        <a:ext cx="5942709" cy="397014"/>
      </dsp:txXfrm>
    </dsp:sp>
    <dsp:sp modelId="{BB6F4B2B-AF2A-419D-9037-1EB5F37EBE5E}">
      <dsp:nvSpPr>
        <dsp:cNvPr id="0" name=""/>
        <dsp:cNvSpPr/>
      </dsp:nvSpPr>
      <dsp:spPr>
        <a:xfrm>
          <a:off x="349525" y="578718"/>
          <a:ext cx="2655804" cy="549962"/>
        </a:xfrm>
        <a:prstGeom prst="roundRect">
          <a:avLst/>
        </a:prstGeom>
        <a:solidFill>
          <a:schemeClr val="accent5">
            <a:hueOff val="-4767289"/>
            <a:satOff val="1257"/>
            <a:lumOff val="63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0" i="0" kern="1200" dirty="0"/>
            <a:t>$CALLSTACK</a:t>
          </a:r>
          <a:endParaRPr lang="en-US" sz="2500" kern="1200" dirty="0"/>
        </a:p>
      </dsp:txBody>
      <dsp:txXfrm>
        <a:off x="376372" y="605565"/>
        <a:ext cx="2602110" cy="496268"/>
      </dsp:txXfrm>
    </dsp:sp>
    <dsp:sp modelId="{F4F1028E-5B7C-4A79-84A0-5397E4B55B27}">
      <dsp:nvSpPr>
        <dsp:cNvPr id="0" name=""/>
        <dsp:cNvSpPr/>
      </dsp:nvSpPr>
      <dsp:spPr>
        <a:xfrm rot="5400000">
          <a:off x="5745665" y="-1550932"/>
          <a:ext cx="439970" cy="5964187"/>
        </a:xfrm>
        <a:prstGeom prst="round2SameRect">
          <a:avLst/>
        </a:prstGeom>
        <a:solidFill>
          <a:schemeClr val="accent5">
            <a:tint val="40000"/>
            <a:alpha val="90000"/>
            <a:hueOff val="-9712644"/>
            <a:satOff val="2462"/>
            <a:lumOff val="312"/>
            <a:alphaOff val="0"/>
          </a:schemeClr>
        </a:solidFill>
        <a:ln w="13970" cap="flat" cmpd="sng" algn="ctr">
          <a:solidFill>
            <a:schemeClr val="accent5">
              <a:tint val="40000"/>
              <a:alpha val="90000"/>
              <a:hueOff val="-9712644"/>
              <a:satOff val="2462"/>
              <a:lumOff val="3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The name of the current file and the line of the breakpoint</a:t>
          </a:r>
          <a:endParaRPr lang="en-US" sz="1500" kern="1200"/>
        </a:p>
      </dsp:txBody>
      <dsp:txXfrm rot="-5400000">
        <a:off x="2983557" y="1232654"/>
        <a:ext cx="5942709" cy="397014"/>
      </dsp:txXfrm>
    </dsp:sp>
    <dsp:sp modelId="{D068A818-605A-4C1C-99A0-3A38EFEDE4EF}">
      <dsp:nvSpPr>
        <dsp:cNvPr id="0" name=""/>
        <dsp:cNvSpPr/>
      </dsp:nvSpPr>
      <dsp:spPr>
        <a:xfrm>
          <a:off x="349525" y="1156179"/>
          <a:ext cx="2634031" cy="549962"/>
        </a:xfrm>
        <a:prstGeom prst="roundRect">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0" i="0" kern="1200"/>
            <a:t>$FILEPOS</a:t>
          </a:r>
          <a:endParaRPr lang="en-US" sz="2500" kern="1200"/>
        </a:p>
      </dsp:txBody>
      <dsp:txXfrm>
        <a:off x="376372" y="1183026"/>
        <a:ext cx="2580337" cy="496268"/>
      </dsp:txXfrm>
    </dsp:sp>
    <dsp:sp modelId="{A28CB5AD-7C09-4F38-80E6-B39554BD0ED8}">
      <dsp:nvSpPr>
        <dsp:cNvPr id="0" name=""/>
        <dsp:cNvSpPr/>
      </dsp:nvSpPr>
      <dsp:spPr>
        <a:xfrm rot="5400000">
          <a:off x="5745665" y="-973471"/>
          <a:ext cx="439970" cy="5964187"/>
        </a:xfrm>
        <a:prstGeom prst="round2SameRect">
          <a:avLst/>
        </a:prstGeom>
        <a:solidFill>
          <a:schemeClr val="accent5">
            <a:tint val="40000"/>
            <a:alpha val="90000"/>
            <a:hueOff val="-14568966"/>
            <a:satOff val="3694"/>
            <a:lumOff val="469"/>
            <a:alphaOff val="0"/>
          </a:schemeClr>
        </a:solidFill>
        <a:ln w="13970" cap="flat" cmpd="sng" algn="ctr">
          <a:solidFill>
            <a:schemeClr val="accent5">
              <a:tint val="40000"/>
              <a:alpha val="90000"/>
              <a:hueOff val="-14568966"/>
              <a:satOff val="3694"/>
              <a:lumOff val="4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The name of the function containing the breakpoint</a:t>
          </a:r>
          <a:endParaRPr lang="en-US" sz="1500" kern="1200"/>
        </a:p>
      </dsp:txBody>
      <dsp:txXfrm rot="-5400000">
        <a:off x="2983557" y="1810115"/>
        <a:ext cx="5942709" cy="397014"/>
      </dsp:txXfrm>
    </dsp:sp>
    <dsp:sp modelId="{AA42BD07-EC7B-47E4-9B58-ABDCC5ECB936}">
      <dsp:nvSpPr>
        <dsp:cNvPr id="0" name=""/>
        <dsp:cNvSpPr/>
      </dsp:nvSpPr>
      <dsp:spPr>
        <a:xfrm>
          <a:off x="349525" y="1733640"/>
          <a:ext cx="2634031" cy="549962"/>
        </a:xfrm>
        <a:prstGeom prst="roundRect">
          <a:avLst/>
        </a:prstGeom>
        <a:solidFill>
          <a:schemeClr val="accent5">
            <a:hueOff val="-14301867"/>
            <a:satOff val="3772"/>
            <a:lumOff val="19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0" i="0" kern="1200"/>
            <a:t>$FUNCTION</a:t>
          </a:r>
          <a:endParaRPr lang="en-US" sz="2500" kern="1200"/>
        </a:p>
      </dsp:txBody>
      <dsp:txXfrm>
        <a:off x="376372" y="1760487"/>
        <a:ext cx="2580337" cy="496268"/>
      </dsp:txXfrm>
    </dsp:sp>
    <dsp:sp modelId="{60E4F206-0029-4760-BBD8-E5ED5B8D2CCC}">
      <dsp:nvSpPr>
        <dsp:cNvPr id="0" name=""/>
        <dsp:cNvSpPr/>
      </dsp:nvSpPr>
      <dsp:spPr>
        <a:xfrm rot="5400000">
          <a:off x="5745665" y="-396010"/>
          <a:ext cx="439970" cy="5964187"/>
        </a:xfrm>
        <a:prstGeom prst="round2SameRect">
          <a:avLst/>
        </a:prstGeom>
        <a:solidFill>
          <a:schemeClr val="accent5">
            <a:tint val="40000"/>
            <a:alpha val="90000"/>
            <a:hueOff val="-19425287"/>
            <a:satOff val="4925"/>
            <a:lumOff val="625"/>
            <a:alphaOff val="0"/>
          </a:schemeClr>
        </a:solidFill>
        <a:ln w="13970" cap="flat" cmpd="sng" algn="ctr">
          <a:solidFill>
            <a:schemeClr val="accent5">
              <a:tint val="40000"/>
              <a:alpha val="90000"/>
              <a:hueOff val="-19425287"/>
              <a:satOff val="4925"/>
              <a:lumOff val="6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The number of milliseconds since the computer was started</a:t>
          </a:r>
          <a:endParaRPr lang="en-US" sz="1500" kern="1200"/>
        </a:p>
      </dsp:txBody>
      <dsp:txXfrm rot="-5400000">
        <a:off x="2983557" y="2387576"/>
        <a:ext cx="5942709" cy="397014"/>
      </dsp:txXfrm>
    </dsp:sp>
    <dsp:sp modelId="{A00858CA-78F5-4DE1-AF2D-BDE18F4BC5AF}">
      <dsp:nvSpPr>
        <dsp:cNvPr id="0" name=""/>
        <dsp:cNvSpPr/>
      </dsp:nvSpPr>
      <dsp:spPr>
        <a:xfrm>
          <a:off x="349525" y="2311101"/>
          <a:ext cx="2634031" cy="549962"/>
        </a:xfrm>
        <a:prstGeom prst="round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0" i="0" kern="1200"/>
            <a:t>$TICK</a:t>
          </a:r>
          <a:endParaRPr lang="en-US" sz="2500" kern="1200"/>
        </a:p>
      </dsp:txBody>
      <dsp:txXfrm>
        <a:off x="376372" y="2337948"/>
        <a:ext cx="2580337" cy="4962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90FE5-582D-4B37-A6F9-2552DDD6BA8E}">
      <dsp:nvSpPr>
        <dsp:cNvPr id="0" name=""/>
        <dsp:cNvSpPr/>
      </dsp:nvSpPr>
      <dsp:spPr>
        <a:xfrm>
          <a:off x="4196" y="1089453"/>
          <a:ext cx="2146741" cy="885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68580" rIns="192024" bIns="68580" numCol="1" spcCol="1270" anchor="ctr" anchorCtr="0">
          <a:noAutofit/>
        </a:bodyPr>
        <a:lstStyle/>
        <a:p>
          <a:pPr marL="0" lvl="0" indent="0" algn="r" defTabSz="1200150">
            <a:lnSpc>
              <a:spcPct val="90000"/>
            </a:lnSpc>
            <a:spcBef>
              <a:spcPct val="0"/>
            </a:spcBef>
            <a:spcAft>
              <a:spcPct val="35000"/>
            </a:spcAft>
            <a:buNone/>
          </a:pPr>
          <a:r>
            <a:rPr lang="en-US" sz="2700" kern="1200" baseline="0"/>
            <a:t>Function breakpoint</a:t>
          </a:r>
          <a:endParaRPr lang="en-US" sz="2700" kern="1200"/>
        </a:p>
      </dsp:txBody>
      <dsp:txXfrm>
        <a:off x="4196" y="1089453"/>
        <a:ext cx="2146741" cy="885431"/>
      </dsp:txXfrm>
    </dsp:sp>
    <dsp:sp modelId="{A64CB7D7-6A88-482C-BCC9-1A18186320A3}">
      <dsp:nvSpPr>
        <dsp:cNvPr id="0" name=""/>
        <dsp:cNvSpPr/>
      </dsp:nvSpPr>
      <dsp:spPr>
        <a:xfrm>
          <a:off x="2150938" y="923435"/>
          <a:ext cx="429348" cy="1217467"/>
        </a:xfrm>
        <a:prstGeom prst="leftBrace">
          <a:avLst>
            <a:gd name="adj1" fmla="val 35000"/>
            <a:gd name="adj2" fmla="val 50000"/>
          </a:avLst>
        </a:prstGeom>
        <a:noFill/>
        <a:ln w="1397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1BBD3A-1733-4517-8B10-20B6BDE35933}">
      <dsp:nvSpPr>
        <dsp:cNvPr id="0" name=""/>
        <dsp:cNvSpPr/>
      </dsp:nvSpPr>
      <dsp:spPr>
        <a:xfrm>
          <a:off x="2752026" y="923435"/>
          <a:ext cx="5839136" cy="1217467"/>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S</a:t>
          </a:r>
          <a:r>
            <a:rPr lang="en-US" sz="1800" b="0" i="0" kern="1200" dirty="0"/>
            <a:t>ame type of breakpoint we have been using all along</a:t>
          </a:r>
          <a:endParaRPr lang="en-US" sz="1800" kern="1200" dirty="0"/>
        </a:p>
        <a:p>
          <a:pPr marL="171450" lvl="1" indent="-171450" algn="l" defTabSz="800100">
            <a:lnSpc>
              <a:spcPct val="90000"/>
            </a:lnSpc>
            <a:spcBef>
              <a:spcPct val="0"/>
            </a:spcBef>
            <a:spcAft>
              <a:spcPct val="15000"/>
            </a:spcAft>
            <a:buChar char="•"/>
          </a:pPr>
          <a:r>
            <a:rPr lang="en-US" sz="1800" b="0" i="0" kern="1200" dirty="0"/>
            <a:t>Allows typing the name of a function</a:t>
          </a:r>
          <a:endParaRPr lang="en-US" sz="1800" kern="1200" dirty="0"/>
        </a:p>
        <a:p>
          <a:pPr marL="171450" lvl="1" indent="-171450" algn="l" defTabSz="800100">
            <a:lnSpc>
              <a:spcPct val="90000"/>
            </a:lnSpc>
            <a:spcBef>
              <a:spcPct val="0"/>
            </a:spcBef>
            <a:spcAft>
              <a:spcPct val="15000"/>
            </a:spcAft>
            <a:buChar char="•"/>
          </a:pPr>
          <a:r>
            <a:rPr lang="en-US" sz="1800" kern="1200" dirty="0"/>
            <a:t>S</a:t>
          </a:r>
          <a:r>
            <a:rPr lang="en-US" sz="1800" b="0" i="0" kern="1200" dirty="0"/>
            <a:t>uspends execution on the first line of function</a:t>
          </a:r>
          <a:endParaRPr lang="en-US" sz="1800" kern="1200" dirty="0"/>
        </a:p>
      </dsp:txBody>
      <dsp:txXfrm>
        <a:off x="2752026" y="923435"/>
        <a:ext cx="5839136" cy="1217467"/>
      </dsp:txXfrm>
    </dsp:sp>
    <dsp:sp modelId="{98E2231A-E015-4B38-AF09-16DDDB5ABBEF}">
      <dsp:nvSpPr>
        <dsp:cNvPr id="0" name=""/>
        <dsp:cNvSpPr/>
      </dsp:nvSpPr>
      <dsp:spPr>
        <a:xfrm>
          <a:off x="4196" y="2390286"/>
          <a:ext cx="2146741" cy="885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68580" rIns="192024" bIns="68580" numCol="1" spcCol="1270" anchor="ctr" anchorCtr="0">
          <a:noAutofit/>
        </a:bodyPr>
        <a:lstStyle/>
        <a:p>
          <a:pPr marL="0" lvl="0" indent="0" algn="r" defTabSz="1200150">
            <a:lnSpc>
              <a:spcPct val="90000"/>
            </a:lnSpc>
            <a:spcBef>
              <a:spcPct val="0"/>
            </a:spcBef>
            <a:spcAft>
              <a:spcPct val="35000"/>
            </a:spcAft>
            <a:buNone/>
          </a:pPr>
          <a:r>
            <a:rPr lang="en-US" sz="2700" kern="1200" baseline="0" dirty="0"/>
            <a:t>Data breakpoint</a:t>
          </a:r>
          <a:endParaRPr lang="en-US" sz="2700" kern="1200" dirty="0"/>
        </a:p>
      </dsp:txBody>
      <dsp:txXfrm>
        <a:off x="4196" y="2390286"/>
        <a:ext cx="2146741" cy="885431"/>
      </dsp:txXfrm>
    </dsp:sp>
    <dsp:sp modelId="{C8CF38EE-E47C-4903-B514-F6BD7AC0AAF5}">
      <dsp:nvSpPr>
        <dsp:cNvPr id="0" name=""/>
        <dsp:cNvSpPr/>
      </dsp:nvSpPr>
      <dsp:spPr>
        <a:xfrm>
          <a:off x="2150938" y="2238103"/>
          <a:ext cx="429348" cy="1189798"/>
        </a:xfrm>
        <a:prstGeom prst="leftBrace">
          <a:avLst>
            <a:gd name="adj1" fmla="val 35000"/>
            <a:gd name="adj2" fmla="val 50000"/>
          </a:avLst>
        </a:prstGeom>
        <a:noFill/>
        <a:ln w="1397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0DAAF8-5097-4A86-9EF1-01C11578DBE4}">
      <dsp:nvSpPr>
        <dsp:cNvPr id="0" name=""/>
        <dsp:cNvSpPr/>
      </dsp:nvSpPr>
      <dsp:spPr>
        <a:xfrm>
          <a:off x="2752026" y="2238103"/>
          <a:ext cx="5839136" cy="1189798"/>
        </a:xfrm>
        <a:prstGeom prst="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Set to watch for changes in a specified number of bytes at a specific address in memory.</a:t>
          </a:r>
          <a:endParaRPr lang="en-US" sz="1800" kern="1200" dirty="0"/>
        </a:p>
        <a:p>
          <a:pPr marL="171450" lvl="1" indent="-171450" algn="l" defTabSz="800100">
            <a:lnSpc>
              <a:spcPct val="90000"/>
            </a:lnSpc>
            <a:spcBef>
              <a:spcPct val="0"/>
            </a:spcBef>
            <a:spcAft>
              <a:spcPct val="15000"/>
            </a:spcAft>
            <a:buChar char="•"/>
          </a:pPr>
          <a:r>
            <a:rPr lang="en-US" sz="1800" kern="1200" dirty="0"/>
            <a:t>Every time this variable is changed, a breakpoint will be triggered.</a:t>
          </a:r>
        </a:p>
      </dsp:txBody>
      <dsp:txXfrm>
        <a:off x="2752026" y="2238103"/>
        <a:ext cx="5839136" cy="11897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7C5E-2462-4974-9675-C411E52480F3}">
      <dsp:nvSpPr>
        <dsp:cNvPr id="0" name=""/>
        <dsp:cNvSpPr/>
      </dsp:nvSpPr>
      <dsp:spPr>
        <a:xfrm>
          <a:off x="0" y="0"/>
          <a:ext cx="8379462" cy="1260443"/>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a:t>Breakpoints can be exported from the breakpoints pane using the curved arrow buttons at the top of the pane. </a:t>
          </a:r>
          <a:endParaRPr lang="en-US" sz="2300" kern="1200"/>
        </a:p>
      </dsp:txBody>
      <dsp:txXfrm>
        <a:off x="36917" y="36917"/>
        <a:ext cx="7019345" cy="1186609"/>
      </dsp:txXfrm>
    </dsp:sp>
    <dsp:sp modelId="{F7983CB4-DB2B-4603-9D49-F840864A2917}">
      <dsp:nvSpPr>
        <dsp:cNvPr id="0" name=""/>
        <dsp:cNvSpPr/>
      </dsp:nvSpPr>
      <dsp:spPr>
        <a:xfrm>
          <a:off x="739364" y="1470517"/>
          <a:ext cx="8379462" cy="1260443"/>
        </a:xfrm>
        <a:prstGeom prst="roundRect">
          <a:avLst>
            <a:gd name="adj" fmla="val 10000"/>
          </a:avLst>
        </a:prstGeom>
        <a:solidFill>
          <a:schemeClr val="accent2">
            <a:hueOff val="-3712334"/>
            <a:satOff val="1211"/>
            <a:lumOff val="-107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a:t>This lets you create a set of breakpoints to debug a certain problem and save them to an XML file. </a:t>
          </a:r>
          <a:endParaRPr lang="en-US" sz="2300" kern="1200"/>
        </a:p>
      </dsp:txBody>
      <dsp:txXfrm>
        <a:off x="776281" y="1507434"/>
        <a:ext cx="6746975" cy="1186609"/>
      </dsp:txXfrm>
    </dsp:sp>
    <dsp:sp modelId="{D4652E0C-04F4-4CD2-8882-F92CBF42B564}">
      <dsp:nvSpPr>
        <dsp:cNvPr id="0" name=""/>
        <dsp:cNvSpPr/>
      </dsp:nvSpPr>
      <dsp:spPr>
        <a:xfrm>
          <a:off x="1478728" y="2941034"/>
          <a:ext cx="8379462" cy="1260443"/>
        </a:xfrm>
        <a:prstGeom prst="roundRect">
          <a:avLst>
            <a:gd name="adj" fmla="val 10000"/>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baseline="0"/>
            <a:t>Since you might not have completely solved the problem, you can save the breakpoints and then reload them if the same problem occurs again.</a:t>
          </a:r>
          <a:endParaRPr lang="en-US" sz="2300" kern="1200"/>
        </a:p>
      </dsp:txBody>
      <dsp:txXfrm>
        <a:off x="1515645" y="2977951"/>
        <a:ext cx="6746975" cy="1186609"/>
      </dsp:txXfrm>
    </dsp:sp>
    <dsp:sp modelId="{84A8B1C0-BEEC-455E-85D5-424F7CFD440A}">
      <dsp:nvSpPr>
        <dsp:cNvPr id="0" name=""/>
        <dsp:cNvSpPr/>
      </dsp:nvSpPr>
      <dsp:spPr>
        <a:xfrm>
          <a:off x="7560174" y="955836"/>
          <a:ext cx="819288" cy="819288"/>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44514" y="955836"/>
        <a:ext cx="450608" cy="616514"/>
      </dsp:txXfrm>
    </dsp:sp>
    <dsp:sp modelId="{1378373D-E41E-4B44-BF1A-676FC3205479}">
      <dsp:nvSpPr>
        <dsp:cNvPr id="0" name=""/>
        <dsp:cNvSpPr/>
      </dsp:nvSpPr>
      <dsp:spPr>
        <a:xfrm>
          <a:off x="8299538" y="2417950"/>
          <a:ext cx="819288" cy="819288"/>
        </a:xfrm>
        <a:prstGeom prst="downArrow">
          <a:avLst>
            <a:gd name="adj1" fmla="val 55000"/>
            <a:gd name="adj2" fmla="val 45000"/>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83878" y="2417950"/>
        <a:ext cx="450608" cy="61651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694B5-5676-4419-BE3C-8C3860FB7B76}" type="datetimeFigureOut">
              <a:rPr lang="en-US" smtClean="0"/>
              <a:t>2023-06-08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4258E-1743-4F5F-A0F2-EB6BC5C99EA6}" type="slidenum">
              <a:rPr lang="en-US" smtClean="0"/>
              <a:t>‹#›</a:t>
            </a:fld>
            <a:endParaRPr lang="en-US"/>
          </a:p>
        </p:txBody>
      </p:sp>
    </p:spTree>
    <p:extLst>
      <p:ext uri="{BB962C8B-B14F-4D97-AF65-F5344CB8AC3E}">
        <p14:creationId xmlns:p14="http://schemas.microsoft.com/office/powerpoint/2010/main" val="2523750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Microsoft Visual Studio has an integrated debugger which makes it very easy to debug your programs.</a:t>
            </a:r>
          </a:p>
          <a:p>
            <a:r>
              <a:rPr lang="en-US" b="0" i="0" dirty="0" err="1">
                <a:solidFill>
                  <a:srgbClr val="1C1E21"/>
                </a:solidFill>
                <a:effectLst/>
                <a:latin typeface="system-ui"/>
              </a:rPr>
              <a:t>typicaly</a:t>
            </a:r>
            <a:r>
              <a:rPr lang="en-US" b="0" i="0" dirty="0">
                <a:solidFill>
                  <a:srgbClr val="1C1E21"/>
                </a:solidFill>
                <a:effectLst/>
                <a:latin typeface="system-ui"/>
              </a:rPr>
              <a:t> used when the use of print statements is not sufficient to find the bug.</a:t>
            </a:r>
            <a:endParaRPr lang="en-US" dirty="0"/>
          </a:p>
        </p:txBody>
      </p:sp>
      <p:sp>
        <p:nvSpPr>
          <p:cNvPr id="4" name="Slide Number Placeholder 3"/>
          <p:cNvSpPr>
            <a:spLocks noGrp="1"/>
          </p:cNvSpPr>
          <p:nvPr>
            <p:ph type="sldNum" sz="quarter" idx="5"/>
          </p:nvPr>
        </p:nvSpPr>
        <p:spPr/>
        <p:txBody>
          <a:bodyPr/>
          <a:lstStyle/>
          <a:p>
            <a:fld id="{D254258E-1743-4F5F-A0F2-EB6BC5C99EA6}" type="slidenum">
              <a:rPr lang="en-US" smtClean="0"/>
              <a:t>3</a:t>
            </a:fld>
            <a:endParaRPr lang="en-US"/>
          </a:p>
        </p:txBody>
      </p:sp>
    </p:spTree>
    <p:extLst>
      <p:ext uri="{BB962C8B-B14F-4D97-AF65-F5344CB8AC3E}">
        <p14:creationId xmlns:p14="http://schemas.microsoft.com/office/powerpoint/2010/main" val="84100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What is shown will change based on the scope in which the debugger is paused. </a:t>
            </a:r>
          </a:p>
          <a:p>
            <a:r>
              <a:rPr lang="en-US" b="0" i="0" dirty="0">
                <a:solidFill>
                  <a:srgbClr val="1C1E21"/>
                </a:solidFill>
                <a:effectLst/>
                <a:latin typeface="system-ui"/>
              </a:rPr>
              <a:t>If the variable is an array, struct or class, </a:t>
            </a:r>
          </a:p>
          <a:p>
            <a:pPr lvl="1"/>
            <a:r>
              <a:rPr lang="en-US" b="0" i="0" dirty="0">
                <a:solidFill>
                  <a:srgbClr val="1C1E21"/>
                </a:solidFill>
                <a:effectLst/>
                <a:latin typeface="system-ui"/>
              </a:rPr>
              <a:t>it will allow you to expand it and see the internal structure of the variable.</a:t>
            </a:r>
            <a:endParaRPr lang="en-US" dirty="0"/>
          </a:p>
          <a:p>
            <a:endParaRPr lang="en-US" dirty="0"/>
          </a:p>
        </p:txBody>
      </p:sp>
      <p:sp>
        <p:nvSpPr>
          <p:cNvPr id="4" name="Slide Number Placeholder 3"/>
          <p:cNvSpPr>
            <a:spLocks noGrp="1"/>
          </p:cNvSpPr>
          <p:nvPr>
            <p:ph type="sldNum" sz="quarter" idx="5"/>
          </p:nvPr>
        </p:nvSpPr>
        <p:spPr/>
        <p:txBody>
          <a:bodyPr/>
          <a:lstStyle/>
          <a:p>
            <a:fld id="{D254258E-1743-4F5F-A0F2-EB6BC5C99EA6}" type="slidenum">
              <a:rPr lang="en-US" smtClean="0"/>
              <a:t>13</a:t>
            </a:fld>
            <a:endParaRPr lang="en-US"/>
          </a:p>
        </p:txBody>
      </p:sp>
    </p:spTree>
    <p:extLst>
      <p:ext uri="{BB962C8B-B14F-4D97-AF65-F5344CB8AC3E}">
        <p14:creationId xmlns:p14="http://schemas.microsoft.com/office/powerpoint/2010/main" val="347455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E21"/>
                </a:solidFill>
                <a:effectLst/>
                <a:latin typeface="system-ui"/>
              </a:rPr>
              <a:t>the controls at the top of the window allow you to</a:t>
            </a:r>
          </a:p>
          <a:p>
            <a:pPr marL="742950" lvl="1" indent="-285750" algn="l">
              <a:buFont typeface="Arial" panose="020B0604020202020204" pitchFamily="34" charset="0"/>
              <a:buChar char="•"/>
            </a:pPr>
            <a:r>
              <a:rPr lang="en-US" b="0" i="0" dirty="0">
                <a:solidFill>
                  <a:srgbClr val="1C1E21"/>
                </a:solidFill>
                <a:effectLst/>
                <a:latin typeface="system-ui"/>
              </a:rPr>
              <a:t>go to the next statement,</a:t>
            </a:r>
          </a:p>
          <a:p>
            <a:pPr marL="742950" lvl="1" indent="-285750" algn="l">
              <a:buFont typeface="Arial" panose="020B0604020202020204" pitchFamily="34" charset="0"/>
              <a:buChar char="•"/>
            </a:pPr>
            <a:r>
              <a:rPr lang="en-US" b="0" i="0" dirty="0">
                <a:solidFill>
                  <a:srgbClr val="1C1E21"/>
                </a:solidFill>
                <a:effectLst/>
                <a:latin typeface="system-ui"/>
              </a:rPr>
              <a:t>execute into a function and stop</a:t>
            </a:r>
          </a:p>
          <a:p>
            <a:pPr marL="742950" lvl="1" indent="-285750" algn="l">
              <a:buFont typeface="Arial" panose="020B0604020202020204" pitchFamily="34" charset="0"/>
              <a:buChar char="•"/>
            </a:pPr>
            <a:r>
              <a:rPr lang="en-US" b="0" i="0" dirty="0">
                <a:solidFill>
                  <a:srgbClr val="1C1E21"/>
                </a:solidFill>
                <a:effectLst/>
                <a:latin typeface="system-ui"/>
              </a:rPr>
              <a:t>execute until a function returns and stop,</a:t>
            </a:r>
          </a:p>
          <a:p>
            <a:pPr marL="742950" lvl="1" indent="-285750" algn="l">
              <a:buFont typeface="Arial" panose="020B0604020202020204" pitchFamily="34" charset="0"/>
              <a:buChar char="•"/>
            </a:pPr>
            <a:r>
              <a:rPr lang="en-US" b="0" i="0" dirty="0">
                <a:solidFill>
                  <a:srgbClr val="1C1E21"/>
                </a:solidFill>
                <a:effectLst/>
                <a:latin typeface="system-ui"/>
              </a:rPr>
              <a:t>restart the execution,</a:t>
            </a:r>
          </a:p>
          <a:p>
            <a:pPr marL="742950" lvl="1" indent="-285750" algn="l">
              <a:buFont typeface="Arial" panose="020B0604020202020204" pitchFamily="34" charset="0"/>
              <a:buChar char="•"/>
            </a:pPr>
            <a:r>
              <a:rPr lang="en-US" b="0" i="0" dirty="0">
                <a:solidFill>
                  <a:srgbClr val="1C1E21"/>
                </a:solidFill>
                <a:effectLst/>
                <a:latin typeface="system-ui"/>
              </a:rPr>
              <a:t>continue the execution until the next breakpoint</a:t>
            </a:r>
          </a:p>
          <a:p>
            <a:pPr algn="l"/>
            <a:r>
              <a:rPr lang="en-US" b="0" i="0" dirty="0">
                <a:solidFill>
                  <a:srgbClr val="1C1E21"/>
                </a:solidFill>
                <a:effectLst/>
                <a:latin typeface="system-ui"/>
              </a:rPr>
              <a:t>The vertical bar to the left of the code provides:</a:t>
            </a:r>
          </a:p>
          <a:p>
            <a:pPr algn="l">
              <a:buFont typeface="Arial" panose="020B0604020202020204" pitchFamily="34" charset="0"/>
              <a:buChar char="•"/>
            </a:pPr>
            <a:r>
              <a:rPr lang="en-US" b="0" i="0" dirty="0">
                <a:solidFill>
                  <a:srgbClr val="1C1E21"/>
                </a:solidFill>
                <a:effectLst/>
                <a:latin typeface="system-ui"/>
              </a:rPr>
              <a:t>the ability to set and remove breakpoints by clicking beside a line. A breakpoint is a point at which the code will pause execution and allow you to inspect the variables in a running program. Breakpoints are described in more detail later.</a:t>
            </a:r>
          </a:p>
          <a:p>
            <a:pPr algn="l">
              <a:buFont typeface="Arial" panose="020B0604020202020204" pitchFamily="34" charset="0"/>
              <a:buChar char="•"/>
            </a:pPr>
            <a:r>
              <a:rPr lang="en-US" b="0" i="0" dirty="0">
                <a:solidFill>
                  <a:srgbClr val="1C1E21"/>
                </a:solidFill>
                <a:effectLst/>
                <a:latin typeface="system-ui"/>
              </a:rPr>
              <a:t>A yellow arrow indicating the next line to be executed. As you execute the lines, this arrow will move to show you where you are in the code.</a:t>
            </a:r>
          </a:p>
          <a:p>
            <a:pPr algn="l"/>
            <a:r>
              <a:rPr lang="en-US" b="0" i="0" dirty="0">
                <a:solidFill>
                  <a:srgbClr val="1C1E21"/>
                </a:solidFill>
                <a:effectLst/>
                <a:latin typeface="system-ui"/>
              </a:rPr>
              <a:t>The bottom left pane shows the values of the variables and has tabs to display:</a:t>
            </a:r>
          </a:p>
          <a:p>
            <a:pPr algn="l">
              <a:buFont typeface="Arial" panose="020B0604020202020204" pitchFamily="34" charset="0"/>
              <a:buChar char="•"/>
            </a:pPr>
            <a:r>
              <a:rPr lang="en-US" b="0" i="0" dirty="0">
                <a:solidFill>
                  <a:srgbClr val="1C1E21"/>
                </a:solidFill>
                <a:effectLst/>
                <a:latin typeface="system-ui"/>
              </a:rPr>
              <a:t>the local variables,</a:t>
            </a:r>
          </a:p>
          <a:p>
            <a:pPr algn="l">
              <a:buFont typeface="Arial" panose="020B0604020202020204" pitchFamily="34" charset="0"/>
              <a:buChar char="•"/>
            </a:pPr>
            <a:r>
              <a:rPr lang="en-US" b="0" i="0" dirty="0">
                <a:solidFill>
                  <a:srgbClr val="1C1E21"/>
                </a:solidFill>
                <a:effectLst/>
                <a:latin typeface="system-ui"/>
              </a:rPr>
              <a:t>a list of variables whose value you want to watch.</a:t>
            </a:r>
          </a:p>
          <a:p>
            <a:pPr algn="l"/>
            <a:r>
              <a:rPr lang="en-US" b="0" i="0" dirty="0">
                <a:solidFill>
                  <a:srgbClr val="1C1E21"/>
                </a:solidFill>
                <a:effectLst/>
                <a:latin typeface="system-ui"/>
              </a:rPr>
              <a:t>The pane on the bottom right shows:</a:t>
            </a:r>
          </a:p>
          <a:p>
            <a:pPr algn="l">
              <a:buFont typeface="Arial" panose="020B0604020202020204" pitchFamily="34" charset="0"/>
              <a:buChar char="•"/>
            </a:pPr>
            <a:r>
              <a:rPr lang="en-US" b="0" i="0" dirty="0">
                <a:solidFill>
                  <a:srgbClr val="1C1E21"/>
                </a:solidFill>
                <a:effectLst/>
                <a:latin typeface="system-ui"/>
              </a:rPr>
              <a:t>the </a:t>
            </a:r>
            <a:r>
              <a:rPr lang="en-US" b="0" i="0" dirty="0" err="1">
                <a:solidFill>
                  <a:srgbClr val="1C1E21"/>
                </a:solidFill>
                <a:effectLst/>
                <a:latin typeface="system-ui"/>
              </a:rPr>
              <a:t>callstack</a:t>
            </a:r>
            <a:r>
              <a:rPr lang="en-US" b="0" i="0" dirty="0">
                <a:solidFill>
                  <a:srgbClr val="1C1E21"/>
                </a:solidFill>
                <a:effectLst/>
                <a:latin typeface="system-ui"/>
              </a:rPr>
              <a:t> which shows all the functions that have been called and the lines on which they are suspended,</a:t>
            </a:r>
          </a:p>
          <a:p>
            <a:pPr algn="l">
              <a:buFont typeface="Arial" panose="020B0604020202020204" pitchFamily="34" charset="0"/>
              <a:buChar char="•"/>
            </a:pPr>
            <a:r>
              <a:rPr lang="en-US" b="0" i="0" dirty="0">
                <a:solidFill>
                  <a:srgbClr val="1C1E21"/>
                </a:solidFill>
                <a:effectLst/>
                <a:latin typeface="system-ui"/>
              </a:rPr>
              <a:t>a list of breakpoints which can be temporarily disabled.</a:t>
            </a:r>
          </a:p>
          <a:p>
            <a:endParaRPr lang="en-US" dirty="0"/>
          </a:p>
        </p:txBody>
      </p:sp>
      <p:sp>
        <p:nvSpPr>
          <p:cNvPr id="4" name="Slide Number Placeholder 3"/>
          <p:cNvSpPr>
            <a:spLocks noGrp="1"/>
          </p:cNvSpPr>
          <p:nvPr>
            <p:ph type="sldNum" sz="quarter" idx="5"/>
          </p:nvPr>
        </p:nvSpPr>
        <p:spPr/>
        <p:txBody>
          <a:bodyPr/>
          <a:lstStyle/>
          <a:p>
            <a:fld id="{D254258E-1743-4F5F-A0F2-EB6BC5C99EA6}" type="slidenum">
              <a:rPr lang="en-US" smtClean="0"/>
              <a:t>4</a:t>
            </a:fld>
            <a:endParaRPr lang="en-US"/>
          </a:p>
        </p:txBody>
      </p:sp>
    </p:spTree>
    <p:extLst>
      <p:ext uri="{BB962C8B-B14F-4D97-AF65-F5344CB8AC3E}">
        <p14:creationId xmlns:p14="http://schemas.microsoft.com/office/powerpoint/2010/main" val="2594004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4258E-1743-4F5F-A0F2-EB6BC5C99EA6}" type="slidenum">
              <a:rPr lang="en-US" smtClean="0"/>
              <a:t>5</a:t>
            </a:fld>
            <a:endParaRPr lang="en-US"/>
          </a:p>
        </p:txBody>
      </p:sp>
    </p:spTree>
    <p:extLst>
      <p:ext uri="{BB962C8B-B14F-4D97-AF65-F5344CB8AC3E}">
        <p14:creationId xmlns:p14="http://schemas.microsoft.com/office/powerpoint/2010/main" val="3407246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Conditional:</a:t>
            </a:r>
          </a:p>
          <a:p>
            <a:r>
              <a:rPr lang="en-US" b="0" i="0" dirty="0">
                <a:solidFill>
                  <a:srgbClr val="212121"/>
                </a:solidFill>
                <a:effectLst/>
                <a:latin typeface="open sans" panose="020B0606030504020204" pitchFamily="34" charset="0"/>
              </a:rPr>
              <a:t>This is just a simple trick that many of you might have been using. It's a small but very powerful tip, especially helpful when you are debugging a large code base. This is the concept of </a:t>
            </a:r>
            <a:r>
              <a:rPr lang="en-US" b="0" i="1" dirty="0">
                <a:solidFill>
                  <a:srgbClr val="212121"/>
                </a:solidFill>
                <a:effectLst/>
                <a:latin typeface="open sans" panose="020B0606030504020204" pitchFamily="34" charset="0"/>
              </a:rPr>
              <a:t>Breakpoint Conditions</a:t>
            </a:r>
            <a:r>
              <a:rPr lang="en-US" b="0" i="0" dirty="0">
                <a:solidFill>
                  <a:srgbClr val="212121"/>
                </a:solidFill>
                <a:effectLst/>
                <a:latin typeface="open sans" panose="020B0606030504020204" pitchFamily="34" charset="0"/>
              </a:rPr>
              <a:t>.</a:t>
            </a:r>
          </a:p>
          <a:p>
            <a:endParaRPr lang="en-US" b="0" i="0" dirty="0">
              <a:solidFill>
                <a:srgbClr val="212121"/>
              </a:solidFill>
              <a:effectLst/>
              <a:latin typeface="open sans" panose="020B0606030504020204" pitchFamily="34" charset="0"/>
            </a:endParaRPr>
          </a:p>
          <a:p>
            <a:r>
              <a:rPr lang="en-US" b="0" i="0" dirty="0" err="1">
                <a:solidFill>
                  <a:srgbClr val="212121"/>
                </a:solidFill>
                <a:effectLst/>
                <a:latin typeface="open sans" panose="020B0606030504020204" pitchFamily="34" charset="0"/>
              </a:rPr>
              <a:t>Tracepoint</a:t>
            </a:r>
            <a:r>
              <a:rPr lang="en-US" b="0" i="0" dirty="0">
                <a:solidFill>
                  <a:srgbClr val="212121"/>
                </a:solidFill>
                <a:effectLst/>
                <a:latin typeface="open sans" panose="020B0606030504020204" pitchFamily="34" charset="0"/>
              </a:rPr>
              <a:t>:</a:t>
            </a:r>
          </a:p>
          <a:p>
            <a:r>
              <a:rPr lang="en-US" b="0" i="0" dirty="0">
                <a:solidFill>
                  <a:srgbClr val="282829"/>
                </a:solidFill>
                <a:effectLst/>
                <a:latin typeface="-apple-system"/>
              </a:rPr>
              <a:t>a </a:t>
            </a:r>
            <a:r>
              <a:rPr lang="en-US" b="1" i="0" dirty="0">
                <a:solidFill>
                  <a:srgbClr val="282829"/>
                </a:solidFill>
                <a:effectLst/>
                <a:latin typeface="-apple-system"/>
              </a:rPr>
              <a:t>point</a:t>
            </a:r>
            <a:r>
              <a:rPr lang="en-US" b="0" i="0" dirty="0">
                <a:solidFill>
                  <a:srgbClr val="282829"/>
                </a:solidFill>
                <a:effectLst/>
                <a:latin typeface="-apple-system"/>
              </a:rPr>
              <a:t> in the target program where the debugger will briefly stop, collect some data, and then allow the program to continue.</a:t>
            </a:r>
          </a:p>
          <a:p>
            <a:r>
              <a:rPr lang="en-US" b="0" i="0" dirty="0">
                <a:solidFill>
                  <a:srgbClr val="161616"/>
                </a:solidFill>
                <a:effectLst/>
                <a:latin typeface="Segoe UI" panose="020B0502040204020203" pitchFamily="34" charset="0"/>
              </a:rPr>
              <a:t>A </a:t>
            </a:r>
            <a:r>
              <a:rPr lang="en-US" b="0" i="1" dirty="0" err="1">
                <a:solidFill>
                  <a:srgbClr val="161616"/>
                </a:solidFill>
                <a:effectLst/>
                <a:latin typeface="Segoe UI" panose="020B0502040204020203" pitchFamily="34" charset="0"/>
              </a:rPr>
              <a:t>tracepoint</a:t>
            </a:r>
            <a:r>
              <a:rPr lang="en-US" b="0" i="0" dirty="0">
                <a:solidFill>
                  <a:srgbClr val="161616"/>
                </a:solidFill>
                <a:effectLst/>
                <a:latin typeface="Segoe UI" panose="020B0502040204020203" pitchFamily="34" charset="0"/>
              </a:rPr>
              <a:t> is a breakpoint that prints a message to the </a:t>
            </a:r>
            <a:r>
              <a:rPr lang="en-US" b="1" i="0" dirty="0">
                <a:solidFill>
                  <a:srgbClr val="161616"/>
                </a:solidFill>
                <a:effectLst/>
                <a:latin typeface="Segoe UI" panose="020B0502040204020203" pitchFamily="34" charset="0"/>
              </a:rPr>
              <a:t>Output</a:t>
            </a:r>
            <a:r>
              <a:rPr lang="en-US" b="0" i="0" dirty="0">
                <a:solidFill>
                  <a:srgbClr val="161616"/>
                </a:solidFill>
                <a:effectLst/>
                <a:latin typeface="Segoe UI" panose="020B0502040204020203" pitchFamily="34" charset="0"/>
              </a:rPr>
              <a:t> window. A </a:t>
            </a:r>
            <a:r>
              <a:rPr lang="en-US" b="0" i="0" dirty="0" err="1">
                <a:solidFill>
                  <a:srgbClr val="161616"/>
                </a:solidFill>
                <a:effectLst/>
                <a:latin typeface="Segoe UI" panose="020B0502040204020203" pitchFamily="34" charset="0"/>
              </a:rPr>
              <a:t>tracepoint</a:t>
            </a:r>
            <a:r>
              <a:rPr lang="en-US" b="0" i="0" dirty="0">
                <a:solidFill>
                  <a:srgbClr val="161616"/>
                </a:solidFill>
                <a:effectLst/>
                <a:latin typeface="Segoe UI" panose="020B0502040204020203" pitchFamily="34" charset="0"/>
              </a:rPr>
              <a:t> can act like a temporary trace statement in the programming language and does not pause the execution of code. </a:t>
            </a:r>
          </a:p>
          <a:p>
            <a:r>
              <a:rPr lang="en-US" b="0" i="0" dirty="0">
                <a:solidFill>
                  <a:srgbClr val="1C1E21"/>
                </a:solidFill>
                <a:effectLst/>
                <a:latin typeface="system-ui"/>
              </a:rPr>
              <a:t>have an effect similar to inserting print statements in your code. They are faster to set up than print statements, can be made conditional, and can be easily removed</a:t>
            </a:r>
            <a:endParaRPr lang="en-US" b="0" i="0" dirty="0">
              <a:solidFill>
                <a:srgbClr val="161616"/>
              </a:solidFill>
              <a:effectLst/>
              <a:latin typeface="Segoe UI" panose="020B0502040204020203" pitchFamily="34" charset="0"/>
            </a:endParaRPr>
          </a:p>
          <a:p>
            <a:endParaRPr lang="en-US" b="0" i="0" dirty="0">
              <a:solidFill>
                <a:srgbClr val="161616"/>
              </a:solidFill>
              <a:effectLst/>
              <a:latin typeface="Segoe UI" panose="020B0502040204020203" pitchFamily="34" charset="0"/>
            </a:endParaRP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Temporary:</a:t>
            </a:r>
          </a:p>
          <a:p>
            <a:r>
              <a:rPr lang="en-US" b="0" i="0" dirty="0">
                <a:solidFill>
                  <a:srgbClr val="161616"/>
                </a:solidFill>
                <a:effectLst/>
                <a:latin typeface="Segoe UI" panose="020B0502040204020203" pitchFamily="34" charset="0"/>
              </a:rPr>
              <a:t> When debugging, the Visual Studio debugger only pauses the running application once for this breakpoint and then removes it immediately after it has been hit.</a:t>
            </a:r>
          </a:p>
          <a:p>
            <a:endParaRPr lang="en-US" b="0" i="0" dirty="0">
              <a:solidFill>
                <a:srgbClr val="161616"/>
              </a:solidFill>
              <a:effectLst/>
              <a:latin typeface="Segoe UI" panose="020B0502040204020203" pitchFamily="34" charset="0"/>
            </a:endParaRPr>
          </a:p>
          <a:p>
            <a:r>
              <a:rPr lang="en-US" b="0" i="0" dirty="0" err="1">
                <a:solidFill>
                  <a:srgbClr val="161616"/>
                </a:solidFill>
                <a:effectLst/>
                <a:latin typeface="Segoe UI" panose="020B0502040204020203" pitchFamily="34" charset="0"/>
              </a:rPr>
              <a:t>Dependant</a:t>
            </a:r>
            <a:r>
              <a:rPr lang="en-US" b="0" i="0" dirty="0">
                <a:solidFill>
                  <a:srgbClr val="161616"/>
                </a:solidFill>
                <a:effectLst/>
                <a:latin typeface="Segoe UI" panose="020B0502040204020203" pitchFamily="34" charset="0"/>
              </a:rPr>
              <a:t>:</a:t>
            </a:r>
          </a:p>
          <a:p>
            <a:r>
              <a:rPr lang="en-US" b="0" i="0" dirty="0">
                <a:solidFill>
                  <a:srgbClr val="161616"/>
                </a:solidFill>
                <a:effectLst/>
                <a:latin typeface="Segoe UI" panose="020B0502040204020203" pitchFamily="34" charset="0"/>
              </a:rPr>
              <a:t>Dependent breakpoints break execution only if another breakpoint is first hit. So, in a complex scenario such as debugging a multi-threaded application, you can configure the additional breakpoints after another breakpoint is first hit. This can make debugging code in common paths such as game loop or a utility API much easier because a breakpoint in those functions can be configured to enable only if the function is invoked from a specific part of your application.</a:t>
            </a:r>
            <a:endParaRPr lang="en-US" dirty="0"/>
          </a:p>
        </p:txBody>
      </p:sp>
      <p:sp>
        <p:nvSpPr>
          <p:cNvPr id="4" name="Slide Number Placeholder 3"/>
          <p:cNvSpPr>
            <a:spLocks noGrp="1"/>
          </p:cNvSpPr>
          <p:nvPr>
            <p:ph type="sldNum" sz="quarter" idx="5"/>
          </p:nvPr>
        </p:nvSpPr>
        <p:spPr/>
        <p:txBody>
          <a:bodyPr/>
          <a:lstStyle/>
          <a:p>
            <a:fld id="{D254258E-1743-4F5F-A0F2-EB6BC5C99EA6}" type="slidenum">
              <a:rPr lang="en-US" smtClean="0"/>
              <a:t>6</a:t>
            </a:fld>
            <a:endParaRPr lang="en-US"/>
          </a:p>
        </p:txBody>
      </p:sp>
    </p:spTree>
    <p:extLst>
      <p:ext uri="{BB962C8B-B14F-4D97-AF65-F5344CB8AC3E}">
        <p14:creationId xmlns:p14="http://schemas.microsoft.com/office/powerpoint/2010/main" val="2407394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4258E-1743-4F5F-A0F2-EB6BC5C99EA6}" type="slidenum">
              <a:rPr lang="en-US" smtClean="0"/>
              <a:t>7</a:t>
            </a:fld>
            <a:endParaRPr lang="en-US"/>
          </a:p>
        </p:txBody>
      </p:sp>
    </p:spTree>
    <p:extLst>
      <p:ext uri="{BB962C8B-B14F-4D97-AF65-F5344CB8AC3E}">
        <p14:creationId xmlns:p14="http://schemas.microsoft.com/office/powerpoint/2010/main" val="2532131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4258E-1743-4F5F-A0F2-EB6BC5C99EA6}" type="slidenum">
              <a:rPr lang="en-US" smtClean="0"/>
              <a:t>8</a:t>
            </a:fld>
            <a:endParaRPr lang="en-US"/>
          </a:p>
        </p:txBody>
      </p:sp>
    </p:spTree>
    <p:extLst>
      <p:ext uri="{BB962C8B-B14F-4D97-AF65-F5344CB8AC3E}">
        <p14:creationId xmlns:p14="http://schemas.microsoft.com/office/powerpoint/2010/main" val="2532504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Debug -&gt; Windows</a:t>
            </a:r>
          </a:p>
          <a:p>
            <a:endParaRPr lang="en-US" b="0" i="0" dirty="0">
              <a:solidFill>
                <a:srgbClr val="1C1E21"/>
              </a:solidFill>
              <a:effectLst/>
              <a:latin typeface="system-ui"/>
            </a:endParaRPr>
          </a:p>
          <a:p>
            <a:r>
              <a:rPr lang="en-US" b="0" i="0" dirty="0">
                <a:solidFill>
                  <a:srgbClr val="1C1E21"/>
                </a:solidFill>
                <a:effectLst/>
                <a:latin typeface="system-ui"/>
              </a:rPr>
              <a:t>This displays a list of breakpoints you have set in the program. Finding them listed here is much easier than searching all over the code to find them.</a:t>
            </a:r>
          </a:p>
          <a:p>
            <a:r>
              <a:rPr lang="en-US" b="0" i="0" dirty="0">
                <a:solidFill>
                  <a:srgbClr val="1C1E21"/>
                </a:solidFill>
                <a:effectLst/>
                <a:latin typeface="system-ui"/>
              </a:rPr>
              <a:t>Each breakpoint has a checkmark to the left of it which can be clicked to temporarily disable the breakpoint. If you want to actually delete a breakpoint, there is an X button above the list of breakpoints that will delete the highlighted breakpoint. There is also a </a:t>
            </a:r>
            <a:r>
              <a:rPr lang="en-US" b="1" i="0" dirty="0">
                <a:solidFill>
                  <a:srgbClr val="1C1E21"/>
                </a:solidFill>
                <a:effectLst/>
                <a:latin typeface="system-ui"/>
              </a:rPr>
              <a:t>New</a:t>
            </a:r>
            <a:r>
              <a:rPr lang="en-US" b="0" i="0" dirty="0">
                <a:solidFill>
                  <a:srgbClr val="1C1E21"/>
                </a:solidFill>
                <a:effectLst/>
                <a:latin typeface="system-ui"/>
              </a:rPr>
              <a:t> button which can create two different types of breakpoints -- a function breakpoint and a data breakpoint.</a:t>
            </a:r>
            <a:endParaRPr lang="en-US" dirty="0"/>
          </a:p>
        </p:txBody>
      </p:sp>
      <p:sp>
        <p:nvSpPr>
          <p:cNvPr id="4" name="Slide Number Placeholder 3"/>
          <p:cNvSpPr>
            <a:spLocks noGrp="1"/>
          </p:cNvSpPr>
          <p:nvPr>
            <p:ph type="sldNum" sz="quarter" idx="5"/>
          </p:nvPr>
        </p:nvSpPr>
        <p:spPr/>
        <p:txBody>
          <a:bodyPr/>
          <a:lstStyle/>
          <a:p>
            <a:fld id="{D254258E-1743-4F5F-A0F2-EB6BC5C99EA6}" type="slidenum">
              <a:rPr lang="en-US" smtClean="0"/>
              <a:t>9</a:t>
            </a:fld>
            <a:endParaRPr lang="en-US"/>
          </a:p>
        </p:txBody>
      </p:sp>
    </p:spTree>
    <p:extLst>
      <p:ext uri="{BB962C8B-B14F-4D97-AF65-F5344CB8AC3E}">
        <p14:creationId xmlns:p14="http://schemas.microsoft.com/office/powerpoint/2010/main" val="274064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A </a:t>
            </a:r>
            <a:r>
              <a:rPr lang="en-US" b="0" i="1" dirty="0">
                <a:solidFill>
                  <a:srgbClr val="1C1E21"/>
                </a:solidFill>
                <a:effectLst/>
                <a:latin typeface="system-ui"/>
              </a:rPr>
              <a:t>function breakpoint</a:t>
            </a:r>
            <a:r>
              <a:rPr lang="en-US" b="0" i="0" dirty="0">
                <a:solidFill>
                  <a:srgbClr val="1C1E21"/>
                </a:solidFill>
                <a:effectLst/>
                <a:latin typeface="system-ui"/>
              </a:rPr>
              <a:t> is the same type of breakpoint we have been using all along. It allows you to type the name of a function and it will suspend execution on the first line of that function when it is called.</a:t>
            </a:r>
          </a:p>
          <a:p>
            <a:endParaRPr lang="en-US" b="0" i="0" dirty="0">
              <a:solidFill>
                <a:srgbClr val="1C1E21"/>
              </a:solidFill>
              <a:effectLst/>
              <a:latin typeface="system-ui"/>
            </a:endParaRPr>
          </a:p>
          <a:p>
            <a:r>
              <a:rPr lang="en-US" b="0" i="0" dirty="0">
                <a:solidFill>
                  <a:srgbClr val="1C1E21"/>
                </a:solidFill>
                <a:effectLst/>
                <a:latin typeface="system-ui"/>
              </a:rPr>
              <a:t>A </a:t>
            </a:r>
            <a:r>
              <a:rPr lang="en-US" b="0" i="1" dirty="0">
                <a:solidFill>
                  <a:srgbClr val="1C1E21"/>
                </a:solidFill>
                <a:effectLst/>
                <a:latin typeface="system-ui"/>
              </a:rPr>
              <a:t>data breakpoint</a:t>
            </a:r>
            <a:r>
              <a:rPr lang="en-US" b="0" i="0" dirty="0">
                <a:solidFill>
                  <a:srgbClr val="1C1E21"/>
                </a:solidFill>
                <a:effectLst/>
                <a:latin typeface="system-ui"/>
              </a:rPr>
              <a:t>: This is a very powerful feature for finding the type of bug where one of your variables just seems to change its value all on its own. You can now watch for changes in the variable and identify the line of code which made the change.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Usually, you set the address of one of your variables using the &amp; operator to generate the address of the variable.</a:t>
            </a:r>
          </a:p>
          <a:p>
            <a:endParaRPr lang="en-US" dirty="0"/>
          </a:p>
        </p:txBody>
      </p:sp>
      <p:sp>
        <p:nvSpPr>
          <p:cNvPr id="4" name="Slide Number Placeholder 3"/>
          <p:cNvSpPr>
            <a:spLocks noGrp="1"/>
          </p:cNvSpPr>
          <p:nvPr>
            <p:ph type="sldNum" sz="quarter" idx="5"/>
          </p:nvPr>
        </p:nvSpPr>
        <p:spPr/>
        <p:txBody>
          <a:bodyPr/>
          <a:lstStyle/>
          <a:p>
            <a:fld id="{D254258E-1743-4F5F-A0F2-EB6BC5C99EA6}" type="slidenum">
              <a:rPr lang="en-US" smtClean="0"/>
              <a:t>10</a:t>
            </a:fld>
            <a:endParaRPr lang="en-US"/>
          </a:p>
        </p:txBody>
      </p:sp>
    </p:spTree>
    <p:extLst>
      <p:ext uri="{BB962C8B-B14F-4D97-AF65-F5344CB8AC3E}">
        <p14:creationId xmlns:p14="http://schemas.microsoft.com/office/powerpoint/2010/main" val="1442731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What is shown will change based on the scope in which the debugger is paused. </a:t>
            </a:r>
          </a:p>
          <a:p>
            <a:r>
              <a:rPr lang="en-US" b="0" i="0" dirty="0">
                <a:solidFill>
                  <a:srgbClr val="1C1E21"/>
                </a:solidFill>
                <a:effectLst/>
                <a:latin typeface="system-ui"/>
              </a:rPr>
              <a:t>If the variable is an array, struct or class, </a:t>
            </a:r>
          </a:p>
          <a:p>
            <a:pPr lvl="1"/>
            <a:r>
              <a:rPr lang="en-US" b="0" i="0" dirty="0">
                <a:solidFill>
                  <a:srgbClr val="1C1E21"/>
                </a:solidFill>
                <a:effectLst/>
                <a:latin typeface="system-ui"/>
              </a:rPr>
              <a:t>it will allow you to expand it and see the internal structure of the variable.</a:t>
            </a:r>
            <a:endParaRPr lang="en-US" dirty="0"/>
          </a:p>
          <a:p>
            <a:endParaRPr lang="en-US" dirty="0"/>
          </a:p>
        </p:txBody>
      </p:sp>
      <p:sp>
        <p:nvSpPr>
          <p:cNvPr id="4" name="Slide Number Placeholder 3"/>
          <p:cNvSpPr>
            <a:spLocks noGrp="1"/>
          </p:cNvSpPr>
          <p:nvPr>
            <p:ph type="sldNum" sz="quarter" idx="5"/>
          </p:nvPr>
        </p:nvSpPr>
        <p:spPr/>
        <p:txBody>
          <a:bodyPr/>
          <a:lstStyle/>
          <a:p>
            <a:fld id="{D254258E-1743-4F5F-A0F2-EB6BC5C99EA6}" type="slidenum">
              <a:rPr lang="en-US" smtClean="0"/>
              <a:t>12</a:t>
            </a:fld>
            <a:endParaRPr lang="en-US"/>
          </a:p>
        </p:txBody>
      </p:sp>
    </p:spTree>
    <p:extLst>
      <p:ext uri="{BB962C8B-B14F-4D97-AF65-F5344CB8AC3E}">
        <p14:creationId xmlns:p14="http://schemas.microsoft.com/office/powerpoint/2010/main" val="3242158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2023-06-07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2023-06-07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2023-06-07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2023-06-07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2023-06-07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2023-06-07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2023-06-07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2023-06-07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2023-06-07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2023-06-07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2023-06-07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2023-06-07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6DB7-B858-A615-E611-CDB480642517}"/>
              </a:ext>
            </a:extLst>
          </p:cNvPr>
          <p:cNvSpPr>
            <a:spLocks noGrp="1"/>
          </p:cNvSpPr>
          <p:nvPr>
            <p:ph type="ctrTitle"/>
          </p:nvPr>
        </p:nvSpPr>
        <p:spPr>
          <a:xfrm>
            <a:off x="5518039" y="2925097"/>
            <a:ext cx="6462923" cy="884904"/>
          </a:xfrm>
        </p:spPr>
        <p:txBody>
          <a:bodyPr>
            <a:normAutofit/>
          </a:bodyPr>
          <a:lstStyle/>
          <a:p>
            <a:r>
              <a:rPr lang="en-US" sz="5400" dirty="0">
                <a:solidFill>
                  <a:srgbClr val="FFFFFF"/>
                </a:solidFill>
              </a:rPr>
              <a:t>Software Testing</a:t>
            </a:r>
          </a:p>
        </p:txBody>
      </p:sp>
      <p:sp>
        <p:nvSpPr>
          <p:cNvPr id="3" name="Subtitle 2">
            <a:extLst>
              <a:ext uri="{FF2B5EF4-FFF2-40B4-BE49-F238E27FC236}">
                <a16:creationId xmlns:a16="http://schemas.microsoft.com/office/drawing/2014/main" id="{43D7D20B-9E96-BC48-EFC4-B8CC6A6ED094}"/>
              </a:ext>
            </a:extLst>
          </p:cNvPr>
          <p:cNvSpPr>
            <a:spLocks noGrp="1"/>
          </p:cNvSpPr>
          <p:nvPr>
            <p:ph type="subTitle" idx="1"/>
          </p:nvPr>
        </p:nvSpPr>
        <p:spPr>
          <a:xfrm>
            <a:off x="5603750" y="3932901"/>
            <a:ext cx="5157592" cy="3107979"/>
          </a:xfrm>
        </p:spPr>
        <p:txBody>
          <a:bodyPr>
            <a:normAutofit/>
          </a:bodyPr>
          <a:lstStyle/>
          <a:p>
            <a:r>
              <a:rPr lang="en-US" dirty="0">
                <a:solidFill>
                  <a:srgbClr val="D9D9D9"/>
                </a:solidFill>
              </a:rPr>
              <a:t>Visual Studio Debugging</a:t>
            </a:r>
          </a:p>
          <a:p>
            <a:endParaRPr lang="en-US" dirty="0">
              <a:solidFill>
                <a:srgbClr val="D9D9D9"/>
              </a:solidFill>
            </a:endParaRPr>
          </a:p>
          <a:p>
            <a:endParaRPr lang="en-US" dirty="0">
              <a:solidFill>
                <a:srgbClr val="D9D9D9"/>
              </a:solidFill>
            </a:endParaRPr>
          </a:p>
          <a:p>
            <a:endParaRPr lang="en-US" dirty="0">
              <a:solidFill>
                <a:srgbClr val="D9D9D9"/>
              </a:solidFill>
            </a:endParaRPr>
          </a:p>
          <a:p>
            <a:r>
              <a:rPr lang="en-US" sz="1800" b="1" dirty="0">
                <a:solidFill>
                  <a:srgbClr val="D9D9D9"/>
                </a:solidFill>
              </a:rPr>
              <a:t>Instructor: </a:t>
            </a:r>
            <a:r>
              <a:rPr lang="en-US" sz="1800" dirty="0">
                <a:solidFill>
                  <a:srgbClr val="D9D9D9"/>
                </a:solidFill>
              </a:rPr>
              <a:t>Kaveh Eshraghian</a:t>
            </a:r>
          </a:p>
        </p:txBody>
      </p:sp>
      <p:pic>
        <p:nvPicPr>
          <p:cNvPr id="7" name="Graphic 6" descr="Computer">
            <a:extLst>
              <a:ext uri="{FF2B5EF4-FFF2-40B4-BE49-F238E27FC236}">
                <a16:creationId xmlns:a16="http://schemas.microsoft.com/office/drawing/2014/main" id="{6D594A32-EB51-1014-D5BC-6C81E07715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87" y="1566474"/>
            <a:ext cx="3718563" cy="3718563"/>
          </a:xfrm>
          <a:prstGeom prst="rect">
            <a:avLst/>
          </a:prstGeom>
        </p:spPr>
      </p:pic>
    </p:spTree>
    <p:extLst>
      <p:ext uri="{BB962C8B-B14F-4D97-AF65-F5344CB8AC3E}">
        <p14:creationId xmlns:p14="http://schemas.microsoft.com/office/powerpoint/2010/main" val="405032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708E-99AA-4B69-5AF9-B9A3AFA25050}"/>
              </a:ext>
            </a:extLst>
          </p:cNvPr>
          <p:cNvSpPr>
            <a:spLocks noGrp="1"/>
          </p:cNvSpPr>
          <p:nvPr>
            <p:ph type="title"/>
          </p:nvPr>
        </p:nvSpPr>
        <p:spPr/>
        <p:txBody>
          <a:bodyPr/>
          <a:lstStyle/>
          <a:p>
            <a:r>
              <a:rPr lang="en-US" dirty="0"/>
              <a:t>Breakpoint Types</a:t>
            </a:r>
          </a:p>
        </p:txBody>
      </p:sp>
      <p:graphicFrame>
        <p:nvGraphicFramePr>
          <p:cNvPr id="7" name="Content Placeholder 2">
            <a:extLst>
              <a:ext uri="{FF2B5EF4-FFF2-40B4-BE49-F238E27FC236}">
                <a16:creationId xmlns:a16="http://schemas.microsoft.com/office/drawing/2014/main" id="{10D3F4E7-EE55-C7E2-A8BF-8375D94CB0D4}"/>
              </a:ext>
            </a:extLst>
          </p:cNvPr>
          <p:cNvGraphicFramePr>
            <a:graphicFrameLocks noGrp="1"/>
          </p:cNvGraphicFramePr>
          <p:nvPr>
            <p:ph idx="1"/>
            <p:extLst>
              <p:ext uri="{D42A27DB-BD31-4B8C-83A1-F6EECF244321}">
                <p14:modId xmlns:p14="http://schemas.microsoft.com/office/powerpoint/2010/main" val="3854783871"/>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4186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F126-A8CC-49E5-C302-BD15DDF42E67}"/>
              </a:ext>
            </a:extLst>
          </p:cNvPr>
          <p:cNvSpPr>
            <a:spLocks noGrp="1"/>
          </p:cNvSpPr>
          <p:nvPr>
            <p:ph type="title"/>
          </p:nvPr>
        </p:nvSpPr>
        <p:spPr/>
        <p:txBody>
          <a:bodyPr/>
          <a:lstStyle/>
          <a:p>
            <a:r>
              <a:rPr lang="en-US" dirty="0"/>
              <a:t>Run Controls</a:t>
            </a:r>
          </a:p>
        </p:txBody>
      </p:sp>
      <p:pic>
        <p:nvPicPr>
          <p:cNvPr id="2050" name="Picture 2" descr="&amp;quot;Continue Control.&amp;quot; ">
            <a:extLst>
              <a:ext uri="{FF2B5EF4-FFF2-40B4-BE49-F238E27FC236}">
                <a16:creationId xmlns:a16="http://schemas.microsoft.com/office/drawing/2014/main" id="{189ED313-CC00-A0DA-3735-52A74F99B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872" y="2018729"/>
            <a:ext cx="1209675" cy="33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D88867-7008-76B0-A63F-C1166AE140BE}"/>
              </a:ext>
            </a:extLst>
          </p:cNvPr>
          <p:cNvSpPr txBox="1"/>
          <p:nvPr/>
        </p:nvSpPr>
        <p:spPr>
          <a:xfrm>
            <a:off x="2648103" y="1982772"/>
            <a:ext cx="8174867" cy="369332"/>
          </a:xfrm>
          <a:prstGeom prst="rect">
            <a:avLst/>
          </a:prstGeom>
          <a:noFill/>
        </p:spPr>
        <p:txBody>
          <a:bodyPr wrap="none" rtlCol="0">
            <a:spAutoFit/>
          </a:bodyPr>
          <a:lstStyle/>
          <a:p>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continue to execute until it either hits the next breakpoint or the program completes.</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2052" name="Picture 4" descr="&amp;quot;Restart Control.&amp;quot; ">
            <a:extLst>
              <a:ext uri="{FF2B5EF4-FFF2-40B4-BE49-F238E27FC236}">
                <a16:creationId xmlns:a16="http://schemas.microsoft.com/office/drawing/2014/main" id="{258EBC32-DD52-7782-67C3-A1149D8F3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647" y="2527111"/>
            <a:ext cx="342900" cy="304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836DFF-8F2D-BC2C-FB8D-1FFB26504CC0}"/>
              </a:ext>
            </a:extLst>
          </p:cNvPr>
          <p:cNvSpPr txBox="1"/>
          <p:nvPr/>
        </p:nvSpPr>
        <p:spPr>
          <a:xfrm>
            <a:off x="2648103" y="2472042"/>
            <a:ext cx="5394938" cy="369332"/>
          </a:xfrm>
          <a:prstGeom prst="rect">
            <a:avLst/>
          </a:prstGeom>
          <a:noFill/>
        </p:spPr>
        <p:txBody>
          <a:bodyPr wrap="none" rtlCol="0">
            <a:spAutoFit/>
          </a:bodyPr>
          <a:lstStyle/>
          <a:p>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stop the current execution of the program and restart it</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2054" name="Picture 6" descr="&amp;quot;Next Statement Control.&amp;quot; ">
            <a:extLst>
              <a:ext uri="{FF2B5EF4-FFF2-40B4-BE49-F238E27FC236}">
                <a16:creationId xmlns:a16="http://schemas.microsoft.com/office/drawing/2014/main" id="{E4AC0E1B-1274-0369-6C46-E4572FB6F7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6272" y="3006918"/>
            <a:ext cx="295275" cy="304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F66269A-8B93-EE1C-EC9A-1AED00481B3C}"/>
              </a:ext>
            </a:extLst>
          </p:cNvPr>
          <p:cNvSpPr txBox="1"/>
          <p:nvPr/>
        </p:nvSpPr>
        <p:spPr>
          <a:xfrm>
            <a:off x="2648103" y="3006918"/>
            <a:ext cx="6966972" cy="369332"/>
          </a:xfrm>
          <a:prstGeom prst="rect">
            <a:avLst/>
          </a:prstGeom>
          <a:noFill/>
        </p:spPr>
        <p:txBody>
          <a:bodyPr wrap="none" rtlCol="0">
            <a:spAutoFit/>
          </a:bodyPr>
          <a:lstStyle/>
          <a:p>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position the cursor on the next statement that is going to be executed</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2056" name="Picture 8" descr="&amp;quot;Stop Control.&amp;quot; ">
            <a:extLst>
              <a:ext uri="{FF2B5EF4-FFF2-40B4-BE49-F238E27FC236}">
                <a16:creationId xmlns:a16="http://schemas.microsoft.com/office/drawing/2014/main" id="{F02F3E1F-3B3A-7477-2C9D-50A5F82F32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122" y="3546283"/>
            <a:ext cx="352425" cy="3333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5B6E5FB-DF6F-5E90-D453-A9999655A3DA}"/>
              </a:ext>
            </a:extLst>
          </p:cNvPr>
          <p:cNvSpPr txBox="1"/>
          <p:nvPr/>
        </p:nvSpPr>
        <p:spPr>
          <a:xfrm>
            <a:off x="2648103" y="3543750"/>
            <a:ext cx="3992888" cy="369332"/>
          </a:xfrm>
          <a:prstGeom prst="rect">
            <a:avLst/>
          </a:prstGeom>
          <a:noFill/>
        </p:spPr>
        <p:txBody>
          <a:bodyPr wrap="none" rtlCol="0">
            <a:spAutoFit/>
          </a:bodyPr>
          <a:lstStyle/>
          <a:p>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terminate the current debugging session</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2058" name="Picture 10" descr="&amp;quot;Step Into Control.&amp;quot; ">
            <a:extLst>
              <a:ext uri="{FF2B5EF4-FFF2-40B4-BE49-F238E27FC236}">
                <a16:creationId xmlns:a16="http://schemas.microsoft.com/office/drawing/2014/main" id="{24D76480-E5D4-A6BB-0B3C-9EB4ED222C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4847" y="4066691"/>
            <a:ext cx="266700" cy="3429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71C25A0-326B-54EE-AEF3-864F513D3EA1}"/>
              </a:ext>
            </a:extLst>
          </p:cNvPr>
          <p:cNvSpPr txBox="1"/>
          <p:nvPr/>
        </p:nvSpPr>
        <p:spPr>
          <a:xfrm>
            <a:off x="2648103" y="4031064"/>
            <a:ext cx="5303952" cy="369332"/>
          </a:xfrm>
          <a:prstGeom prst="rect">
            <a:avLst/>
          </a:prstGeom>
          <a:noFill/>
        </p:spPr>
        <p:txBody>
          <a:bodyPr wrap="none" rtlCol="0">
            <a:spAutoFit/>
          </a:bodyPr>
          <a:lstStyle/>
          <a:p>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resume execution until it enters the next function call. </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2060" name="Picture 12" descr="&amp;quot;Step Over Control.&amp;quot; ">
            <a:extLst>
              <a:ext uri="{FF2B5EF4-FFF2-40B4-BE49-F238E27FC236}">
                <a16:creationId xmlns:a16="http://schemas.microsoft.com/office/drawing/2014/main" id="{1E628636-9FDD-8B90-2C72-3796D9BB75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7221" y="4594030"/>
            <a:ext cx="276225" cy="3429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C784D03-2ADD-85FB-6B6C-CE8E974F7843}"/>
              </a:ext>
            </a:extLst>
          </p:cNvPr>
          <p:cNvSpPr txBox="1"/>
          <p:nvPr/>
        </p:nvSpPr>
        <p:spPr>
          <a:xfrm>
            <a:off x="2648103" y="4597315"/>
            <a:ext cx="2754600"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execute the next statement</a:t>
            </a:r>
          </a:p>
        </p:txBody>
      </p:sp>
      <p:pic>
        <p:nvPicPr>
          <p:cNvPr id="2062" name="Picture 14" descr="&amp;quot;Step Out Control.&amp;quot; ">
            <a:extLst>
              <a:ext uri="{FF2B5EF4-FFF2-40B4-BE49-F238E27FC236}">
                <a16:creationId xmlns:a16="http://schemas.microsoft.com/office/drawing/2014/main" id="{415D2FEA-4A1E-642B-4DB6-D91C29608B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8170" y="5176342"/>
            <a:ext cx="314325" cy="3238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E092D5F-FDF2-86A3-B487-1D8C31E19BEE}"/>
              </a:ext>
            </a:extLst>
          </p:cNvPr>
          <p:cNvSpPr txBox="1"/>
          <p:nvPr/>
        </p:nvSpPr>
        <p:spPr>
          <a:xfrm>
            <a:off x="2648103" y="5167198"/>
            <a:ext cx="4338752" cy="369332"/>
          </a:xfrm>
          <a:prstGeom prst="rect">
            <a:avLst/>
          </a:prstGeom>
          <a:noFill/>
        </p:spPr>
        <p:txBody>
          <a:bodyPr wrap="none" rtlCol="0">
            <a:spAutoFit/>
          </a:bodyPr>
          <a:lstStyle/>
          <a:p>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continue to the end of a function and retur</a:t>
            </a:r>
            <a:r>
              <a:rPr lang="en-US" dirty="0">
                <a:solidFill>
                  <a:srgbClr val="1C1E21"/>
                </a:solidFill>
                <a:latin typeface="Calibri" panose="020F0502020204030204" pitchFamily="34" charset="0"/>
                <a:ea typeface="Calibri" panose="020F0502020204030204" pitchFamily="34" charset="0"/>
                <a:cs typeface="Calibri" panose="020F0502020204030204" pitchFamily="34" charset="0"/>
              </a:rPr>
              <a:t>n</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2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81E9-E8F7-02E4-EC4E-37BC3BFE3AC9}"/>
              </a:ext>
            </a:extLst>
          </p:cNvPr>
          <p:cNvSpPr>
            <a:spLocks noGrp="1"/>
          </p:cNvSpPr>
          <p:nvPr>
            <p:ph type="title"/>
          </p:nvPr>
        </p:nvSpPr>
        <p:spPr/>
        <p:txBody>
          <a:bodyPr/>
          <a:lstStyle/>
          <a:p>
            <a:r>
              <a:rPr lang="en-US" dirty="0"/>
              <a:t>Variables Pane</a:t>
            </a:r>
          </a:p>
        </p:txBody>
      </p:sp>
      <p:sp>
        <p:nvSpPr>
          <p:cNvPr id="3" name="Content Placeholder 2">
            <a:extLst>
              <a:ext uri="{FF2B5EF4-FFF2-40B4-BE49-F238E27FC236}">
                <a16:creationId xmlns:a16="http://schemas.microsoft.com/office/drawing/2014/main" id="{B579A169-EC19-CBAC-C43A-54002BED93A3}"/>
              </a:ext>
            </a:extLst>
          </p:cNvPr>
          <p:cNvSpPr>
            <a:spLocks noGrp="1"/>
          </p:cNvSpPr>
          <p:nvPr>
            <p:ph idx="1"/>
          </p:nvPr>
        </p:nvSpPr>
        <p:spPr>
          <a:xfrm>
            <a:off x="1261872" y="1828801"/>
            <a:ext cx="8595360" cy="2373086"/>
          </a:xfrm>
        </p:spPr>
        <p:txBody>
          <a:bodyPr/>
          <a:lstStyle/>
          <a:p>
            <a:r>
              <a:rPr lang="en-US" b="0" i="0">
                <a:solidFill>
                  <a:srgbClr val="1C1E21"/>
                </a:solidFill>
                <a:effectLst/>
                <a:latin typeface="system-ui"/>
              </a:rPr>
              <a:t>The Autos and Locals windows show variable.</a:t>
            </a:r>
          </a:p>
          <a:p>
            <a:r>
              <a:rPr lang="en-US" b="0" i="0">
                <a:solidFill>
                  <a:srgbClr val="1C1E21"/>
                </a:solidFill>
                <a:effectLst/>
                <a:latin typeface="system-ui"/>
              </a:rPr>
              <a:t>The windows are only available during a debugging session.</a:t>
            </a:r>
          </a:p>
          <a:p>
            <a:r>
              <a:rPr lang="en-US" b="1" i="0">
                <a:solidFill>
                  <a:srgbClr val="1C1E21"/>
                </a:solidFill>
                <a:effectLst/>
                <a:latin typeface="system-ui"/>
              </a:rPr>
              <a:t>Autos window:</a:t>
            </a:r>
          </a:p>
          <a:p>
            <a:pPr lvl="1"/>
            <a:r>
              <a:rPr lang="en-US" b="0" i="0">
                <a:solidFill>
                  <a:srgbClr val="1C1E21"/>
                </a:solidFill>
                <a:effectLst/>
                <a:latin typeface="system-ui"/>
              </a:rPr>
              <a:t>shows variables used around the current breakpoint.</a:t>
            </a:r>
          </a:p>
          <a:p>
            <a:r>
              <a:rPr lang="en-US" b="1" i="0">
                <a:solidFill>
                  <a:srgbClr val="1C1E21"/>
                </a:solidFill>
                <a:effectLst/>
                <a:latin typeface="system-ui"/>
              </a:rPr>
              <a:t>Locals window:</a:t>
            </a:r>
          </a:p>
          <a:p>
            <a:pPr lvl="1"/>
            <a:r>
              <a:rPr lang="en-US" b="0" i="0">
                <a:solidFill>
                  <a:srgbClr val="1C1E21"/>
                </a:solidFill>
                <a:effectLst/>
                <a:latin typeface="system-ui"/>
              </a:rPr>
              <a:t>shows variables defined in the local scope</a:t>
            </a:r>
            <a:endParaRPr lang="en-US" b="0" i="0" dirty="0">
              <a:solidFill>
                <a:srgbClr val="1C1E21"/>
              </a:solidFill>
              <a:effectLst/>
              <a:latin typeface="system-ui"/>
            </a:endParaRPr>
          </a:p>
        </p:txBody>
      </p:sp>
      <p:pic>
        <p:nvPicPr>
          <p:cNvPr id="5" name="Picture 4">
            <a:extLst>
              <a:ext uri="{FF2B5EF4-FFF2-40B4-BE49-F238E27FC236}">
                <a16:creationId xmlns:a16="http://schemas.microsoft.com/office/drawing/2014/main" id="{7546A080-E461-6528-3FF5-AECA7D0F0338}"/>
              </a:ext>
            </a:extLst>
          </p:cNvPr>
          <p:cNvPicPr>
            <a:picLocks noChangeAspect="1"/>
          </p:cNvPicPr>
          <p:nvPr/>
        </p:nvPicPr>
        <p:blipFill>
          <a:blip r:embed="rId3"/>
          <a:stretch>
            <a:fillRect/>
          </a:stretch>
        </p:blipFill>
        <p:spPr>
          <a:xfrm>
            <a:off x="1261872" y="4457959"/>
            <a:ext cx="8595360" cy="1403082"/>
          </a:xfrm>
          <a:prstGeom prst="rect">
            <a:avLst/>
          </a:prstGeom>
        </p:spPr>
      </p:pic>
    </p:spTree>
    <p:extLst>
      <p:ext uri="{BB962C8B-B14F-4D97-AF65-F5344CB8AC3E}">
        <p14:creationId xmlns:p14="http://schemas.microsoft.com/office/powerpoint/2010/main" val="374579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81E9-E8F7-02E4-EC4E-37BC3BFE3AC9}"/>
              </a:ext>
            </a:extLst>
          </p:cNvPr>
          <p:cNvSpPr>
            <a:spLocks noGrp="1"/>
          </p:cNvSpPr>
          <p:nvPr>
            <p:ph type="title"/>
          </p:nvPr>
        </p:nvSpPr>
        <p:spPr/>
        <p:txBody>
          <a:bodyPr/>
          <a:lstStyle/>
          <a:p>
            <a:r>
              <a:rPr lang="en-US" dirty="0"/>
              <a:t>Watch Pane</a:t>
            </a:r>
          </a:p>
        </p:txBody>
      </p:sp>
      <p:sp>
        <p:nvSpPr>
          <p:cNvPr id="3" name="Content Placeholder 2">
            <a:extLst>
              <a:ext uri="{FF2B5EF4-FFF2-40B4-BE49-F238E27FC236}">
                <a16:creationId xmlns:a16="http://schemas.microsoft.com/office/drawing/2014/main" id="{B579A169-EC19-CBAC-C43A-54002BED93A3}"/>
              </a:ext>
            </a:extLst>
          </p:cNvPr>
          <p:cNvSpPr>
            <a:spLocks noGrp="1"/>
          </p:cNvSpPr>
          <p:nvPr>
            <p:ph idx="1"/>
          </p:nvPr>
        </p:nvSpPr>
        <p:spPr>
          <a:xfrm>
            <a:off x="1261872" y="1828800"/>
            <a:ext cx="8595360" cy="1709057"/>
          </a:xfrm>
        </p:spPr>
        <p:txBody>
          <a:bodyPr>
            <a:normAutofit/>
          </a:bodyPr>
          <a:lstStyle/>
          <a:p>
            <a:pPr>
              <a:lnSpc>
                <a:spcPct val="150000"/>
              </a:lnSpc>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Watch variables and expressions.</a:t>
            </a:r>
          </a:p>
          <a:p>
            <a:pPr>
              <a:lnSpc>
                <a:spcPct val="150000"/>
              </a:lnSpc>
            </a:pPr>
            <a:r>
              <a:rPr lang="en-US" dirty="0">
                <a:solidFill>
                  <a:srgbClr val="1C1E21"/>
                </a:solidFill>
                <a:latin typeface="Calibri" panose="020F0502020204030204" pitchFamily="34" charset="0"/>
                <a:ea typeface="Calibri" panose="020F0502020204030204" pitchFamily="34" charset="0"/>
                <a:cs typeface="Calibri" panose="020F0502020204030204" pitchFamily="34" charset="0"/>
              </a:rPr>
              <a:t>Display several variables at a time while debugging.</a:t>
            </a:r>
          </a:p>
          <a:p>
            <a:pPr>
              <a:lnSpc>
                <a:spcPct val="150000"/>
              </a:lnSpc>
            </a:pPr>
            <a:r>
              <a:rPr lang="en-US" dirty="0">
                <a:solidFill>
                  <a:srgbClr val="1C1E21"/>
                </a:solidFill>
                <a:latin typeface="Calibri" panose="020F0502020204030204" pitchFamily="34" charset="0"/>
                <a:ea typeface="Calibri" panose="020F0502020204030204" pitchFamily="34" charset="0"/>
                <a:cs typeface="Calibri" panose="020F0502020204030204" pitchFamily="34" charset="0"/>
              </a:rPr>
              <a:t>Observe any valid expression</a:t>
            </a:r>
          </a:p>
        </p:txBody>
      </p:sp>
      <p:pic>
        <p:nvPicPr>
          <p:cNvPr id="6" name="Picture 5">
            <a:extLst>
              <a:ext uri="{FF2B5EF4-FFF2-40B4-BE49-F238E27FC236}">
                <a16:creationId xmlns:a16="http://schemas.microsoft.com/office/drawing/2014/main" id="{23A8D31A-BE71-39D1-B7A8-25AAEC0B1F87}"/>
              </a:ext>
            </a:extLst>
          </p:cNvPr>
          <p:cNvPicPr>
            <a:picLocks noChangeAspect="1"/>
          </p:cNvPicPr>
          <p:nvPr/>
        </p:nvPicPr>
        <p:blipFill>
          <a:blip r:embed="rId3"/>
          <a:stretch>
            <a:fillRect/>
          </a:stretch>
        </p:blipFill>
        <p:spPr>
          <a:xfrm>
            <a:off x="1029357" y="4223645"/>
            <a:ext cx="8663978" cy="1709057"/>
          </a:xfrm>
          <a:prstGeom prst="rect">
            <a:avLst/>
          </a:prstGeom>
        </p:spPr>
      </p:pic>
    </p:spTree>
    <p:extLst>
      <p:ext uri="{BB962C8B-B14F-4D97-AF65-F5344CB8AC3E}">
        <p14:creationId xmlns:p14="http://schemas.microsoft.com/office/powerpoint/2010/main" val="4185053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88BF50C-6EA8-C122-E638-6174E8EBCC02}"/>
              </a:ext>
            </a:extLst>
          </p:cNvPr>
          <p:cNvSpPr>
            <a:spLocks noGrp="1"/>
          </p:cNvSpPr>
          <p:nvPr>
            <p:ph type="title"/>
          </p:nvPr>
        </p:nvSpPr>
        <p:spPr>
          <a:xfrm>
            <a:off x="1261872" y="365760"/>
            <a:ext cx="9692640" cy="1325562"/>
          </a:xfrm>
        </p:spPr>
        <p:txBody>
          <a:bodyPr vert="horz" lIns="91440" tIns="45720" rIns="91440" bIns="45720" rtlCol="0" anchor="b">
            <a:normAutofit/>
          </a:bodyPr>
          <a:lstStyle/>
          <a:p>
            <a:r>
              <a:rPr lang="en-US" dirty="0"/>
              <a:t>The Call Stack</a:t>
            </a:r>
          </a:p>
        </p:txBody>
      </p:sp>
      <p:sp>
        <p:nvSpPr>
          <p:cNvPr id="4" name="TextBox 3">
            <a:extLst>
              <a:ext uri="{FF2B5EF4-FFF2-40B4-BE49-F238E27FC236}">
                <a16:creationId xmlns:a16="http://schemas.microsoft.com/office/drawing/2014/main" id="{40534181-7D00-7418-23D0-2AE1EA42CFBD}"/>
              </a:ext>
            </a:extLst>
          </p:cNvPr>
          <p:cNvSpPr txBox="1"/>
          <p:nvPr/>
        </p:nvSpPr>
        <p:spPr>
          <a:xfrm>
            <a:off x="1261872" y="1933575"/>
            <a:ext cx="3865299" cy="4246562"/>
          </a:xfrm>
          <a:prstGeom prst="rect">
            <a:avLst/>
          </a:prstGeom>
        </p:spPr>
        <p:txBody>
          <a:bodyPr vert="horz" lIns="91440" tIns="45720" rIns="91440" bIns="45720" rtlCol="0">
            <a:normAutofit/>
          </a:bodyPr>
          <a:lstStyle/>
          <a:p>
            <a:pPr marL="285750" indent="-285750" defTabSz="914400">
              <a:lnSpc>
                <a:spcPct val="150000"/>
              </a:lnSpc>
              <a:spcAft>
                <a:spcPts val="600"/>
              </a:spcAft>
              <a:buClr>
                <a:schemeClr val="accent1"/>
              </a:buCl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Shows the line paused at and All calls paused before that Point.</a:t>
            </a:r>
          </a:p>
        </p:txBody>
      </p:sp>
      <p:pic>
        <p:nvPicPr>
          <p:cNvPr id="3074" name="Picture 2" descr="&amp;quot;Callstack window.&amp;quot; ">
            <a:extLst>
              <a:ext uri="{FF2B5EF4-FFF2-40B4-BE49-F238E27FC236}">
                <a16:creationId xmlns:a16="http://schemas.microsoft.com/office/drawing/2014/main" id="{4F87E34B-098B-FE40-67B4-ADA25E2BB9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63381" y="1779416"/>
            <a:ext cx="4972566" cy="440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577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6FD29-BABB-59AC-6116-C7EA2D5C4ECB}"/>
              </a:ext>
            </a:extLst>
          </p:cNvPr>
          <p:cNvSpPr>
            <a:spLocks noGrp="1"/>
          </p:cNvSpPr>
          <p:nvPr>
            <p:ph type="title"/>
          </p:nvPr>
        </p:nvSpPr>
        <p:spPr>
          <a:xfrm>
            <a:off x="1261871" y="365760"/>
            <a:ext cx="9858383" cy="1325562"/>
          </a:xfrm>
        </p:spPr>
        <p:txBody>
          <a:bodyPr>
            <a:normAutofit/>
          </a:bodyPr>
          <a:lstStyle/>
          <a:p>
            <a:r>
              <a:rPr lang="en-US" dirty="0"/>
              <a:t>Exporting and Importing Breakpoints</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EDE199B-7E24-766B-1954-4BBF1E0F9BE8}"/>
              </a:ext>
            </a:extLst>
          </p:cNvPr>
          <p:cNvGraphicFramePr>
            <a:graphicFrameLocks noGrp="1"/>
          </p:cNvGraphicFramePr>
          <p:nvPr>
            <p:ph idx="1"/>
            <p:extLst>
              <p:ext uri="{D42A27DB-BD31-4B8C-83A1-F6EECF244321}">
                <p14:modId xmlns:p14="http://schemas.microsoft.com/office/powerpoint/2010/main" val="427482728"/>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414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EE91-7D56-D54B-4D07-79566B9ECE85}"/>
              </a:ext>
            </a:extLst>
          </p:cNvPr>
          <p:cNvSpPr>
            <a:spLocks noGrp="1"/>
          </p:cNvSpPr>
          <p:nvPr>
            <p:ph type="title"/>
          </p:nvPr>
        </p:nvSpPr>
        <p:spPr>
          <a:xfrm>
            <a:off x="1261871" y="365760"/>
            <a:ext cx="9858383" cy="1325562"/>
          </a:xfrm>
        </p:spPr>
        <p:txBody>
          <a:bodyPr>
            <a:normAutofit/>
          </a:bodyPr>
          <a:lstStyle/>
          <a:p>
            <a:r>
              <a:rPr lang="en-US"/>
              <a:t>Overview</a:t>
            </a:r>
            <a:endParaRPr lang="en-US" dirty="0"/>
          </a:p>
        </p:txBody>
      </p:sp>
      <p:graphicFrame>
        <p:nvGraphicFramePr>
          <p:cNvPr id="5" name="Content Placeholder 2">
            <a:extLst>
              <a:ext uri="{FF2B5EF4-FFF2-40B4-BE49-F238E27FC236}">
                <a16:creationId xmlns:a16="http://schemas.microsoft.com/office/drawing/2014/main" id="{E2B55BC2-8373-0F05-9FE2-4E1ED329BF8A}"/>
              </a:ext>
            </a:extLst>
          </p:cNvPr>
          <p:cNvGraphicFramePr>
            <a:graphicFrameLocks noGrp="1"/>
          </p:cNvGraphicFramePr>
          <p:nvPr>
            <p:ph idx="1"/>
            <p:extLst>
              <p:ext uri="{D42A27DB-BD31-4B8C-83A1-F6EECF244321}">
                <p14:modId xmlns:p14="http://schemas.microsoft.com/office/powerpoint/2010/main" val="3259597162"/>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30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067A-D05E-2CC7-88B0-4107193C8AB2}"/>
              </a:ext>
            </a:extLst>
          </p:cNvPr>
          <p:cNvSpPr>
            <a:spLocks noGrp="1"/>
          </p:cNvSpPr>
          <p:nvPr>
            <p:ph type="title"/>
          </p:nvPr>
        </p:nvSpPr>
        <p:spPr>
          <a:xfrm>
            <a:off x="1261872" y="365760"/>
            <a:ext cx="9692640" cy="1325562"/>
          </a:xfrm>
        </p:spPr>
        <p:txBody>
          <a:bodyPr>
            <a:normAutofit/>
          </a:bodyPr>
          <a:lstStyle/>
          <a:p>
            <a:r>
              <a:rPr lang="en-US" dirty="0"/>
              <a:t>Visual Studio Debugger</a:t>
            </a:r>
          </a:p>
        </p:txBody>
      </p:sp>
      <p:sp>
        <p:nvSpPr>
          <p:cNvPr id="3" name="Content Placeholder 2">
            <a:extLst>
              <a:ext uri="{FF2B5EF4-FFF2-40B4-BE49-F238E27FC236}">
                <a16:creationId xmlns:a16="http://schemas.microsoft.com/office/drawing/2014/main" id="{CFFD870C-D629-8678-C212-FCC2DC0C519D}"/>
              </a:ext>
            </a:extLst>
          </p:cNvPr>
          <p:cNvSpPr>
            <a:spLocks noGrp="1"/>
          </p:cNvSpPr>
          <p:nvPr>
            <p:ph idx="1"/>
          </p:nvPr>
        </p:nvSpPr>
        <p:spPr>
          <a:xfrm>
            <a:off x="1261872" y="1933575"/>
            <a:ext cx="4401509" cy="4246562"/>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Integrated debugger</a:t>
            </a:r>
          </a:p>
          <a:p>
            <a:r>
              <a:rPr lang="en-US" dirty="0">
                <a:latin typeface="Calibri" panose="020F0502020204030204" pitchFamily="34" charset="0"/>
                <a:ea typeface="Calibri" panose="020F0502020204030204" pitchFamily="34" charset="0"/>
                <a:cs typeface="Calibri" panose="020F0502020204030204" pitchFamily="34" charset="0"/>
              </a:rPr>
              <a:t>Benefits:</a:t>
            </a:r>
          </a:p>
          <a:p>
            <a:pPr lvl="1"/>
            <a:r>
              <a:rPr lang="en-US" dirty="0">
                <a:latin typeface="Calibri" panose="020F0502020204030204" pitchFamily="34" charset="0"/>
                <a:ea typeface="Calibri" panose="020F0502020204030204" pitchFamily="34" charset="0"/>
                <a:cs typeface="Calibri" panose="020F0502020204030204" pitchFamily="34" charset="0"/>
              </a:rPr>
              <a:t>Convenient</a:t>
            </a:r>
          </a:p>
          <a:p>
            <a:pPr lvl="1"/>
            <a:r>
              <a:rPr lang="en-US" dirty="0">
                <a:latin typeface="Calibri" panose="020F0502020204030204" pitchFamily="34" charset="0"/>
                <a:ea typeface="Calibri" panose="020F0502020204030204" pitchFamily="34" charset="0"/>
                <a:cs typeface="Calibri" panose="020F0502020204030204" pitchFamily="34" charset="0"/>
              </a:rPr>
              <a:t>Efficient</a:t>
            </a:r>
          </a:p>
          <a:p>
            <a:pPr lvl="1"/>
            <a:r>
              <a:rPr lang="en-US" dirty="0">
                <a:latin typeface="Calibri" panose="020F0502020204030204" pitchFamily="34" charset="0"/>
                <a:ea typeface="Calibri" panose="020F0502020204030204" pitchFamily="34" charset="0"/>
                <a:cs typeface="Calibri" panose="020F0502020204030204" pitchFamily="34" charset="0"/>
              </a:rPr>
              <a:t>Multi-variable Tracking</a:t>
            </a:r>
          </a:p>
          <a:p>
            <a:pPr lvl="1"/>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Supports</a:t>
            </a:r>
          </a:p>
          <a:p>
            <a:pPr lvl="1"/>
            <a:r>
              <a:rPr lang="en-US" dirty="0">
                <a:latin typeface="Calibri" panose="020F0502020204030204" pitchFamily="34" charset="0"/>
                <a:ea typeface="Calibri" panose="020F0502020204030204" pitchFamily="34" charset="0"/>
                <a:cs typeface="Calibri" panose="020F0502020204030204" pitchFamily="34" charset="0"/>
              </a:rPr>
              <a:t>Break points,</a:t>
            </a:r>
          </a:p>
          <a:p>
            <a:pPr lvl="1"/>
            <a:r>
              <a:rPr lang="en-US" dirty="0">
                <a:latin typeface="Calibri" panose="020F0502020204030204" pitchFamily="34" charset="0"/>
                <a:ea typeface="Calibri" panose="020F0502020204030204" pitchFamily="34" charset="0"/>
                <a:cs typeface="Calibri" panose="020F0502020204030204" pitchFamily="34" charset="0"/>
              </a:rPr>
              <a:t>Conditional breakpoints,</a:t>
            </a:r>
          </a:p>
          <a:p>
            <a:pPr lvl="1"/>
            <a:r>
              <a:rPr lang="en-US" dirty="0">
                <a:latin typeface="Calibri" panose="020F0502020204030204" pitchFamily="34" charset="0"/>
                <a:ea typeface="Calibri" panose="020F0502020204030204" pitchFamily="34" charset="0"/>
                <a:cs typeface="Calibri" panose="020F0502020204030204" pitchFamily="34" charset="0"/>
              </a:rPr>
              <a:t>Stepping,</a:t>
            </a:r>
          </a:p>
          <a:p>
            <a:pPr lvl="1"/>
            <a:r>
              <a:rPr lang="en-US" dirty="0">
                <a:latin typeface="Calibri" panose="020F0502020204030204" pitchFamily="34" charset="0"/>
                <a:ea typeface="Calibri" panose="020F0502020204030204" pitchFamily="34" charset="0"/>
                <a:cs typeface="Calibri" panose="020F0502020204030204" pitchFamily="34" charset="0"/>
              </a:rPr>
              <a:t>Stack trace,</a:t>
            </a:r>
          </a:p>
          <a:p>
            <a:pPr lvl="1"/>
            <a:r>
              <a:rPr lang="en-US" dirty="0">
                <a:latin typeface="Calibri" panose="020F0502020204030204" pitchFamily="34" charset="0"/>
                <a:ea typeface="Calibri" panose="020F0502020204030204" pitchFamily="34" charset="0"/>
                <a:cs typeface="Calibri" panose="020F0502020204030204" pitchFamily="34" charset="0"/>
              </a:rPr>
              <a:t>Variable display,</a:t>
            </a:r>
          </a:p>
          <a:p>
            <a:pPr lvl="1"/>
            <a:r>
              <a:rPr lang="en-US" dirty="0">
                <a:latin typeface="Calibri" panose="020F0502020204030204" pitchFamily="34" charset="0"/>
                <a:ea typeface="Calibri" panose="020F0502020204030204" pitchFamily="34" charset="0"/>
                <a:cs typeface="Calibri" panose="020F0502020204030204" pitchFamily="34" charset="0"/>
              </a:rPr>
              <a:t>Variable watch.</a:t>
            </a:r>
          </a:p>
        </p:txBody>
      </p:sp>
      <p:pic>
        <p:nvPicPr>
          <p:cNvPr id="7" name="Graphic 6" descr="Network Diagram">
            <a:extLst>
              <a:ext uri="{FF2B5EF4-FFF2-40B4-BE49-F238E27FC236}">
                <a16:creationId xmlns:a16="http://schemas.microsoft.com/office/drawing/2014/main" id="{053D85F9-2CB1-AB3E-E9FC-97E5279B57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79706" y="1933575"/>
            <a:ext cx="3639872" cy="3639872"/>
          </a:xfrm>
          <a:prstGeom prst="rect">
            <a:avLst/>
          </a:prstGeom>
        </p:spPr>
      </p:pic>
    </p:spTree>
    <p:extLst>
      <p:ext uri="{BB962C8B-B14F-4D97-AF65-F5344CB8AC3E}">
        <p14:creationId xmlns:p14="http://schemas.microsoft.com/office/powerpoint/2010/main" val="404487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amp;quot;Image of Visual Studio debugger interface.&amp;quot; ">
            <a:extLst>
              <a:ext uri="{FF2B5EF4-FFF2-40B4-BE49-F238E27FC236}">
                <a16:creationId xmlns:a16="http://schemas.microsoft.com/office/drawing/2014/main" id="{507B91FF-1D92-6397-FEA2-9566AC90EB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10786" y="643467"/>
            <a:ext cx="7528467"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22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067A-D05E-2CC7-88B0-4107193C8AB2}"/>
              </a:ext>
            </a:extLst>
          </p:cNvPr>
          <p:cNvSpPr>
            <a:spLocks noGrp="1"/>
          </p:cNvSpPr>
          <p:nvPr>
            <p:ph type="title"/>
          </p:nvPr>
        </p:nvSpPr>
        <p:spPr>
          <a:xfrm>
            <a:off x="1261872" y="365760"/>
            <a:ext cx="9692640" cy="1325562"/>
          </a:xfrm>
        </p:spPr>
        <p:txBody>
          <a:bodyPr>
            <a:normAutofit/>
          </a:bodyPr>
          <a:lstStyle/>
          <a:p>
            <a:r>
              <a:rPr lang="en-US" dirty="0"/>
              <a:t>Breakpoints</a:t>
            </a:r>
          </a:p>
        </p:txBody>
      </p:sp>
      <p:sp>
        <p:nvSpPr>
          <p:cNvPr id="6" name="Content Placeholder 2">
            <a:extLst>
              <a:ext uri="{FF2B5EF4-FFF2-40B4-BE49-F238E27FC236}">
                <a16:creationId xmlns:a16="http://schemas.microsoft.com/office/drawing/2014/main" id="{FA75A9B5-2A2A-825F-31B7-ACAD859F3B0E}"/>
              </a:ext>
            </a:extLst>
          </p:cNvPr>
          <p:cNvSpPr>
            <a:spLocks noGrp="1"/>
          </p:cNvSpPr>
          <p:nvPr>
            <p:ph idx="1"/>
          </p:nvPr>
        </p:nvSpPr>
        <p:spPr>
          <a:xfrm>
            <a:off x="1261872" y="1828800"/>
            <a:ext cx="8595360" cy="4351337"/>
          </a:xfrm>
        </p:spPr>
        <p:txBody>
          <a:bodyPr>
            <a:normAutofit/>
          </a:bodyPr>
          <a:lstStyle/>
          <a:p>
            <a:pPr>
              <a:lnSpc>
                <a:spcPct val="150000"/>
              </a:lnSpc>
            </a:pPr>
            <a:r>
              <a:rPr lang="en-US" b="1" dirty="0">
                <a:solidFill>
                  <a:srgbClr val="1C1E21"/>
                </a:solidFill>
                <a:latin typeface="Calibri" panose="020F0502020204030204" pitchFamily="34" charset="0"/>
                <a:ea typeface="Calibri" panose="020F0502020204030204" pitchFamily="34" charset="0"/>
                <a:cs typeface="Calibri" panose="020F0502020204030204" pitchFamily="34" charset="0"/>
              </a:rPr>
              <a:t>Definition:</a:t>
            </a:r>
          </a:p>
          <a:p>
            <a:pPr lvl="1">
              <a:lnSpc>
                <a:spcPct val="150000"/>
              </a:lnSpc>
            </a:pPr>
            <a:r>
              <a:rPr lang="en-US" dirty="0">
                <a:solidFill>
                  <a:srgbClr val="1C1E21"/>
                </a:solidFill>
                <a:latin typeface="Calibri" panose="020F0502020204030204" pitchFamily="34" charset="0"/>
                <a:ea typeface="Calibri" panose="020F0502020204030204" pitchFamily="34" charset="0"/>
                <a:cs typeface="Calibri" panose="020F0502020204030204" pitchFamily="34" charset="0"/>
              </a:rPr>
              <a:t>One of the most important debugging techniques in your developer's toolbox</a:t>
            </a:r>
          </a:p>
          <a:p>
            <a:pPr lvl="1">
              <a:lnSpc>
                <a:spcPct val="150000"/>
              </a:lnSpc>
            </a:pPr>
            <a:r>
              <a:rPr lang="en-US"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Can be set on any line of executable code.</a:t>
            </a:r>
          </a:p>
          <a:p>
            <a:pPr lvl="1">
              <a:lnSpc>
                <a:spcPct val="150000"/>
              </a:lnSpc>
            </a:pPr>
            <a:endParaRPr lang="en-US"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Benefits:</a:t>
            </a:r>
          </a:p>
          <a:p>
            <a:pPr lvl="1">
              <a:lnSpc>
                <a:spcPct val="150000"/>
              </a:lnSpc>
            </a:pPr>
            <a:r>
              <a:rPr lang="en-US"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Examining state of code</a:t>
            </a:r>
          </a:p>
          <a:p>
            <a:pPr lvl="1">
              <a:lnSpc>
                <a:spcPct val="150000"/>
              </a:lnSpc>
            </a:pPr>
            <a:r>
              <a:rPr lang="en-US"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Examining state of all variables</a:t>
            </a:r>
          </a:p>
          <a:p>
            <a:pPr lvl="1">
              <a:lnSpc>
                <a:spcPct val="150000"/>
              </a:lnSpc>
            </a:pPr>
            <a:r>
              <a:rPr lang="en-US"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Changing variables during runtime</a:t>
            </a:r>
          </a:p>
          <a:p>
            <a:pPr lvl="1">
              <a:lnSpc>
                <a:spcPct val="150000"/>
              </a:lnSpc>
            </a:pPr>
            <a:r>
              <a:rPr lang="en-US" dirty="0">
                <a:solidFill>
                  <a:srgbClr val="1C1E21"/>
                </a:solidFill>
                <a:latin typeface="Calibri" panose="020F0502020204030204" pitchFamily="34" charset="0"/>
                <a:ea typeface="Calibri" panose="020F0502020204030204" pitchFamily="34" charset="0"/>
                <a:cs typeface="Calibri" panose="020F0502020204030204" pitchFamily="34" charset="0"/>
              </a:rPr>
              <a:t>Possibility of taking different paths within code using “Run Controls”</a:t>
            </a:r>
            <a:endParaRPr lang="en-US"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944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067A-D05E-2CC7-88B0-4107193C8AB2}"/>
              </a:ext>
            </a:extLst>
          </p:cNvPr>
          <p:cNvSpPr>
            <a:spLocks noGrp="1"/>
          </p:cNvSpPr>
          <p:nvPr>
            <p:ph type="title"/>
          </p:nvPr>
        </p:nvSpPr>
        <p:spPr>
          <a:xfrm>
            <a:off x="1261872" y="365760"/>
            <a:ext cx="9692640" cy="1325562"/>
          </a:xfrm>
        </p:spPr>
        <p:txBody>
          <a:bodyPr>
            <a:normAutofit/>
          </a:bodyPr>
          <a:lstStyle/>
          <a:p>
            <a:r>
              <a:rPr lang="en-US" dirty="0"/>
              <a:t>Breakpoints Types</a:t>
            </a:r>
          </a:p>
        </p:txBody>
      </p:sp>
      <p:graphicFrame>
        <p:nvGraphicFramePr>
          <p:cNvPr id="16" name="Content Placeholder 2">
            <a:extLst>
              <a:ext uri="{FF2B5EF4-FFF2-40B4-BE49-F238E27FC236}">
                <a16:creationId xmlns:a16="http://schemas.microsoft.com/office/drawing/2014/main" id="{48E0E351-D699-F87E-7493-BE533D0DC43A}"/>
              </a:ext>
            </a:extLst>
          </p:cNvPr>
          <p:cNvGraphicFramePr>
            <a:graphicFrameLocks noGrp="1"/>
          </p:cNvGraphicFramePr>
          <p:nvPr>
            <p:ph idx="1"/>
            <p:extLst>
              <p:ext uri="{D42A27DB-BD31-4B8C-83A1-F6EECF244321}">
                <p14:modId xmlns:p14="http://schemas.microsoft.com/office/powerpoint/2010/main" val="2254521100"/>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1894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Rectangle 1035">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959B1B4D-B904-CB79-E44F-4CFDC5F1F526}"/>
              </a:ext>
            </a:extLst>
          </p:cNvPr>
          <p:cNvPicPr>
            <a:picLocks noChangeAspect="1"/>
          </p:cNvPicPr>
          <p:nvPr/>
        </p:nvPicPr>
        <p:blipFill>
          <a:blip r:embed="rId3"/>
          <a:stretch>
            <a:fillRect/>
          </a:stretch>
        </p:blipFill>
        <p:spPr>
          <a:xfrm>
            <a:off x="2102748" y="2116889"/>
            <a:ext cx="8010887" cy="3560393"/>
          </a:xfrm>
          <a:prstGeom prst="rect">
            <a:avLst/>
          </a:prstGeom>
        </p:spPr>
      </p:pic>
      <p:sp>
        <p:nvSpPr>
          <p:cNvPr id="6" name="Title 1">
            <a:extLst>
              <a:ext uri="{FF2B5EF4-FFF2-40B4-BE49-F238E27FC236}">
                <a16:creationId xmlns:a16="http://schemas.microsoft.com/office/drawing/2014/main" id="{83FE9A27-B3AD-5362-A4A5-95F6FD0C930F}"/>
              </a:ext>
            </a:extLst>
          </p:cNvPr>
          <p:cNvSpPr txBox="1">
            <a:spLocks/>
          </p:cNvSpPr>
          <p:nvPr/>
        </p:nvSpPr>
        <p:spPr>
          <a:xfrm>
            <a:off x="1261872" y="365760"/>
            <a:ext cx="9692640" cy="1325562"/>
          </a:xfrm>
          <a:prstGeom prst="rect">
            <a:avLst/>
          </a:prstGeom>
        </p:spPr>
        <p:txBody>
          <a:bodyPr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Breakpoints Types</a:t>
            </a:r>
          </a:p>
        </p:txBody>
      </p:sp>
    </p:spTree>
    <p:extLst>
      <p:ext uri="{BB962C8B-B14F-4D97-AF65-F5344CB8AC3E}">
        <p14:creationId xmlns:p14="http://schemas.microsoft.com/office/powerpoint/2010/main" val="2843088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9F95-3F81-30B2-688F-E87324AE6DBB}"/>
              </a:ext>
            </a:extLst>
          </p:cNvPr>
          <p:cNvSpPr>
            <a:spLocks noGrp="1"/>
          </p:cNvSpPr>
          <p:nvPr>
            <p:ph type="title"/>
          </p:nvPr>
        </p:nvSpPr>
        <p:spPr/>
        <p:txBody>
          <a:bodyPr/>
          <a:lstStyle/>
          <a:p>
            <a:r>
              <a:rPr lang="en-US"/>
              <a:t>Action Macros</a:t>
            </a:r>
            <a:endParaRPr lang="en-US" dirty="0"/>
          </a:p>
        </p:txBody>
      </p:sp>
      <p:sp>
        <p:nvSpPr>
          <p:cNvPr id="6" name="TextBox 5">
            <a:extLst>
              <a:ext uri="{FF2B5EF4-FFF2-40B4-BE49-F238E27FC236}">
                <a16:creationId xmlns:a16="http://schemas.microsoft.com/office/drawing/2014/main" id="{629CF330-EDFA-99E9-7575-9BCACA550D1B}"/>
              </a:ext>
            </a:extLst>
          </p:cNvPr>
          <p:cNvSpPr txBox="1"/>
          <p:nvPr/>
        </p:nvSpPr>
        <p:spPr>
          <a:xfrm>
            <a:off x="3362812" y="5341266"/>
            <a:ext cx="413744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b="0" i="0">
                <a:solidFill>
                  <a:srgbClr val="1C1E21"/>
                </a:solidFill>
                <a:effectLst/>
                <a:latin typeface="SFMono-Regular"/>
              </a:rPr>
              <a:t>In $FUNCTION called from $CALLER: i = {i}</a:t>
            </a:r>
            <a:endParaRPr lang="en-US" dirty="0"/>
          </a:p>
        </p:txBody>
      </p:sp>
      <p:graphicFrame>
        <p:nvGraphicFramePr>
          <p:cNvPr id="9" name="TextBox 3">
            <a:extLst>
              <a:ext uri="{FF2B5EF4-FFF2-40B4-BE49-F238E27FC236}">
                <a16:creationId xmlns:a16="http://schemas.microsoft.com/office/drawing/2014/main" id="{45837519-AB64-B76E-158C-DA8F2C772549}"/>
              </a:ext>
            </a:extLst>
          </p:cNvPr>
          <p:cNvGraphicFramePr/>
          <p:nvPr>
            <p:extLst>
              <p:ext uri="{D42A27DB-BD31-4B8C-83A1-F6EECF244321}">
                <p14:modId xmlns:p14="http://schemas.microsoft.com/office/powerpoint/2010/main" val="2899770082"/>
              </p:ext>
            </p:extLst>
          </p:nvPr>
        </p:nvGraphicFramePr>
        <p:xfrm>
          <a:off x="1261871" y="2085133"/>
          <a:ext cx="9319043" cy="2862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84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067A-D05E-2CC7-88B0-4107193C8AB2}"/>
              </a:ext>
            </a:extLst>
          </p:cNvPr>
          <p:cNvSpPr>
            <a:spLocks noGrp="1"/>
          </p:cNvSpPr>
          <p:nvPr>
            <p:ph type="title"/>
          </p:nvPr>
        </p:nvSpPr>
        <p:spPr>
          <a:xfrm>
            <a:off x="1261872" y="365760"/>
            <a:ext cx="9692640" cy="1325562"/>
          </a:xfrm>
        </p:spPr>
        <p:txBody>
          <a:bodyPr>
            <a:normAutofit/>
          </a:bodyPr>
          <a:lstStyle/>
          <a:p>
            <a:r>
              <a:rPr lang="en-US" dirty="0"/>
              <a:t>Breakpoint Pane</a:t>
            </a:r>
          </a:p>
        </p:txBody>
      </p:sp>
      <p:sp>
        <p:nvSpPr>
          <p:cNvPr id="6" name="Content Placeholder 2">
            <a:extLst>
              <a:ext uri="{FF2B5EF4-FFF2-40B4-BE49-F238E27FC236}">
                <a16:creationId xmlns:a16="http://schemas.microsoft.com/office/drawing/2014/main" id="{FA75A9B5-2A2A-825F-31B7-ACAD859F3B0E}"/>
              </a:ext>
            </a:extLst>
          </p:cNvPr>
          <p:cNvSpPr>
            <a:spLocks noGrp="1"/>
          </p:cNvSpPr>
          <p:nvPr>
            <p:ph idx="1"/>
          </p:nvPr>
        </p:nvSpPr>
        <p:spPr>
          <a:xfrm>
            <a:off x="1261872" y="1933575"/>
            <a:ext cx="8317557" cy="4246562"/>
          </a:xfrm>
        </p:spPr>
        <p:txBody>
          <a:bodyPr>
            <a:normAutofit/>
          </a:bodyPr>
          <a:lstStyle/>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Definition:</a:t>
            </a:r>
          </a:p>
          <a:p>
            <a:pPr lvl="1">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A toolbox to display the list of all breakpoints </a:t>
            </a:r>
          </a:p>
          <a:p>
            <a:pPr marL="274320" lvl="1" indent="0">
              <a:lnSpc>
                <a:spcPct val="150000"/>
              </a:lnSpc>
              <a:buNone/>
            </a:pPr>
            <a:r>
              <a:rPr lang="en-US" dirty="0">
                <a:latin typeface="Calibri" panose="020F0502020204030204" pitchFamily="34" charset="0"/>
                <a:ea typeface="Calibri" panose="020F0502020204030204" pitchFamily="34" charset="0"/>
                <a:cs typeface="Calibri" panose="020F0502020204030204" pitchFamily="34" charset="0"/>
              </a:rPr>
              <a:t>    within the code in one window.</a:t>
            </a:r>
            <a:endParaRPr lang="en-US"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i="0" dirty="0">
              <a:effectLst/>
              <a:latin typeface="Calibri" panose="020F0502020204030204" pitchFamily="34" charset="0"/>
              <a:ea typeface="Calibri" panose="020F0502020204030204" pitchFamily="34" charset="0"/>
              <a:cs typeface="Calibri" panose="020F0502020204030204" pitchFamily="34" charset="0"/>
            </a:endParaRPr>
          </a:p>
          <a:p>
            <a:r>
              <a:rPr lang="en-US" b="1" i="0" dirty="0">
                <a:effectLst/>
                <a:latin typeface="Calibri" panose="020F0502020204030204" pitchFamily="34" charset="0"/>
                <a:ea typeface="Calibri" panose="020F0502020204030204" pitchFamily="34" charset="0"/>
                <a:cs typeface="Calibri" panose="020F0502020204030204" pitchFamily="34" charset="0"/>
              </a:rPr>
              <a:t>functionalities:</a:t>
            </a:r>
          </a:p>
          <a:p>
            <a:pPr lvl="1">
              <a:lnSpc>
                <a:spcPct val="150000"/>
              </a:lnSpc>
            </a:pPr>
            <a:r>
              <a:rPr lang="en-US" i="0" dirty="0">
                <a:effectLst/>
                <a:latin typeface="Calibri" panose="020F0502020204030204" pitchFamily="34" charset="0"/>
                <a:ea typeface="Calibri" panose="020F0502020204030204" pitchFamily="34" charset="0"/>
                <a:cs typeface="Calibri" panose="020F0502020204030204" pitchFamily="34" charset="0"/>
              </a:rPr>
              <a:t>Each breakpoint has a checkmark to the left of it which can be clicked to temporarily disable the breakpoint. </a:t>
            </a:r>
          </a:p>
          <a:p>
            <a:pPr lvl="1">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A</a:t>
            </a:r>
            <a:r>
              <a:rPr lang="en-US" i="0" dirty="0">
                <a:effectLst/>
                <a:latin typeface="Calibri" panose="020F0502020204030204" pitchFamily="34" charset="0"/>
                <a:ea typeface="Calibri" panose="020F0502020204030204" pitchFamily="34" charset="0"/>
                <a:cs typeface="Calibri" panose="020F0502020204030204" pitchFamily="34" charset="0"/>
              </a:rPr>
              <a:t>n X button above the list of breakpoints that will delete the highlighted breakpoint.</a:t>
            </a:r>
          </a:p>
          <a:p>
            <a:pPr lvl="1">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A</a:t>
            </a:r>
            <a:r>
              <a:rPr lang="en-US" i="0" dirty="0">
                <a:effectLst/>
                <a:latin typeface="Calibri" panose="020F0502020204030204" pitchFamily="34" charset="0"/>
                <a:ea typeface="Calibri" panose="020F0502020204030204" pitchFamily="34" charset="0"/>
                <a:cs typeface="Calibri" panose="020F0502020204030204" pitchFamily="34" charset="0"/>
              </a:rPr>
              <a:t> New button which can create two different types of breakpoints.</a:t>
            </a:r>
          </a:p>
        </p:txBody>
      </p:sp>
      <p:pic>
        <p:nvPicPr>
          <p:cNvPr id="9" name="Picture 8">
            <a:extLst>
              <a:ext uri="{FF2B5EF4-FFF2-40B4-BE49-F238E27FC236}">
                <a16:creationId xmlns:a16="http://schemas.microsoft.com/office/drawing/2014/main" id="{12B45FAF-120C-6231-FA0D-D38B2AD08E20}"/>
              </a:ext>
            </a:extLst>
          </p:cNvPr>
          <p:cNvPicPr>
            <a:picLocks noChangeAspect="1"/>
          </p:cNvPicPr>
          <p:nvPr/>
        </p:nvPicPr>
        <p:blipFill>
          <a:blip r:embed="rId3"/>
          <a:stretch>
            <a:fillRect/>
          </a:stretch>
        </p:blipFill>
        <p:spPr>
          <a:xfrm>
            <a:off x="6108192" y="1761166"/>
            <a:ext cx="4807287" cy="1667834"/>
          </a:xfrm>
          <a:prstGeom prst="rect">
            <a:avLst/>
          </a:prstGeom>
        </p:spPr>
      </p:pic>
    </p:spTree>
    <p:extLst>
      <p:ext uri="{BB962C8B-B14F-4D97-AF65-F5344CB8AC3E}">
        <p14:creationId xmlns:p14="http://schemas.microsoft.com/office/powerpoint/2010/main" val="130687238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db3b190-d1cf-4882-bee6-3064ce691739" xsi:nil="true"/>
    <lcf76f155ced4ddcb4097134ff3c332f xmlns="7e7c8aa9-4be2-48a6-a0f7-80013db2e73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8B9DB3898E1840A1985BE38A336A09" ma:contentTypeVersion="12" ma:contentTypeDescription="Create a new document." ma:contentTypeScope="" ma:versionID="2e7fe1ede33cf1dc680f0e4a7db54bb2">
  <xsd:schema xmlns:xsd="http://www.w3.org/2001/XMLSchema" xmlns:xs="http://www.w3.org/2001/XMLSchema" xmlns:p="http://schemas.microsoft.com/office/2006/metadata/properties" xmlns:ns2="7e7c8aa9-4be2-48a6-a0f7-80013db2e73b" xmlns:ns3="7db3b190-d1cf-4882-bee6-3064ce691739" targetNamespace="http://schemas.microsoft.com/office/2006/metadata/properties" ma:root="true" ma:fieldsID="c518a831eea8f0d02cef310fd2c9fe1b" ns2:_="" ns3:_="">
    <xsd:import namespace="7e7c8aa9-4be2-48a6-a0f7-80013db2e73b"/>
    <xsd:import namespace="7db3b190-d1cf-4882-bee6-3064ce69173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7c8aa9-4be2-48a6-a0f7-80013db2e7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68e675e-7f51-40c4-b007-fcb928a1bb5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db3b190-d1cf-4882-bee6-3064ce69173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1053aee-29de-48c2-82f4-3c5d5ff217c1}" ma:internalName="TaxCatchAll" ma:showField="CatchAllData" ma:web="7db3b190-d1cf-4882-bee6-3064ce6917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7F8F38-3C15-4FCE-80E1-C955A991B952}">
  <ds:schemaRefs>
    <ds:schemaRef ds:uri="http://schemas.microsoft.com/office/2006/metadata/properties"/>
    <ds:schemaRef ds:uri="http://schemas.microsoft.com/office/infopath/2007/PartnerControls"/>
    <ds:schemaRef ds:uri="7db3b190-d1cf-4882-bee6-3064ce691739"/>
    <ds:schemaRef ds:uri="7e7c8aa9-4be2-48a6-a0f7-80013db2e73b"/>
  </ds:schemaRefs>
</ds:datastoreItem>
</file>

<file path=customXml/itemProps2.xml><?xml version="1.0" encoding="utf-8"?>
<ds:datastoreItem xmlns:ds="http://schemas.openxmlformats.org/officeDocument/2006/customXml" ds:itemID="{1CAA8987-4C46-42A3-9A61-49809BF1E8EE}">
  <ds:schemaRefs>
    <ds:schemaRef ds:uri="http://schemas.microsoft.com/sharepoint/v3/contenttype/forms"/>
  </ds:schemaRefs>
</ds:datastoreItem>
</file>

<file path=customXml/itemProps3.xml><?xml version="1.0" encoding="utf-8"?>
<ds:datastoreItem xmlns:ds="http://schemas.openxmlformats.org/officeDocument/2006/customXml" ds:itemID="{A5D6548C-CE9C-4A82-8CB1-B02AB9ECE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7c8aa9-4be2-48a6-a0f7-80013db2e73b"/>
    <ds:schemaRef ds:uri="7db3b190-d1cf-4882-bee6-3064ce6917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TM03457515[[fn=View]]</Template>
  <TotalTime>176</TotalTime>
  <Words>1372</Words>
  <Application>Microsoft Office PowerPoint</Application>
  <PresentationFormat>Widescreen</PresentationFormat>
  <Paragraphs>156</Paragraphs>
  <Slides>15</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-apple-system</vt:lpstr>
      <vt:lpstr>Arial</vt:lpstr>
      <vt:lpstr>Calibri</vt:lpstr>
      <vt:lpstr>Century Schoolbook</vt:lpstr>
      <vt:lpstr>open sans</vt:lpstr>
      <vt:lpstr>Segoe UI</vt:lpstr>
      <vt:lpstr>SFMono-Regular</vt:lpstr>
      <vt:lpstr>system-ui</vt:lpstr>
      <vt:lpstr>Wingdings 2</vt:lpstr>
      <vt:lpstr>View</vt:lpstr>
      <vt:lpstr>Software Testing</vt:lpstr>
      <vt:lpstr>Overview</vt:lpstr>
      <vt:lpstr>Visual Studio Debugger</vt:lpstr>
      <vt:lpstr>PowerPoint Presentation</vt:lpstr>
      <vt:lpstr>Breakpoints</vt:lpstr>
      <vt:lpstr>Breakpoints Types</vt:lpstr>
      <vt:lpstr>PowerPoint Presentation</vt:lpstr>
      <vt:lpstr>Action Macros</vt:lpstr>
      <vt:lpstr>Breakpoint Pane</vt:lpstr>
      <vt:lpstr>Breakpoint Types</vt:lpstr>
      <vt:lpstr>Run Controls</vt:lpstr>
      <vt:lpstr>Variables Pane</vt:lpstr>
      <vt:lpstr>Watch Pane</vt:lpstr>
      <vt:lpstr>The Call Stack</vt:lpstr>
      <vt:lpstr>Exporting and Importing Breakpoints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Robert Robson</dc:creator>
  <cp:lastModifiedBy>Kaveh Eshraghian</cp:lastModifiedBy>
  <cp:revision>1</cp:revision>
  <dcterms:created xsi:type="dcterms:W3CDTF">2022-06-07T21:19:25Z</dcterms:created>
  <dcterms:modified xsi:type="dcterms:W3CDTF">2023-06-08T06:11:24Z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0x010100068B9DB3898E1840A1985BE38A336A09</vt:lpwstr>
  </property>
</Properties>
</file>