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82" r:id="rId5"/>
    <p:sldId id="281" r:id="rId6"/>
    <p:sldId id="283" r:id="rId7"/>
    <p:sldId id="284" r:id="rId8"/>
    <p:sldId id="258" r:id="rId9"/>
    <p:sldId id="259" r:id="rId10"/>
    <p:sldId id="260" r:id="rId11"/>
    <p:sldId id="261" r:id="rId12"/>
    <p:sldId id="262" r:id="rId13"/>
    <p:sldId id="263" r:id="rId14"/>
    <p:sldId id="265" r:id="rId15"/>
    <p:sldId id="264"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4E63F-BAE2-4BDF-82E6-B709C5150AA6}" v="5" dt="2022-06-11T13:14:25.0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91" autoAdjust="0"/>
    <p:restoredTop sz="80024" autoAdjust="0"/>
  </p:normalViewPr>
  <p:slideViewPr>
    <p:cSldViewPr snapToGrid="0">
      <p:cViewPr>
        <p:scale>
          <a:sx n="72" d="100"/>
          <a:sy n="72" d="100"/>
        </p:scale>
        <p:origin x="178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Robson" userId="0611a22c-4a37-471b-80f5-a608aa559a12" providerId="ADAL" clId="{1304E63F-BAE2-4BDF-82E6-B709C5150AA6}"/>
    <pc:docChg chg="custSel addSld delSld modSld">
      <pc:chgData name="Robert Robson" userId="0611a22c-4a37-471b-80f5-a608aa559a12" providerId="ADAL" clId="{1304E63F-BAE2-4BDF-82E6-B709C5150AA6}" dt="2022-06-11T13:15:55.196" v="1836" actId="47"/>
      <pc:docMkLst>
        <pc:docMk/>
      </pc:docMkLst>
      <pc:sldChg chg="modSp new mod">
        <pc:chgData name="Robert Robson" userId="0611a22c-4a37-471b-80f5-a608aa559a12" providerId="ADAL" clId="{1304E63F-BAE2-4BDF-82E6-B709C5150AA6}" dt="2022-06-11T12:44:53.306" v="284" actId="20577"/>
        <pc:sldMkLst>
          <pc:docMk/>
          <pc:sldMk cId="4182513179" sldId="260"/>
        </pc:sldMkLst>
        <pc:spChg chg="mod">
          <ac:chgData name="Robert Robson" userId="0611a22c-4a37-471b-80f5-a608aa559a12" providerId="ADAL" clId="{1304E63F-BAE2-4BDF-82E6-B709C5150AA6}" dt="2022-06-11T12:42:15.481" v="10" actId="20577"/>
          <ac:spMkLst>
            <pc:docMk/>
            <pc:sldMk cId="4182513179" sldId="260"/>
            <ac:spMk id="2" creationId="{86DB4E2A-17C1-C3E3-3778-7D23C8A686A6}"/>
          </ac:spMkLst>
        </pc:spChg>
        <pc:spChg chg="mod">
          <ac:chgData name="Robert Robson" userId="0611a22c-4a37-471b-80f5-a608aa559a12" providerId="ADAL" clId="{1304E63F-BAE2-4BDF-82E6-B709C5150AA6}" dt="2022-06-11T12:44:53.306" v="284" actId="20577"/>
          <ac:spMkLst>
            <pc:docMk/>
            <pc:sldMk cId="4182513179" sldId="260"/>
            <ac:spMk id="3" creationId="{DD86C052-5BF3-0FDA-5A05-AB3BA5AA9A0F}"/>
          </ac:spMkLst>
        </pc:spChg>
      </pc:sldChg>
      <pc:sldChg chg="modSp new mod">
        <pc:chgData name="Robert Robson" userId="0611a22c-4a37-471b-80f5-a608aa559a12" providerId="ADAL" clId="{1304E63F-BAE2-4BDF-82E6-B709C5150AA6}" dt="2022-06-11T12:46:43.025" v="442" actId="14"/>
        <pc:sldMkLst>
          <pc:docMk/>
          <pc:sldMk cId="3190463437" sldId="261"/>
        </pc:sldMkLst>
        <pc:spChg chg="mod">
          <ac:chgData name="Robert Robson" userId="0611a22c-4a37-471b-80f5-a608aa559a12" providerId="ADAL" clId="{1304E63F-BAE2-4BDF-82E6-B709C5150AA6}" dt="2022-06-11T12:45:05.824" v="289" actId="20577"/>
          <ac:spMkLst>
            <pc:docMk/>
            <pc:sldMk cId="3190463437" sldId="261"/>
            <ac:spMk id="2" creationId="{28B84B8E-950A-6011-27AF-1593C2765001}"/>
          </ac:spMkLst>
        </pc:spChg>
        <pc:spChg chg="mod">
          <ac:chgData name="Robert Robson" userId="0611a22c-4a37-471b-80f5-a608aa559a12" providerId="ADAL" clId="{1304E63F-BAE2-4BDF-82E6-B709C5150AA6}" dt="2022-06-11T12:46:43.025" v="442" actId="14"/>
          <ac:spMkLst>
            <pc:docMk/>
            <pc:sldMk cId="3190463437" sldId="261"/>
            <ac:spMk id="3" creationId="{2BCC70AF-8110-4A10-2EA4-CAB2B3047E54}"/>
          </ac:spMkLst>
        </pc:spChg>
      </pc:sldChg>
      <pc:sldChg chg="addSp delSp modSp new mod">
        <pc:chgData name="Robert Robson" userId="0611a22c-4a37-471b-80f5-a608aa559a12" providerId="ADAL" clId="{1304E63F-BAE2-4BDF-82E6-B709C5150AA6}" dt="2022-06-11T12:47:22.917" v="455" actId="14100"/>
        <pc:sldMkLst>
          <pc:docMk/>
          <pc:sldMk cId="623003647" sldId="262"/>
        </pc:sldMkLst>
        <pc:spChg chg="mod">
          <ac:chgData name="Robert Robson" userId="0611a22c-4a37-471b-80f5-a608aa559a12" providerId="ADAL" clId="{1304E63F-BAE2-4BDF-82E6-B709C5150AA6}" dt="2022-06-11T12:47:06.258" v="451" actId="20577"/>
          <ac:spMkLst>
            <pc:docMk/>
            <pc:sldMk cId="623003647" sldId="262"/>
            <ac:spMk id="2" creationId="{80C2C7D9-E2CB-5A23-772F-3CE547140852}"/>
          </ac:spMkLst>
        </pc:spChg>
        <pc:spChg chg="del">
          <ac:chgData name="Robert Robson" userId="0611a22c-4a37-471b-80f5-a608aa559a12" providerId="ADAL" clId="{1304E63F-BAE2-4BDF-82E6-B709C5150AA6}" dt="2022-06-11T12:47:11.467" v="452"/>
          <ac:spMkLst>
            <pc:docMk/>
            <pc:sldMk cId="623003647" sldId="262"/>
            <ac:spMk id="3" creationId="{465FE735-63D0-319F-C1BA-37606E92847F}"/>
          </ac:spMkLst>
        </pc:spChg>
        <pc:picChg chg="add mod">
          <ac:chgData name="Robert Robson" userId="0611a22c-4a37-471b-80f5-a608aa559a12" providerId="ADAL" clId="{1304E63F-BAE2-4BDF-82E6-B709C5150AA6}" dt="2022-06-11T12:47:22.917" v="455" actId="14100"/>
          <ac:picMkLst>
            <pc:docMk/>
            <pc:sldMk cId="623003647" sldId="262"/>
            <ac:picMk id="1026" creationId="{62B694C4-60DE-5010-59E7-48E3EFD8E55F}"/>
          </ac:picMkLst>
        </pc:picChg>
      </pc:sldChg>
      <pc:sldChg chg="modSp new mod">
        <pc:chgData name="Robert Robson" userId="0611a22c-4a37-471b-80f5-a608aa559a12" providerId="ADAL" clId="{1304E63F-BAE2-4BDF-82E6-B709C5150AA6}" dt="2022-06-11T12:49:07.119" v="486" actId="6549"/>
        <pc:sldMkLst>
          <pc:docMk/>
          <pc:sldMk cId="464555513" sldId="263"/>
        </pc:sldMkLst>
        <pc:spChg chg="mod">
          <ac:chgData name="Robert Robson" userId="0611a22c-4a37-471b-80f5-a608aa559a12" providerId="ADAL" clId="{1304E63F-BAE2-4BDF-82E6-B709C5150AA6}" dt="2022-06-11T12:47:41.881" v="466" actId="20577"/>
          <ac:spMkLst>
            <pc:docMk/>
            <pc:sldMk cId="464555513" sldId="263"/>
            <ac:spMk id="2" creationId="{B71306A3-86B0-3337-34D6-5D5C0215FD79}"/>
          </ac:spMkLst>
        </pc:spChg>
        <pc:spChg chg="mod">
          <ac:chgData name="Robert Robson" userId="0611a22c-4a37-471b-80f5-a608aa559a12" providerId="ADAL" clId="{1304E63F-BAE2-4BDF-82E6-B709C5150AA6}" dt="2022-06-11T12:49:07.119" v="486" actId="6549"/>
          <ac:spMkLst>
            <pc:docMk/>
            <pc:sldMk cId="464555513" sldId="263"/>
            <ac:spMk id="3" creationId="{3055B513-910C-8D5A-8FE4-A1A3EE550D87}"/>
          </ac:spMkLst>
        </pc:spChg>
      </pc:sldChg>
      <pc:sldChg chg="modSp new mod">
        <pc:chgData name="Robert Robson" userId="0611a22c-4a37-471b-80f5-a608aa559a12" providerId="ADAL" clId="{1304E63F-BAE2-4BDF-82E6-B709C5150AA6}" dt="2022-06-11T13:05:02.481" v="674" actId="12"/>
        <pc:sldMkLst>
          <pc:docMk/>
          <pc:sldMk cId="3169689516" sldId="264"/>
        </pc:sldMkLst>
        <pc:spChg chg="mod">
          <ac:chgData name="Robert Robson" userId="0611a22c-4a37-471b-80f5-a608aa559a12" providerId="ADAL" clId="{1304E63F-BAE2-4BDF-82E6-B709C5150AA6}" dt="2022-06-11T12:49:28.825" v="514" actId="20577"/>
          <ac:spMkLst>
            <pc:docMk/>
            <pc:sldMk cId="3169689516" sldId="264"/>
            <ac:spMk id="2" creationId="{422FDDA3-7A22-8F1E-32B2-07D3F33638FF}"/>
          </ac:spMkLst>
        </pc:spChg>
        <pc:spChg chg="mod">
          <ac:chgData name="Robert Robson" userId="0611a22c-4a37-471b-80f5-a608aa559a12" providerId="ADAL" clId="{1304E63F-BAE2-4BDF-82E6-B709C5150AA6}" dt="2022-06-11T13:05:02.481" v="674" actId="12"/>
          <ac:spMkLst>
            <pc:docMk/>
            <pc:sldMk cId="3169689516" sldId="264"/>
            <ac:spMk id="3" creationId="{0534D6F4-BBE7-DC41-357C-9B0B4440371C}"/>
          </ac:spMkLst>
        </pc:spChg>
      </pc:sldChg>
      <pc:sldChg chg="modSp new mod">
        <pc:chgData name="Robert Robson" userId="0611a22c-4a37-471b-80f5-a608aa559a12" providerId="ADAL" clId="{1304E63F-BAE2-4BDF-82E6-B709C5150AA6}" dt="2022-06-11T13:05:58.658" v="814" actId="20577"/>
        <pc:sldMkLst>
          <pc:docMk/>
          <pc:sldMk cId="161986723" sldId="265"/>
        </pc:sldMkLst>
        <pc:spChg chg="mod">
          <ac:chgData name="Robert Robson" userId="0611a22c-4a37-471b-80f5-a608aa559a12" providerId="ADAL" clId="{1304E63F-BAE2-4BDF-82E6-B709C5150AA6}" dt="2022-06-11T13:05:22.738" v="699" actId="20577"/>
          <ac:spMkLst>
            <pc:docMk/>
            <pc:sldMk cId="161986723" sldId="265"/>
            <ac:spMk id="2" creationId="{5AB2E7E3-C106-1970-0586-F7AFB8A7FCA3}"/>
          </ac:spMkLst>
        </pc:spChg>
        <pc:spChg chg="mod">
          <ac:chgData name="Robert Robson" userId="0611a22c-4a37-471b-80f5-a608aa559a12" providerId="ADAL" clId="{1304E63F-BAE2-4BDF-82E6-B709C5150AA6}" dt="2022-06-11T13:05:58.658" v="814" actId="20577"/>
          <ac:spMkLst>
            <pc:docMk/>
            <pc:sldMk cId="161986723" sldId="265"/>
            <ac:spMk id="3" creationId="{BBBBA504-2186-665C-8374-23B4BD4B643C}"/>
          </ac:spMkLst>
        </pc:spChg>
      </pc:sldChg>
      <pc:sldChg chg="modSp new mod">
        <pc:chgData name="Robert Robson" userId="0611a22c-4a37-471b-80f5-a608aa559a12" providerId="ADAL" clId="{1304E63F-BAE2-4BDF-82E6-B709C5150AA6}" dt="2022-06-11T13:07:46.916" v="982" actId="20577"/>
        <pc:sldMkLst>
          <pc:docMk/>
          <pc:sldMk cId="992162223" sldId="266"/>
        </pc:sldMkLst>
        <pc:spChg chg="mod">
          <ac:chgData name="Robert Robson" userId="0611a22c-4a37-471b-80f5-a608aa559a12" providerId="ADAL" clId="{1304E63F-BAE2-4BDF-82E6-B709C5150AA6}" dt="2022-06-11T13:06:46.362" v="840" actId="20577"/>
          <ac:spMkLst>
            <pc:docMk/>
            <pc:sldMk cId="992162223" sldId="266"/>
            <ac:spMk id="2" creationId="{88F555B6-6489-0658-A890-C52BEAA8401F}"/>
          </ac:spMkLst>
        </pc:spChg>
        <pc:spChg chg="mod">
          <ac:chgData name="Robert Robson" userId="0611a22c-4a37-471b-80f5-a608aa559a12" providerId="ADAL" clId="{1304E63F-BAE2-4BDF-82E6-B709C5150AA6}" dt="2022-06-11T13:07:46.916" v="982" actId="20577"/>
          <ac:spMkLst>
            <pc:docMk/>
            <pc:sldMk cId="992162223" sldId="266"/>
            <ac:spMk id="3" creationId="{82EFA52A-E703-EDCF-2C69-6E533B284E89}"/>
          </ac:spMkLst>
        </pc:spChg>
      </pc:sldChg>
      <pc:sldChg chg="modSp new mod">
        <pc:chgData name="Robert Robson" userId="0611a22c-4a37-471b-80f5-a608aa559a12" providerId="ADAL" clId="{1304E63F-BAE2-4BDF-82E6-B709C5150AA6}" dt="2022-06-11T13:10:16.578" v="1392" actId="20577"/>
        <pc:sldMkLst>
          <pc:docMk/>
          <pc:sldMk cId="3238068823" sldId="267"/>
        </pc:sldMkLst>
        <pc:spChg chg="mod">
          <ac:chgData name="Robert Robson" userId="0611a22c-4a37-471b-80f5-a608aa559a12" providerId="ADAL" clId="{1304E63F-BAE2-4BDF-82E6-B709C5150AA6}" dt="2022-06-11T13:08:07.370" v="1007" actId="20577"/>
          <ac:spMkLst>
            <pc:docMk/>
            <pc:sldMk cId="3238068823" sldId="267"/>
            <ac:spMk id="2" creationId="{22CF72E9-935A-2C40-E03C-79A3FD5649A2}"/>
          </ac:spMkLst>
        </pc:spChg>
        <pc:spChg chg="mod">
          <ac:chgData name="Robert Robson" userId="0611a22c-4a37-471b-80f5-a608aa559a12" providerId="ADAL" clId="{1304E63F-BAE2-4BDF-82E6-B709C5150AA6}" dt="2022-06-11T13:10:16.578" v="1392" actId="20577"/>
          <ac:spMkLst>
            <pc:docMk/>
            <pc:sldMk cId="3238068823" sldId="267"/>
            <ac:spMk id="3" creationId="{8100FBFB-DC1B-C16C-2F09-50F6544DFB5E}"/>
          </ac:spMkLst>
        </pc:spChg>
      </pc:sldChg>
      <pc:sldChg chg="modSp new mod">
        <pc:chgData name="Robert Robson" userId="0611a22c-4a37-471b-80f5-a608aa559a12" providerId="ADAL" clId="{1304E63F-BAE2-4BDF-82E6-B709C5150AA6}" dt="2022-06-11T13:12:58.965" v="1802" actId="20577"/>
        <pc:sldMkLst>
          <pc:docMk/>
          <pc:sldMk cId="1812623625" sldId="268"/>
        </pc:sldMkLst>
        <pc:spChg chg="mod">
          <ac:chgData name="Robert Robson" userId="0611a22c-4a37-471b-80f5-a608aa559a12" providerId="ADAL" clId="{1304E63F-BAE2-4BDF-82E6-B709C5150AA6}" dt="2022-06-11T13:10:33.266" v="1420" actId="20577"/>
          <ac:spMkLst>
            <pc:docMk/>
            <pc:sldMk cId="1812623625" sldId="268"/>
            <ac:spMk id="2" creationId="{0414FC9D-25C7-D4CF-A3D3-2D0D53019750}"/>
          </ac:spMkLst>
        </pc:spChg>
        <pc:spChg chg="mod">
          <ac:chgData name="Robert Robson" userId="0611a22c-4a37-471b-80f5-a608aa559a12" providerId="ADAL" clId="{1304E63F-BAE2-4BDF-82E6-B709C5150AA6}" dt="2022-06-11T13:12:58.965" v="1802" actId="20577"/>
          <ac:spMkLst>
            <pc:docMk/>
            <pc:sldMk cId="1812623625" sldId="268"/>
            <ac:spMk id="3" creationId="{A0766ECF-BA97-EE20-4C87-A52D62A1308A}"/>
          </ac:spMkLst>
        </pc:spChg>
      </pc:sldChg>
      <pc:sldChg chg="addSp delSp modSp new del mod">
        <pc:chgData name="Robert Robson" userId="0611a22c-4a37-471b-80f5-a608aa559a12" providerId="ADAL" clId="{1304E63F-BAE2-4BDF-82E6-B709C5150AA6}" dt="2022-06-11T13:15:55.196" v="1836" actId="47"/>
        <pc:sldMkLst>
          <pc:docMk/>
          <pc:sldMk cId="3590701191" sldId="269"/>
        </pc:sldMkLst>
        <pc:spChg chg="mod">
          <ac:chgData name="Robert Robson" userId="0611a22c-4a37-471b-80f5-a608aa559a12" providerId="ADAL" clId="{1304E63F-BAE2-4BDF-82E6-B709C5150AA6}" dt="2022-06-11T13:14:02.370" v="1831" actId="20577"/>
          <ac:spMkLst>
            <pc:docMk/>
            <pc:sldMk cId="3590701191" sldId="269"/>
            <ac:spMk id="2" creationId="{A90290C6-13F5-34B8-6BBA-AEAB894D2B27}"/>
          </ac:spMkLst>
        </pc:spChg>
        <pc:spChg chg="del">
          <ac:chgData name="Robert Robson" userId="0611a22c-4a37-471b-80f5-a608aa559a12" providerId="ADAL" clId="{1304E63F-BAE2-4BDF-82E6-B709C5150AA6}" dt="2022-06-11T13:14:25.099" v="1832"/>
          <ac:spMkLst>
            <pc:docMk/>
            <pc:sldMk cId="3590701191" sldId="269"/>
            <ac:spMk id="3" creationId="{FA382908-F744-97E0-874E-1121168E5B35}"/>
          </ac:spMkLst>
        </pc:spChg>
        <pc:graphicFrameChg chg="add mod modGraphic">
          <ac:chgData name="Robert Robson" userId="0611a22c-4a37-471b-80f5-a608aa559a12" providerId="ADAL" clId="{1304E63F-BAE2-4BDF-82E6-B709C5150AA6}" dt="2022-06-11T13:14:46.909" v="1835" actId="14734"/>
          <ac:graphicFrameMkLst>
            <pc:docMk/>
            <pc:sldMk cId="3590701191" sldId="269"/>
            <ac:graphicFrameMk id="4" creationId="{6FA6D4E8-74F6-B05E-F7D4-AA5B9137C6C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294C2C-968C-4CAD-848D-2DD9FD6CA683}" type="doc">
      <dgm:prSet loTypeId="urn:microsoft.com/office/officeart/2005/8/layout/list1" loCatId="list" qsTypeId="urn:microsoft.com/office/officeart/2005/8/quickstyle/simple2" qsCatId="simple" csTypeId="urn:microsoft.com/office/officeart/2005/8/colors/colorful5" csCatId="colorful" phldr="1"/>
      <dgm:spPr/>
      <dgm:t>
        <a:bodyPr/>
        <a:lstStyle/>
        <a:p>
          <a:endParaRPr lang="en-US"/>
        </a:p>
      </dgm:t>
    </dgm:pt>
    <dgm:pt modelId="{1685A5F1-136B-421D-BAB2-E9CE16B4A8A5}">
      <dgm:prSet custT="1"/>
      <dgm:spPr/>
      <dgm:t>
        <a:bodyPr/>
        <a:lstStyle/>
        <a:p>
          <a:r>
            <a:rPr lang="en-US" sz="2000" dirty="0"/>
            <a:t>Log Files</a:t>
          </a:r>
        </a:p>
      </dgm:t>
    </dgm:pt>
    <dgm:pt modelId="{4156E28C-1E13-4103-A756-0AC59BC1286C}" type="parTrans" cxnId="{643743A8-047F-4018-9F81-7DDF77F9A71A}">
      <dgm:prSet/>
      <dgm:spPr/>
      <dgm:t>
        <a:bodyPr/>
        <a:lstStyle/>
        <a:p>
          <a:endParaRPr lang="en-US" sz="3200"/>
        </a:p>
      </dgm:t>
    </dgm:pt>
    <dgm:pt modelId="{B4283639-BCA7-4515-9637-B89D8DB1ED94}" type="sibTrans" cxnId="{643743A8-047F-4018-9F81-7DDF77F9A71A}">
      <dgm:prSet/>
      <dgm:spPr/>
      <dgm:t>
        <a:bodyPr/>
        <a:lstStyle/>
        <a:p>
          <a:endParaRPr lang="en-US" sz="3200"/>
        </a:p>
      </dgm:t>
    </dgm:pt>
    <dgm:pt modelId="{BF45DE9B-BF3F-48FC-BB9B-9550007BFF34}">
      <dgm:prSet custT="1"/>
      <dgm:spPr/>
      <dgm:t>
        <a:bodyPr/>
        <a:lstStyle/>
        <a:p>
          <a:r>
            <a:rPr lang="en-US" sz="2000" dirty="0"/>
            <a:t>Assertions</a:t>
          </a:r>
        </a:p>
      </dgm:t>
    </dgm:pt>
    <dgm:pt modelId="{F52A1F4F-6D19-48E2-8460-A7F2E7F94102}" type="parTrans" cxnId="{FE74081A-BE2E-428B-9581-D828D60E860F}">
      <dgm:prSet/>
      <dgm:spPr/>
      <dgm:t>
        <a:bodyPr/>
        <a:lstStyle/>
        <a:p>
          <a:endParaRPr lang="en-US" sz="3200"/>
        </a:p>
      </dgm:t>
    </dgm:pt>
    <dgm:pt modelId="{75E39B6C-BB65-49FF-BDA1-E81D3DF666F7}" type="sibTrans" cxnId="{FE74081A-BE2E-428B-9581-D828D60E860F}">
      <dgm:prSet/>
      <dgm:spPr/>
      <dgm:t>
        <a:bodyPr/>
        <a:lstStyle/>
        <a:p>
          <a:endParaRPr lang="en-US" sz="3200"/>
        </a:p>
      </dgm:t>
    </dgm:pt>
    <dgm:pt modelId="{89BA0D69-041B-4386-BFDE-949267B0EE29}">
      <dgm:prSet custT="1"/>
      <dgm:spPr/>
      <dgm:t>
        <a:bodyPr/>
        <a:lstStyle/>
        <a:p>
          <a:r>
            <a:rPr lang="en-US" sz="2000" dirty="0"/>
            <a:t>Lint</a:t>
          </a:r>
        </a:p>
      </dgm:t>
    </dgm:pt>
    <dgm:pt modelId="{6DC1CD8A-5AB6-4D91-BE76-0739B6968A91}" type="parTrans" cxnId="{767EAECB-B51D-42E9-AF88-2EF6DC32FCA1}">
      <dgm:prSet/>
      <dgm:spPr/>
      <dgm:t>
        <a:bodyPr/>
        <a:lstStyle/>
        <a:p>
          <a:endParaRPr lang="en-US" sz="3200"/>
        </a:p>
      </dgm:t>
    </dgm:pt>
    <dgm:pt modelId="{05172195-9EDE-475F-B736-32FCED99C53B}" type="sibTrans" cxnId="{767EAECB-B51D-42E9-AF88-2EF6DC32FCA1}">
      <dgm:prSet/>
      <dgm:spPr/>
      <dgm:t>
        <a:bodyPr/>
        <a:lstStyle/>
        <a:p>
          <a:endParaRPr lang="en-US" sz="3200"/>
        </a:p>
      </dgm:t>
    </dgm:pt>
    <dgm:pt modelId="{C6A5F634-2798-4597-9C35-7EA0BD54115F}">
      <dgm:prSet custT="1"/>
      <dgm:spPr/>
      <dgm:t>
        <a:bodyPr/>
        <a:lstStyle/>
        <a:p>
          <a:r>
            <a:rPr lang="en-US" sz="2000" dirty="0"/>
            <a:t>Core Dumps</a:t>
          </a:r>
        </a:p>
      </dgm:t>
    </dgm:pt>
    <dgm:pt modelId="{98EDB3DB-65DC-4E4C-B025-A7C65DF5BE1F}" type="parTrans" cxnId="{EA74A24D-DF69-4E06-81C2-76CE8E557386}">
      <dgm:prSet/>
      <dgm:spPr/>
      <dgm:t>
        <a:bodyPr/>
        <a:lstStyle/>
        <a:p>
          <a:endParaRPr lang="en-US" sz="3200"/>
        </a:p>
      </dgm:t>
    </dgm:pt>
    <dgm:pt modelId="{1A48BF20-2E0D-4ED6-B366-F762DF73F89C}" type="sibTrans" cxnId="{EA74A24D-DF69-4E06-81C2-76CE8E557386}">
      <dgm:prSet/>
      <dgm:spPr/>
      <dgm:t>
        <a:bodyPr/>
        <a:lstStyle/>
        <a:p>
          <a:endParaRPr lang="en-US" sz="3200"/>
        </a:p>
      </dgm:t>
    </dgm:pt>
    <dgm:pt modelId="{E6DBC613-373C-4298-97A1-96E130221BD4}">
      <dgm:prSet custT="1"/>
      <dgm:spPr/>
      <dgm:t>
        <a:bodyPr/>
        <a:lstStyle/>
        <a:p>
          <a:r>
            <a:rPr lang="en-US" sz="2000" dirty="0"/>
            <a:t>Conditional Compilation</a:t>
          </a:r>
        </a:p>
      </dgm:t>
    </dgm:pt>
    <dgm:pt modelId="{F3C59509-709C-40B7-BD6B-E33028B17297}" type="parTrans" cxnId="{F67F08AB-9796-4354-B54E-E090493383AE}">
      <dgm:prSet/>
      <dgm:spPr/>
      <dgm:t>
        <a:bodyPr/>
        <a:lstStyle/>
        <a:p>
          <a:endParaRPr lang="en-US" sz="3200"/>
        </a:p>
      </dgm:t>
    </dgm:pt>
    <dgm:pt modelId="{54B58862-7527-4197-9F4E-4FF132BC45EE}" type="sibTrans" cxnId="{F67F08AB-9796-4354-B54E-E090493383AE}">
      <dgm:prSet/>
      <dgm:spPr/>
      <dgm:t>
        <a:bodyPr/>
        <a:lstStyle/>
        <a:p>
          <a:endParaRPr lang="en-US" sz="3200"/>
        </a:p>
      </dgm:t>
    </dgm:pt>
    <dgm:pt modelId="{CEB3052A-E478-4163-AB09-7383EC589456}">
      <dgm:prSet custT="1"/>
      <dgm:spPr/>
      <dgm:t>
        <a:bodyPr/>
        <a:lstStyle/>
        <a:p>
          <a:r>
            <a:rPr lang="en-US" sz="2000" dirty="0"/>
            <a:t>Debug and Release Build</a:t>
          </a:r>
        </a:p>
      </dgm:t>
    </dgm:pt>
    <dgm:pt modelId="{F846E19C-B8C9-4DE3-9030-E7C1EFE84061}" type="parTrans" cxnId="{2EAFA00A-CF16-4DA6-9CFA-4CCEF82E5C3E}">
      <dgm:prSet/>
      <dgm:spPr/>
      <dgm:t>
        <a:bodyPr/>
        <a:lstStyle/>
        <a:p>
          <a:endParaRPr lang="en-US" sz="3200"/>
        </a:p>
      </dgm:t>
    </dgm:pt>
    <dgm:pt modelId="{5DEFF67C-6122-4D86-8561-4C7AAFCF7513}" type="sibTrans" cxnId="{2EAFA00A-CF16-4DA6-9CFA-4CCEF82E5C3E}">
      <dgm:prSet/>
      <dgm:spPr/>
      <dgm:t>
        <a:bodyPr/>
        <a:lstStyle/>
        <a:p>
          <a:endParaRPr lang="en-US" sz="3200"/>
        </a:p>
      </dgm:t>
    </dgm:pt>
    <dgm:pt modelId="{32EDB033-D383-448D-AC13-E7AB1BB2DEB6}">
      <dgm:prSet custT="1"/>
      <dgm:spPr/>
      <dgm:t>
        <a:bodyPr/>
        <a:lstStyle/>
        <a:p>
          <a:r>
            <a:rPr lang="en-US" sz="2000" dirty="0"/>
            <a:t>Other Languages</a:t>
          </a:r>
        </a:p>
      </dgm:t>
    </dgm:pt>
    <dgm:pt modelId="{E9B57DD8-A285-446C-9103-E1F92D251F56}" type="parTrans" cxnId="{FF63A626-8546-44F7-983B-41FD4E11219D}">
      <dgm:prSet/>
      <dgm:spPr/>
      <dgm:t>
        <a:bodyPr/>
        <a:lstStyle/>
        <a:p>
          <a:endParaRPr lang="en-US" sz="3200"/>
        </a:p>
      </dgm:t>
    </dgm:pt>
    <dgm:pt modelId="{CFB84394-B464-49AB-B46E-375AA1C17DCA}" type="sibTrans" cxnId="{FF63A626-8546-44F7-983B-41FD4E11219D}">
      <dgm:prSet/>
      <dgm:spPr/>
      <dgm:t>
        <a:bodyPr/>
        <a:lstStyle/>
        <a:p>
          <a:endParaRPr lang="en-US" sz="3200"/>
        </a:p>
      </dgm:t>
    </dgm:pt>
    <dgm:pt modelId="{5B84E3D0-18E4-4412-BE19-1F66B49CE538}" type="pres">
      <dgm:prSet presAssocID="{3C294C2C-968C-4CAD-848D-2DD9FD6CA683}" presName="linear" presStyleCnt="0">
        <dgm:presLayoutVars>
          <dgm:dir/>
          <dgm:animLvl val="lvl"/>
          <dgm:resizeHandles val="exact"/>
        </dgm:presLayoutVars>
      </dgm:prSet>
      <dgm:spPr/>
    </dgm:pt>
    <dgm:pt modelId="{0FA948D9-89C9-4153-8136-FFAEF5B82177}" type="pres">
      <dgm:prSet presAssocID="{1685A5F1-136B-421D-BAB2-E9CE16B4A8A5}" presName="parentLin" presStyleCnt="0"/>
      <dgm:spPr/>
    </dgm:pt>
    <dgm:pt modelId="{38199D48-E0B9-4F12-B552-DD1B93A8E95A}" type="pres">
      <dgm:prSet presAssocID="{1685A5F1-136B-421D-BAB2-E9CE16B4A8A5}" presName="parentLeftMargin" presStyleLbl="node1" presStyleIdx="0" presStyleCnt="7"/>
      <dgm:spPr/>
    </dgm:pt>
    <dgm:pt modelId="{7892A063-F275-4C7E-AD43-23AA8F0C2361}" type="pres">
      <dgm:prSet presAssocID="{1685A5F1-136B-421D-BAB2-E9CE16B4A8A5}" presName="parentText" presStyleLbl="node1" presStyleIdx="0" presStyleCnt="7">
        <dgm:presLayoutVars>
          <dgm:chMax val="0"/>
          <dgm:bulletEnabled val="1"/>
        </dgm:presLayoutVars>
      </dgm:prSet>
      <dgm:spPr/>
    </dgm:pt>
    <dgm:pt modelId="{B70CF017-5A71-4719-9C0F-827725E6BD8A}" type="pres">
      <dgm:prSet presAssocID="{1685A5F1-136B-421D-BAB2-E9CE16B4A8A5}" presName="negativeSpace" presStyleCnt="0"/>
      <dgm:spPr/>
    </dgm:pt>
    <dgm:pt modelId="{CDE36461-9CE3-4908-B11A-2855667BE216}" type="pres">
      <dgm:prSet presAssocID="{1685A5F1-136B-421D-BAB2-E9CE16B4A8A5}" presName="childText" presStyleLbl="conFgAcc1" presStyleIdx="0" presStyleCnt="7">
        <dgm:presLayoutVars>
          <dgm:bulletEnabled val="1"/>
        </dgm:presLayoutVars>
      </dgm:prSet>
      <dgm:spPr/>
    </dgm:pt>
    <dgm:pt modelId="{EB4A19B4-C38E-4585-A0E3-0DA912DA3CFB}" type="pres">
      <dgm:prSet presAssocID="{B4283639-BCA7-4515-9637-B89D8DB1ED94}" presName="spaceBetweenRectangles" presStyleCnt="0"/>
      <dgm:spPr/>
    </dgm:pt>
    <dgm:pt modelId="{B9102A1D-5F12-4657-97AC-58608C7F3963}" type="pres">
      <dgm:prSet presAssocID="{BF45DE9B-BF3F-48FC-BB9B-9550007BFF34}" presName="parentLin" presStyleCnt="0"/>
      <dgm:spPr/>
    </dgm:pt>
    <dgm:pt modelId="{C4028D2A-4685-4961-BCF4-044B84888962}" type="pres">
      <dgm:prSet presAssocID="{BF45DE9B-BF3F-48FC-BB9B-9550007BFF34}" presName="parentLeftMargin" presStyleLbl="node1" presStyleIdx="0" presStyleCnt="7"/>
      <dgm:spPr/>
    </dgm:pt>
    <dgm:pt modelId="{7A74E93D-4088-443F-96D4-E923EF693D76}" type="pres">
      <dgm:prSet presAssocID="{BF45DE9B-BF3F-48FC-BB9B-9550007BFF34}" presName="parentText" presStyleLbl="node1" presStyleIdx="1" presStyleCnt="7">
        <dgm:presLayoutVars>
          <dgm:chMax val="0"/>
          <dgm:bulletEnabled val="1"/>
        </dgm:presLayoutVars>
      </dgm:prSet>
      <dgm:spPr/>
    </dgm:pt>
    <dgm:pt modelId="{A9B74994-427E-42BD-911D-58EA85E7F55E}" type="pres">
      <dgm:prSet presAssocID="{BF45DE9B-BF3F-48FC-BB9B-9550007BFF34}" presName="negativeSpace" presStyleCnt="0"/>
      <dgm:spPr/>
    </dgm:pt>
    <dgm:pt modelId="{4C5A1510-409E-409E-BAED-BCDC198AAA42}" type="pres">
      <dgm:prSet presAssocID="{BF45DE9B-BF3F-48FC-BB9B-9550007BFF34}" presName="childText" presStyleLbl="conFgAcc1" presStyleIdx="1" presStyleCnt="7">
        <dgm:presLayoutVars>
          <dgm:bulletEnabled val="1"/>
        </dgm:presLayoutVars>
      </dgm:prSet>
      <dgm:spPr/>
    </dgm:pt>
    <dgm:pt modelId="{9B8465EB-1C4C-428B-91E1-684BADAB672A}" type="pres">
      <dgm:prSet presAssocID="{75E39B6C-BB65-49FF-BDA1-E81D3DF666F7}" presName="spaceBetweenRectangles" presStyleCnt="0"/>
      <dgm:spPr/>
    </dgm:pt>
    <dgm:pt modelId="{83C6E108-8090-46AC-9017-16248EA84308}" type="pres">
      <dgm:prSet presAssocID="{89BA0D69-041B-4386-BFDE-949267B0EE29}" presName="parentLin" presStyleCnt="0"/>
      <dgm:spPr/>
    </dgm:pt>
    <dgm:pt modelId="{7F3E5FF0-E2D9-489F-A49F-B915D350EBD5}" type="pres">
      <dgm:prSet presAssocID="{89BA0D69-041B-4386-BFDE-949267B0EE29}" presName="parentLeftMargin" presStyleLbl="node1" presStyleIdx="1" presStyleCnt="7"/>
      <dgm:spPr/>
    </dgm:pt>
    <dgm:pt modelId="{558312F8-EE85-47E1-8F4F-E9E219AD6663}" type="pres">
      <dgm:prSet presAssocID="{89BA0D69-041B-4386-BFDE-949267B0EE29}" presName="parentText" presStyleLbl="node1" presStyleIdx="2" presStyleCnt="7">
        <dgm:presLayoutVars>
          <dgm:chMax val="0"/>
          <dgm:bulletEnabled val="1"/>
        </dgm:presLayoutVars>
      </dgm:prSet>
      <dgm:spPr/>
    </dgm:pt>
    <dgm:pt modelId="{1E78D549-BEF9-446D-928D-43F9879C4940}" type="pres">
      <dgm:prSet presAssocID="{89BA0D69-041B-4386-BFDE-949267B0EE29}" presName="negativeSpace" presStyleCnt="0"/>
      <dgm:spPr/>
    </dgm:pt>
    <dgm:pt modelId="{FBCFEBFE-99B7-4DEA-B7A5-9E986F715BF6}" type="pres">
      <dgm:prSet presAssocID="{89BA0D69-041B-4386-BFDE-949267B0EE29}" presName="childText" presStyleLbl="conFgAcc1" presStyleIdx="2" presStyleCnt="7">
        <dgm:presLayoutVars>
          <dgm:bulletEnabled val="1"/>
        </dgm:presLayoutVars>
      </dgm:prSet>
      <dgm:spPr/>
    </dgm:pt>
    <dgm:pt modelId="{1966B00D-C1EE-4182-B3E3-A7272B69316A}" type="pres">
      <dgm:prSet presAssocID="{05172195-9EDE-475F-B736-32FCED99C53B}" presName="spaceBetweenRectangles" presStyleCnt="0"/>
      <dgm:spPr/>
    </dgm:pt>
    <dgm:pt modelId="{66F7C942-6EBF-4E91-9150-390E9535E78A}" type="pres">
      <dgm:prSet presAssocID="{C6A5F634-2798-4597-9C35-7EA0BD54115F}" presName="parentLin" presStyleCnt="0"/>
      <dgm:spPr/>
    </dgm:pt>
    <dgm:pt modelId="{CC88A518-4D12-4893-AA89-0FE81C48FE23}" type="pres">
      <dgm:prSet presAssocID="{C6A5F634-2798-4597-9C35-7EA0BD54115F}" presName="parentLeftMargin" presStyleLbl="node1" presStyleIdx="2" presStyleCnt="7"/>
      <dgm:spPr/>
    </dgm:pt>
    <dgm:pt modelId="{9D15C5A7-6CBF-44A9-BD10-6E62DE1F5B92}" type="pres">
      <dgm:prSet presAssocID="{C6A5F634-2798-4597-9C35-7EA0BD54115F}" presName="parentText" presStyleLbl="node1" presStyleIdx="3" presStyleCnt="7">
        <dgm:presLayoutVars>
          <dgm:chMax val="0"/>
          <dgm:bulletEnabled val="1"/>
        </dgm:presLayoutVars>
      </dgm:prSet>
      <dgm:spPr/>
    </dgm:pt>
    <dgm:pt modelId="{65A32E77-D025-43CD-A5E8-F6373CD59A7D}" type="pres">
      <dgm:prSet presAssocID="{C6A5F634-2798-4597-9C35-7EA0BD54115F}" presName="negativeSpace" presStyleCnt="0"/>
      <dgm:spPr/>
    </dgm:pt>
    <dgm:pt modelId="{423F7827-6434-4AC1-A323-297A91D250EE}" type="pres">
      <dgm:prSet presAssocID="{C6A5F634-2798-4597-9C35-7EA0BD54115F}" presName="childText" presStyleLbl="conFgAcc1" presStyleIdx="3" presStyleCnt="7">
        <dgm:presLayoutVars>
          <dgm:bulletEnabled val="1"/>
        </dgm:presLayoutVars>
      </dgm:prSet>
      <dgm:spPr/>
    </dgm:pt>
    <dgm:pt modelId="{86A59685-1F28-4FAF-9588-AF9C597D8842}" type="pres">
      <dgm:prSet presAssocID="{1A48BF20-2E0D-4ED6-B366-F762DF73F89C}" presName="spaceBetweenRectangles" presStyleCnt="0"/>
      <dgm:spPr/>
    </dgm:pt>
    <dgm:pt modelId="{17C9EB3F-9D16-424C-84BD-287BCF6964BF}" type="pres">
      <dgm:prSet presAssocID="{E6DBC613-373C-4298-97A1-96E130221BD4}" presName="parentLin" presStyleCnt="0"/>
      <dgm:spPr/>
    </dgm:pt>
    <dgm:pt modelId="{F278A8A6-DD97-4B46-9FC4-071C64FD080C}" type="pres">
      <dgm:prSet presAssocID="{E6DBC613-373C-4298-97A1-96E130221BD4}" presName="parentLeftMargin" presStyleLbl="node1" presStyleIdx="3" presStyleCnt="7"/>
      <dgm:spPr/>
    </dgm:pt>
    <dgm:pt modelId="{9BC18DE9-F33D-427A-B656-F2324AE8DEF6}" type="pres">
      <dgm:prSet presAssocID="{E6DBC613-373C-4298-97A1-96E130221BD4}" presName="parentText" presStyleLbl="node1" presStyleIdx="4" presStyleCnt="7">
        <dgm:presLayoutVars>
          <dgm:chMax val="0"/>
          <dgm:bulletEnabled val="1"/>
        </dgm:presLayoutVars>
      </dgm:prSet>
      <dgm:spPr/>
    </dgm:pt>
    <dgm:pt modelId="{777B5556-1935-4E79-8A89-E720D1196A3E}" type="pres">
      <dgm:prSet presAssocID="{E6DBC613-373C-4298-97A1-96E130221BD4}" presName="negativeSpace" presStyleCnt="0"/>
      <dgm:spPr/>
    </dgm:pt>
    <dgm:pt modelId="{66747952-C33B-4D0E-A415-A668860E8EEA}" type="pres">
      <dgm:prSet presAssocID="{E6DBC613-373C-4298-97A1-96E130221BD4}" presName="childText" presStyleLbl="conFgAcc1" presStyleIdx="4" presStyleCnt="7">
        <dgm:presLayoutVars>
          <dgm:bulletEnabled val="1"/>
        </dgm:presLayoutVars>
      </dgm:prSet>
      <dgm:spPr/>
    </dgm:pt>
    <dgm:pt modelId="{4718F3E2-D3D0-4778-A5F1-7F3FECB9E060}" type="pres">
      <dgm:prSet presAssocID="{54B58862-7527-4197-9F4E-4FF132BC45EE}" presName="spaceBetweenRectangles" presStyleCnt="0"/>
      <dgm:spPr/>
    </dgm:pt>
    <dgm:pt modelId="{6A42F552-CEAB-4478-8A3F-1EC06E3C9331}" type="pres">
      <dgm:prSet presAssocID="{CEB3052A-E478-4163-AB09-7383EC589456}" presName="parentLin" presStyleCnt="0"/>
      <dgm:spPr/>
    </dgm:pt>
    <dgm:pt modelId="{F7177BAA-AA4D-420C-AA0A-564646E5AC42}" type="pres">
      <dgm:prSet presAssocID="{CEB3052A-E478-4163-AB09-7383EC589456}" presName="parentLeftMargin" presStyleLbl="node1" presStyleIdx="4" presStyleCnt="7"/>
      <dgm:spPr/>
    </dgm:pt>
    <dgm:pt modelId="{1252D722-620E-4732-8709-3749D3CD109F}" type="pres">
      <dgm:prSet presAssocID="{CEB3052A-E478-4163-AB09-7383EC589456}" presName="parentText" presStyleLbl="node1" presStyleIdx="5" presStyleCnt="7">
        <dgm:presLayoutVars>
          <dgm:chMax val="0"/>
          <dgm:bulletEnabled val="1"/>
        </dgm:presLayoutVars>
      </dgm:prSet>
      <dgm:spPr/>
    </dgm:pt>
    <dgm:pt modelId="{2EB7EC5C-0DF0-4A3C-A249-69F7D4645435}" type="pres">
      <dgm:prSet presAssocID="{CEB3052A-E478-4163-AB09-7383EC589456}" presName="negativeSpace" presStyleCnt="0"/>
      <dgm:spPr/>
    </dgm:pt>
    <dgm:pt modelId="{4CD0C3A2-BF82-4BC2-B53D-931BA7BE902E}" type="pres">
      <dgm:prSet presAssocID="{CEB3052A-E478-4163-AB09-7383EC589456}" presName="childText" presStyleLbl="conFgAcc1" presStyleIdx="5" presStyleCnt="7">
        <dgm:presLayoutVars>
          <dgm:bulletEnabled val="1"/>
        </dgm:presLayoutVars>
      </dgm:prSet>
      <dgm:spPr/>
    </dgm:pt>
    <dgm:pt modelId="{FD3CC6B0-3D28-42D3-897A-210EEC352B6D}" type="pres">
      <dgm:prSet presAssocID="{5DEFF67C-6122-4D86-8561-4C7AAFCF7513}" presName="spaceBetweenRectangles" presStyleCnt="0"/>
      <dgm:spPr/>
    </dgm:pt>
    <dgm:pt modelId="{CFF9075C-D250-4797-9124-23B9C7AD2BAB}" type="pres">
      <dgm:prSet presAssocID="{32EDB033-D383-448D-AC13-E7AB1BB2DEB6}" presName="parentLin" presStyleCnt="0"/>
      <dgm:spPr/>
    </dgm:pt>
    <dgm:pt modelId="{4D55CE72-10E5-41AC-AFF3-9AE4CD1E4900}" type="pres">
      <dgm:prSet presAssocID="{32EDB033-D383-448D-AC13-E7AB1BB2DEB6}" presName="parentLeftMargin" presStyleLbl="node1" presStyleIdx="5" presStyleCnt="7"/>
      <dgm:spPr/>
    </dgm:pt>
    <dgm:pt modelId="{95C180E9-A8E8-472E-9E3C-05625E0504F4}" type="pres">
      <dgm:prSet presAssocID="{32EDB033-D383-448D-AC13-E7AB1BB2DEB6}" presName="parentText" presStyleLbl="node1" presStyleIdx="6" presStyleCnt="7">
        <dgm:presLayoutVars>
          <dgm:chMax val="0"/>
          <dgm:bulletEnabled val="1"/>
        </dgm:presLayoutVars>
      </dgm:prSet>
      <dgm:spPr/>
    </dgm:pt>
    <dgm:pt modelId="{8442C644-3FC0-47C0-B299-C5CFA1EC7E6E}" type="pres">
      <dgm:prSet presAssocID="{32EDB033-D383-448D-AC13-E7AB1BB2DEB6}" presName="negativeSpace" presStyleCnt="0"/>
      <dgm:spPr/>
    </dgm:pt>
    <dgm:pt modelId="{05AD2892-EC93-4BB7-BEDF-37F160B5A247}" type="pres">
      <dgm:prSet presAssocID="{32EDB033-D383-448D-AC13-E7AB1BB2DEB6}" presName="childText" presStyleLbl="conFgAcc1" presStyleIdx="6" presStyleCnt="7">
        <dgm:presLayoutVars>
          <dgm:bulletEnabled val="1"/>
        </dgm:presLayoutVars>
      </dgm:prSet>
      <dgm:spPr/>
    </dgm:pt>
  </dgm:ptLst>
  <dgm:cxnLst>
    <dgm:cxn modelId="{527B2C05-F924-4E8E-91A7-0D5EA96946F2}" type="presOf" srcId="{32EDB033-D383-448D-AC13-E7AB1BB2DEB6}" destId="{4D55CE72-10E5-41AC-AFF3-9AE4CD1E4900}" srcOrd="0" destOrd="0" presId="urn:microsoft.com/office/officeart/2005/8/layout/list1"/>
    <dgm:cxn modelId="{2EAFA00A-CF16-4DA6-9CFA-4CCEF82E5C3E}" srcId="{3C294C2C-968C-4CAD-848D-2DD9FD6CA683}" destId="{CEB3052A-E478-4163-AB09-7383EC589456}" srcOrd="5" destOrd="0" parTransId="{F846E19C-B8C9-4DE3-9030-E7C1EFE84061}" sibTransId="{5DEFF67C-6122-4D86-8561-4C7AAFCF7513}"/>
    <dgm:cxn modelId="{FE74081A-BE2E-428B-9581-D828D60E860F}" srcId="{3C294C2C-968C-4CAD-848D-2DD9FD6CA683}" destId="{BF45DE9B-BF3F-48FC-BB9B-9550007BFF34}" srcOrd="1" destOrd="0" parTransId="{F52A1F4F-6D19-48E2-8460-A7F2E7F94102}" sibTransId="{75E39B6C-BB65-49FF-BDA1-E81D3DF666F7}"/>
    <dgm:cxn modelId="{FF63A626-8546-44F7-983B-41FD4E11219D}" srcId="{3C294C2C-968C-4CAD-848D-2DD9FD6CA683}" destId="{32EDB033-D383-448D-AC13-E7AB1BB2DEB6}" srcOrd="6" destOrd="0" parTransId="{E9B57DD8-A285-446C-9103-E1F92D251F56}" sibTransId="{CFB84394-B464-49AB-B46E-375AA1C17DCA}"/>
    <dgm:cxn modelId="{0189252C-01AD-4637-8FB0-9F789ACBB981}" type="presOf" srcId="{1685A5F1-136B-421D-BAB2-E9CE16B4A8A5}" destId="{7892A063-F275-4C7E-AD43-23AA8F0C2361}" srcOrd="1" destOrd="0" presId="urn:microsoft.com/office/officeart/2005/8/layout/list1"/>
    <dgm:cxn modelId="{6D82DE31-20B1-4B3F-9CD8-C03B3E3AD9EA}" type="presOf" srcId="{1685A5F1-136B-421D-BAB2-E9CE16B4A8A5}" destId="{38199D48-E0B9-4F12-B552-DD1B93A8E95A}" srcOrd="0" destOrd="0" presId="urn:microsoft.com/office/officeart/2005/8/layout/list1"/>
    <dgm:cxn modelId="{34F1113B-FDB8-4E13-B791-909A94B199D7}" type="presOf" srcId="{BF45DE9B-BF3F-48FC-BB9B-9550007BFF34}" destId="{7A74E93D-4088-443F-96D4-E923EF693D76}" srcOrd="1" destOrd="0" presId="urn:microsoft.com/office/officeart/2005/8/layout/list1"/>
    <dgm:cxn modelId="{29A3735D-9A28-4A40-979A-3AF141590561}" type="presOf" srcId="{C6A5F634-2798-4597-9C35-7EA0BD54115F}" destId="{9D15C5A7-6CBF-44A9-BD10-6E62DE1F5B92}" srcOrd="1" destOrd="0" presId="urn:microsoft.com/office/officeart/2005/8/layout/list1"/>
    <dgm:cxn modelId="{FD06D647-CD7F-4BF8-B9B4-85532F5C9848}" type="presOf" srcId="{3C294C2C-968C-4CAD-848D-2DD9FD6CA683}" destId="{5B84E3D0-18E4-4412-BE19-1F66B49CE538}" srcOrd="0" destOrd="0" presId="urn:microsoft.com/office/officeart/2005/8/layout/list1"/>
    <dgm:cxn modelId="{EA74A24D-DF69-4E06-81C2-76CE8E557386}" srcId="{3C294C2C-968C-4CAD-848D-2DD9FD6CA683}" destId="{C6A5F634-2798-4597-9C35-7EA0BD54115F}" srcOrd="3" destOrd="0" parTransId="{98EDB3DB-65DC-4E4C-B025-A7C65DF5BE1F}" sibTransId="{1A48BF20-2E0D-4ED6-B366-F762DF73F89C}"/>
    <dgm:cxn modelId="{6A7DBC74-A77E-4515-BC87-A662E868AC6D}" type="presOf" srcId="{CEB3052A-E478-4163-AB09-7383EC589456}" destId="{F7177BAA-AA4D-420C-AA0A-564646E5AC42}" srcOrd="0" destOrd="0" presId="urn:microsoft.com/office/officeart/2005/8/layout/list1"/>
    <dgm:cxn modelId="{2F3A2876-9B3F-4088-8D12-2106DAF8092E}" type="presOf" srcId="{C6A5F634-2798-4597-9C35-7EA0BD54115F}" destId="{CC88A518-4D12-4893-AA89-0FE81C48FE23}" srcOrd="0" destOrd="0" presId="urn:microsoft.com/office/officeart/2005/8/layout/list1"/>
    <dgm:cxn modelId="{DF3F098A-28AF-4CF1-900C-9D3EB2331761}" type="presOf" srcId="{BF45DE9B-BF3F-48FC-BB9B-9550007BFF34}" destId="{C4028D2A-4685-4961-BCF4-044B84888962}" srcOrd="0" destOrd="0" presId="urn:microsoft.com/office/officeart/2005/8/layout/list1"/>
    <dgm:cxn modelId="{201B6C9A-86C1-4779-AC20-C79894D69CB4}" type="presOf" srcId="{E6DBC613-373C-4298-97A1-96E130221BD4}" destId="{F278A8A6-DD97-4B46-9FC4-071C64FD080C}" srcOrd="0" destOrd="0" presId="urn:microsoft.com/office/officeart/2005/8/layout/list1"/>
    <dgm:cxn modelId="{08A48D9F-D4F7-4761-9F33-22C801CFD120}" type="presOf" srcId="{32EDB033-D383-448D-AC13-E7AB1BB2DEB6}" destId="{95C180E9-A8E8-472E-9E3C-05625E0504F4}" srcOrd="1" destOrd="0" presId="urn:microsoft.com/office/officeart/2005/8/layout/list1"/>
    <dgm:cxn modelId="{9A071DA2-8142-4581-81E0-99162E56E494}" type="presOf" srcId="{89BA0D69-041B-4386-BFDE-949267B0EE29}" destId="{7F3E5FF0-E2D9-489F-A49F-B915D350EBD5}" srcOrd="0" destOrd="0" presId="urn:microsoft.com/office/officeart/2005/8/layout/list1"/>
    <dgm:cxn modelId="{643743A8-047F-4018-9F81-7DDF77F9A71A}" srcId="{3C294C2C-968C-4CAD-848D-2DD9FD6CA683}" destId="{1685A5F1-136B-421D-BAB2-E9CE16B4A8A5}" srcOrd="0" destOrd="0" parTransId="{4156E28C-1E13-4103-A756-0AC59BC1286C}" sibTransId="{B4283639-BCA7-4515-9637-B89D8DB1ED94}"/>
    <dgm:cxn modelId="{F67F08AB-9796-4354-B54E-E090493383AE}" srcId="{3C294C2C-968C-4CAD-848D-2DD9FD6CA683}" destId="{E6DBC613-373C-4298-97A1-96E130221BD4}" srcOrd="4" destOrd="0" parTransId="{F3C59509-709C-40B7-BD6B-E33028B17297}" sibTransId="{54B58862-7527-4197-9F4E-4FF132BC45EE}"/>
    <dgm:cxn modelId="{2F5050B1-A983-40A4-A7CB-9F9E21EAEEEC}" type="presOf" srcId="{E6DBC613-373C-4298-97A1-96E130221BD4}" destId="{9BC18DE9-F33D-427A-B656-F2324AE8DEF6}" srcOrd="1" destOrd="0" presId="urn:microsoft.com/office/officeart/2005/8/layout/list1"/>
    <dgm:cxn modelId="{749015C9-E060-4F7A-893B-F1D4CA243A48}" type="presOf" srcId="{CEB3052A-E478-4163-AB09-7383EC589456}" destId="{1252D722-620E-4732-8709-3749D3CD109F}" srcOrd="1" destOrd="0" presId="urn:microsoft.com/office/officeart/2005/8/layout/list1"/>
    <dgm:cxn modelId="{767EAECB-B51D-42E9-AF88-2EF6DC32FCA1}" srcId="{3C294C2C-968C-4CAD-848D-2DD9FD6CA683}" destId="{89BA0D69-041B-4386-BFDE-949267B0EE29}" srcOrd="2" destOrd="0" parTransId="{6DC1CD8A-5AB6-4D91-BE76-0739B6968A91}" sibTransId="{05172195-9EDE-475F-B736-32FCED99C53B}"/>
    <dgm:cxn modelId="{94BBE1F5-EA97-4D5A-B2F7-D8CE4271F0E7}" type="presOf" srcId="{89BA0D69-041B-4386-BFDE-949267B0EE29}" destId="{558312F8-EE85-47E1-8F4F-E9E219AD6663}" srcOrd="1" destOrd="0" presId="urn:microsoft.com/office/officeart/2005/8/layout/list1"/>
    <dgm:cxn modelId="{AFBE6E34-4E77-4834-8BEB-2911C9806B55}" type="presParOf" srcId="{5B84E3D0-18E4-4412-BE19-1F66B49CE538}" destId="{0FA948D9-89C9-4153-8136-FFAEF5B82177}" srcOrd="0" destOrd="0" presId="urn:microsoft.com/office/officeart/2005/8/layout/list1"/>
    <dgm:cxn modelId="{2FA0019C-EC62-4B59-8396-FDB185F1958B}" type="presParOf" srcId="{0FA948D9-89C9-4153-8136-FFAEF5B82177}" destId="{38199D48-E0B9-4F12-B552-DD1B93A8E95A}" srcOrd="0" destOrd="0" presId="urn:microsoft.com/office/officeart/2005/8/layout/list1"/>
    <dgm:cxn modelId="{CFA4AEE7-7A5D-4367-937A-A7549EC7C14E}" type="presParOf" srcId="{0FA948D9-89C9-4153-8136-FFAEF5B82177}" destId="{7892A063-F275-4C7E-AD43-23AA8F0C2361}" srcOrd="1" destOrd="0" presId="urn:microsoft.com/office/officeart/2005/8/layout/list1"/>
    <dgm:cxn modelId="{AA548564-D1F1-4D01-8E8F-ADC3EF478C4B}" type="presParOf" srcId="{5B84E3D0-18E4-4412-BE19-1F66B49CE538}" destId="{B70CF017-5A71-4719-9C0F-827725E6BD8A}" srcOrd="1" destOrd="0" presId="urn:microsoft.com/office/officeart/2005/8/layout/list1"/>
    <dgm:cxn modelId="{AE8DC432-3A85-468D-AEA0-31585950AF27}" type="presParOf" srcId="{5B84E3D0-18E4-4412-BE19-1F66B49CE538}" destId="{CDE36461-9CE3-4908-B11A-2855667BE216}" srcOrd="2" destOrd="0" presId="urn:microsoft.com/office/officeart/2005/8/layout/list1"/>
    <dgm:cxn modelId="{D878F54A-E281-47E6-89A8-0E71F355F567}" type="presParOf" srcId="{5B84E3D0-18E4-4412-BE19-1F66B49CE538}" destId="{EB4A19B4-C38E-4585-A0E3-0DA912DA3CFB}" srcOrd="3" destOrd="0" presId="urn:microsoft.com/office/officeart/2005/8/layout/list1"/>
    <dgm:cxn modelId="{27EA3B2A-D2C8-42C2-ADA5-8CB57B46A287}" type="presParOf" srcId="{5B84E3D0-18E4-4412-BE19-1F66B49CE538}" destId="{B9102A1D-5F12-4657-97AC-58608C7F3963}" srcOrd="4" destOrd="0" presId="urn:microsoft.com/office/officeart/2005/8/layout/list1"/>
    <dgm:cxn modelId="{554B61BB-81A2-4576-BCF3-90570BB2C2DD}" type="presParOf" srcId="{B9102A1D-5F12-4657-97AC-58608C7F3963}" destId="{C4028D2A-4685-4961-BCF4-044B84888962}" srcOrd="0" destOrd="0" presId="urn:microsoft.com/office/officeart/2005/8/layout/list1"/>
    <dgm:cxn modelId="{DB9BAD21-EB60-4294-9A49-7DD3D34121D2}" type="presParOf" srcId="{B9102A1D-5F12-4657-97AC-58608C7F3963}" destId="{7A74E93D-4088-443F-96D4-E923EF693D76}" srcOrd="1" destOrd="0" presId="urn:microsoft.com/office/officeart/2005/8/layout/list1"/>
    <dgm:cxn modelId="{5F95B076-4A6F-46ED-9D22-F7BCB0D5C8F2}" type="presParOf" srcId="{5B84E3D0-18E4-4412-BE19-1F66B49CE538}" destId="{A9B74994-427E-42BD-911D-58EA85E7F55E}" srcOrd="5" destOrd="0" presId="urn:microsoft.com/office/officeart/2005/8/layout/list1"/>
    <dgm:cxn modelId="{FC64517D-7182-4640-9F94-A081109729CC}" type="presParOf" srcId="{5B84E3D0-18E4-4412-BE19-1F66B49CE538}" destId="{4C5A1510-409E-409E-BAED-BCDC198AAA42}" srcOrd="6" destOrd="0" presId="urn:microsoft.com/office/officeart/2005/8/layout/list1"/>
    <dgm:cxn modelId="{A0FF9E38-7CC4-4D02-9978-541113E7E5D8}" type="presParOf" srcId="{5B84E3D0-18E4-4412-BE19-1F66B49CE538}" destId="{9B8465EB-1C4C-428B-91E1-684BADAB672A}" srcOrd="7" destOrd="0" presId="urn:microsoft.com/office/officeart/2005/8/layout/list1"/>
    <dgm:cxn modelId="{0360A6BC-A6B8-4C5A-8C80-83D09177CD62}" type="presParOf" srcId="{5B84E3D0-18E4-4412-BE19-1F66B49CE538}" destId="{83C6E108-8090-46AC-9017-16248EA84308}" srcOrd="8" destOrd="0" presId="urn:microsoft.com/office/officeart/2005/8/layout/list1"/>
    <dgm:cxn modelId="{9FC8E4C7-E159-4ED7-94D9-E07E1727AC75}" type="presParOf" srcId="{83C6E108-8090-46AC-9017-16248EA84308}" destId="{7F3E5FF0-E2D9-489F-A49F-B915D350EBD5}" srcOrd="0" destOrd="0" presId="urn:microsoft.com/office/officeart/2005/8/layout/list1"/>
    <dgm:cxn modelId="{9CEA1C8F-26D1-4CC8-899C-D02A050921BD}" type="presParOf" srcId="{83C6E108-8090-46AC-9017-16248EA84308}" destId="{558312F8-EE85-47E1-8F4F-E9E219AD6663}" srcOrd="1" destOrd="0" presId="urn:microsoft.com/office/officeart/2005/8/layout/list1"/>
    <dgm:cxn modelId="{97945AF4-2342-43E5-BEF2-B29641B7E417}" type="presParOf" srcId="{5B84E3D0-18E4-4412-BE19-1F66B49CE538}" destId="{1E78D549-BEF9-446D-928D-43F9879C4940}" srcOrd="9" destOrd="0" presId="urn:microsoft.com/office/officeart/2005/8/layout/list1"/>
    <dgm:cxn modelId="{2403A8AA-0917-4FDE-A446-05263ACB57D9}" type="presParOf" srcId="{5B84E3D0-18E4-4412-BE19-1F66B49CE538}" destId="{FBCFEBFE-99B7-4DEA-B7A5-9E986F715BF6}" srcOrd="10" destOrd="0" presId="urn:microsoft.com/office/officeart/2005/8/layout/list1"/>
    <dgm:cxn modelId="{4744F84D-5515-4E7B-A1C7-761142B2E723}" type="presParOf" srcId="{5B84E3D0-18E4-4412-BE19-1F66B49CE538}" destId="{1966B00D-C1EE-4182-B3E3-A7272B69316A}" srcOrd="11" destOrd="0" presId="urn:microsoft.com/office/officeart/2005/8/layout/list1"/>
    <dgm:cxn modelId="{B467B1CB-E4BC-4DA0-AD8B-3BF4C8C8E0F6}" type="presParOf" srcId="{5B84E3D0-18E4-4412-BE19-1F66B49CE538}" destId="{66F7C942-6EBF-4E91-9150-390E9535E78A}" srcOrd="12" destOrd="0" presId="urn:microsoft.com/office/officeart/2005/8/layout/list1"/>
    <dgm:cxn modelId="{7A0C3A72-713E-45D0-909A-7D639D072A33}" type="presParOf" srcId="{66F7C942-6EBF-4E91-9150-390E9535E78A}" destId="{CC88A518-4D12-4893-AA89-0FE81C48FE23}" srcOrd="0" destOrd="0" presId="urn:microsoft.com/office/officeart/2005/8/layout/list1"/>
    <dgm:cxn modelId="{D2B90C37-2E1A-4F87-8FD2-FE3EB3583EC0}" type="presParOf" srcId="{66F7C942-6EBF-4E91-9150-390E9535E78A}" destId="{9D15C5A7-6CBF-44A9-BD10-6E62DE1F5B92}" srcOrd="1" destOrd="0" presId="urn:microsoft.com/office/officeart/2005/8/layout/list1"/>
    <dgm:cxn modelId="{AEDDCBFD-F611-4B8B-BA82-70EF32AC8F55}" type="presParOf" srcId="{5B84E3D0-18E4-4412-BE19-1F66B49CE538}" destId="{65A32E77-D025-43CD-A5E8-F6373CD59A7D}" srcOrd="13" destOrd="0" presId="urn:microsoft.com/office/officeart/2005/8/layout/list1"/>
    <dgm:cxn modelId="{7AB39526-750B-408E-BE12-66A28CEF8077}" type="presParOf" srcId="{5B84E3D0-18E4-4412-BE19-1F66B49CE538}" destId="{423F7827-6434-4AC1-A323-297A91D250EE}" srcOrd="14" destOrd="0" presId="urn:microsoft.com/office/officeart/2005/8/layout/list1"/>
    <dgm:cxn modelId="{813CC081-FD73-4EEC-92F3-7CE302365941}" type="presParOf" srcId="{5B84E3D0-18E4-4412-BE19-1F66B49CE538}" destId="{86A59685-1F28-4FAF-9588-AF9C597D8842}" srcOrd="15" destOrd="0" presId="urn:microsoft.com/office/officeart/2005/8/layout/list1"/>
    <dgm:cxn modelId="{4B9807F8-BAB3-4CC6-A8C8-7823D8AC8436}" type="presParOf" srcId="{5B84E3D0-18E4-4412-BE19-1F66B49CE538}" destId="{17C9EB3F-9D16-424C-84BD-287BCF6964BF}" srcOrd="16" destOrd="0" presId="urn:microsoft.com/office/officeart/2005/8/layout/list1"/>
    <dgm:cxn modelId="{7E2B8E9E-7EB2-41C4-9CAE-ECB01C617D74}" type="presParOf" srcId="{17C9EB3F-9D16-424C-84BD-287BCF6964BF}" destId="{F278A8A6-DD97-4B46-9FC4-071C64FD080C}" srcOrd="0" destOrd="0" presId="urn:microsoft.com/office/officeart/2005/8/layout/list1"/>
    <dgm:cxn modelId="{AFA9B338-AE42-4291-87BF-26A01DF551BA}" type="presParOf" srcId="{17C9EB3F-9D16-424C-84BD-287BCF6964BF}" destId="{9BC18DE9-F33D-427A-B656-F2324AE8DEF6}" srcOrd="1" destOrd="0" presId="urn:microsoft.com/office/officeart/2005/8/layout/list1"/>
    <dgm:cxn modelId="{306785DC-48F1-49FE-A2DA-55EC3806A5F9}" type="presParOf" srcId="{5B84E3D0-18E4-4412-BE19-1F66B49CE538}" destId="{777B5556-1935-4E79-8A89-E720D1196A3E}" srcOrd="17" destOrd="0" presId="urn:microsoft.com/office/officeart/2005/8/layout/list1"/>
    <dgm:cxn modelId="{F430576C-E26E-4882-819D-7B922DF5AF45}" type="presParOf" srcId="{5B84E3D0-18E4-4412-BE19-1F66B49CE538}" destId="{66747952-C33B-4D0E-A415-A668860E8EEA}" srcOrd="18" destOrd="0" presId="urn:microsoft.com/office/officeart/2005/8/layout/list1"/>
    <dgm:cxn modelId="{A6C40629-19F4-429B-994C-7EA2D48B4F5A}" type="presParOf" srcId="{5B84E3D0-18E4-4412-BE19-1F66B49CE538}" destId="{4718F3E2-D3D0-4778-A5F1-7F3FECB9E060}" srcOrd="19" destOrd="0" presId="urn:microsoft.com/office/officeart/2005/8/layout/list1"/>
    <dgm:cxn modelId="{D92C0DBD-66BB-471F-87EF-1774915854E2}" type="presParOf" srcId="{5B84E3D0-18E4-4412-BE19-1F66B49CE538}" destId="{6A42F552-CEAB-4478-8A3F-1EC06E3C9331}" srcOrd="20" destOrd="0" presId="urn:microsoft.com/office/officeart/2005/8/layout/list1"/>
    <dgm:cxn modelId="{E8FCA401-7D8E-4602-81CD-366BD492C45C}" type="presParOf" srcId="{6A42F552-CEAB-4478-8A3F-1EC06E3C9331}" destId="{F7177BAA-AA4D-420C-AA0A-564646E5AC42}" srcOrd="0" destOrd="0" presId="urn:microsoft.com/office/officeart/2005/8/layout/list1"/>
    <dgm:cxn modelId="{494B8014-0BB3-4CB4-B415-0BC397241E8B}" type="presParOf" srcId="{6A42F552-CEAB-4478-8A3F-1EC06E3C9331}" destId="{1252D722-620E-4732-8709-3749D3CD109F}" srcOrd="1" destOrd="0" presId="urn:microsoft.com/office/officeart/2005/8/layout/list1"/>
    <dgm:cxn modelId="{1D21F6BD-FF88-4E84-849B-A3E48890FDB2}" type="presParOf" srcId="{5B84E3D0-18E4-4412-BE19-1F66B49CE538}" destId="{2EB7EC5C-0DF0-4A3C-A249-69F7D4645435}" srcOrd="21" destOrd="0" presId="urn:microsoft.com/office/officeart/2005/8/layout/list1"/>
    <dgm:cxn modelId="{857C214C-E101-40C7-8214-E13D9BFA6F2D}" type="presParOf" srcId="{5B84E3D0-18E4-4412-BE19-1F66B49CE538}" destId="{4CD0C3A2-BF82-4BC2-B53D-931BA7BE902E}" srcOrd="22" destOrd="0" presId="urn:microsoft.com/office/officeart/2005/8/layout/list1"/>
    <dgm:cxn modelId="{1971234A-9FFC-4495-B5AA-C88558664437}" type="presParOf" srcId="{5B84E3D0-18E4-4412-BE19-1F66B49CE538}" destId="{FD3CC6B0-3D28-42D3-897A-210EEC352B6D}" srcOrd="23" destOrd="0" presId="urn:microsoft.com/office/officeart/2005/8/layout/list1"/>
    <dgm:cxn modelId="{31B98DCA-0AAB-4ECC-830E-1956D06E9411}" type="presParOf" srcId="{5B84E3D0-18E4-4412-BE19-1F66B49CE538}" destId="{CFF9075C-D250-4797-9124-23B9C7AD2BAB}" srcOrd="24" destOrd="0" presId="urn:microsoft.com/office/officeart/2005/8/layout/list1"/>
    <dgm:cxn modelId="{DCF0D7A9-F7CC-40BC-BC9D-4E34D7F27FC4}" type="presParOf" srcId="{CFF9075C-D250-4797-9124-23B9C7AD2BAB}" destId="{4D55CE72-10E5-41AC-AFF3-9AE4CD1E4900}" srcOrd="0" destOrd="0" presId="urn:microsoft.com/office/officeart/2005/8/layout/list1"/>
    <dgm:cxn modelId="{0BBE7FF3-3EBB-4E6C-A9C2-7428E1E763F6}" type="presParOf" srcId="{CFF9075C-D250-4797-9124-23B9C7AD2BAB}" destId="{95C180E9-A8E8-472E-9E3C-05625E0504F4}" srcOrd="1" destOrd="0" presId="urn:microsoft.com/office/officeart/2005/8/layout/list1"/>
    <dgm:cxn modelId="{2097189D-9876-41BD-8534-6E8408DB1E8C}" type="presParOf" srcId="{5B84E3D0-18E4-4412-BE19-1F66B49CE538}" destId="{8442C644-3FC0-47C0-B299-C5CFA1EC7E6E}" srcOrd="25" destOrd="0" presId="urn:microsoft.com/office/officeart/2005/8/layout/list1"/>
    <dgm:cxn modelId="{53688B4F-0235-40B5-BB12-B29B9801F1DB}" type="presParOf" srcId="{5B84E3D0-18E4-4412-BE19-1F66B49CE538}" destId="{05AD2892-EC93-4BB7-BEDF-37F160B5A247}"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36461-9CE3-4908-B11A-2855667BE216}">
      <dsp:nvSpPr>
        <dsp:cNvPr id="0" name=""/>
        <dsp:cNvSpPr/>
      </dsp:nvSpPr>
      <dsp:spPr>
        <a:xfrm>
          <a:off x="0" y="263838"/>
          <a:ext cx="9858191" cy="327600"/>
        </a:xfrm>
        <a:prstGeom prst="rect">
          <a:avLst/>
        </a:prstGeom>
        <a:solidFill>
          <a:schemeClr val="lt1">
            <a:alpha val="90000"/>
            <a:hueOff val="0"/>
            <a:satOff val="0"/>
            <a:lumOff val="0"/>
            <a:alphaOff val="0"/>
          </a:schemeClr>
        </a:solidFill>
        <a:ln w="1397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92A063-F275-4C7E-AD43-23AA8F0C2361}">
      <dsp:nvSpPr>
        <dsp:cNvPr id="0" name=""/>
        <dsp:cNvSpPr/>
      </dsp:nvSpPr>
      <dsp:spPr>
        <a:xfrm>
          <a:off x="492909" y="71958"/>
          <a:ext cx="6900733" cy="383760"/>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Log Files</a:t>
          </a:r>
        </a:p>
      </dsp:txBody>
      <dsp:txXfrm>
        <a:off x="511643" y="90692"/>
        <a:ext cx="6863265" cy="346292"/>
      </dsp:txXfrm>
    </dsp:sp>
    <dsp:sp modelId="{4C5A1510-409E-409E-BAED-BCDC198AAA42}">
      <dsp:nvSpPr>
        <dsp:cNvPr id="0" name=""/>
        <dsp:cNvSpPr/>
      </dsp:nvSpPr>
      <dsp:spPr>
        <a:xfrm>
          <a:off x="0" y="853518"/>
          <a:ext cx="9858191" cy="327600"/>
        </a:xfrm>
        <a:prstGeom prst="rect">
          <a:avLst/>
        </a:prstGeom>
        <a:solidFill>
          <a:schemeClr val="lt1">
            <a:alpha val="90000"/>
            <a:hueOff val="0"/>
            <a:satOff val="0"/>
            <a:lumOff val="0"/>
            <a:alphaOff val="0"/>
          </a:schemeClr>
        </a:solidFill>
        <a:ln w="13970" cap="flat" cmpd="sng" algn="ctr">
          <a:solidFill>
            <a:schemeClr val="accent5">
              <a:hueOff val="-3178193"/>
              <a:satOff val="838"/>
              <a:lumOff val="425"/>
              <a:alphaOff val="0"/>
            </a:schemeClr>
          </a:solidFill>
          <a:prstDash val="solid"/>
        </a:ln>
        <a:effectLst/>
      </dsp:spPr>
      <dsp:style>
        <a:lnRef idx="2">
          <a:scrgbClr r="0" g="0" b="0"/>
        </a:lnRef>
        <a:fillRef idx="1">
          <a:scrgbClr r="0" g="0" b="0"/>
        </a:fillRef>
        <a:effectRef idx="0">
          <a:scrgbClr r="0" g="0" b="0"/>
        </a:effectRef>
        <a:fontRef idx="minor"/>
      </dsp:style>
    </dsp:sp>
    <dsp:sp modelId="{7A74E93D-4088-443F-96D4-E923EF693D76}">
      <dsp:nvSpPr>
        <dsp:cNvPr id="0" name=""/>
        <dsp:cNvSpPr/>
      </dsp:nvSpPr>
      <dsp:spPr>
        <a:xfrm>
          <a:off x="492909" y="661638"/>
          <a:ext cx="6900733" cy="383760"/>
        </a:xfrm>
        <a:prstGeom prst="roundRect">
          <a:avLst/>
        </a:prstGeom>
        <a:solidFill>
          <a:schemeClr val="accent5">
            <a:hueOff val="-3178193"/>
            <a:satOff val="838"/>
            <a:lumOff val="42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Assertions</a:t>
          </a:r>
        </a:p>
      </dsp:txBody>
      <dsp:txXfrm>
        <a:off x="511643" y="680372"/>
        <a:ext cx="6863265" cy="346292"/>
      </dsp:txXfrm>
    </dsp:sp>
    <dsp:sp modelId="{FBCFEBFE-99B7-4DEA-B7A5-9E986F715BF6}">
      <dsp:nvSpPr>
        <dsp:cNvPr id="0" name=""/>
        <dsp:cNvSpPr/>
      </dsp:nvSpPr>
      <dsp:spPr>
        <a:xfrm>
          <a:off x="0" y="1443198"/>
          <a:ext cx="9858191" cy="327600"/>
        </a:xfrm>
        <a:prstGeom prst="rect">
          <a:avLst/>
        </a:prstGeom>
        <a:solidFill>
          <a:schemeClr val="lt1">
            <a:alpha val="90000"/>
            <a:hueOff val="0"/>
            <a:satOff val="0"/>
            <a:lumOff val="0"/>
            <a:alphaOff val="0"/>
          </a:schemeClr>
        </a:solidFill>
        <a:ln w="13970" cap="flat" cmpd="sng" algn="ctr">
          <a:solidFill>
            <a:schemeClr val="accent5">
              <a:hueOff val="-6356385"/>
              <a:satOff val="1676"/>
              <a:lumOff val="850"/>
              <a:alphaOff val="0"/>
            </a:schemeClr>
          </a:solidFill>
          <a:prstDash val="solid"/>
        </a:ln>
        <a:effectLst/>
      </dsp:spPr>
      <dsp:style>
        <a:lnRef idx="2">
          <a:scrgbClr r="0" g="0" b="0"/>
        </a:lnRef>
        <a:fillRef idx="1">
          <a:scrgbClr r="0" g="0" b="0"/>
        </a:fillRef>
        <a:effectRef idx="0">
          <a:scrgbClr r="0" g="0" b="0"/>
        </a:effectRef>
        <a:fontRef idx="minor"/>
      </dsp:style>
    </dsp:sp>
    <dsp:sp modelId="{558312F8-EE85-47E1-8F4F-E9E219AD6663}">
      <dsp:nvSpPr>
        <dsp:cNvPr id="0" name=""/>
        <dsp:cNvSpPr/>
      </dsp:nvSpPr>
      <dsp:spPr>
        <a:xfrm>
          <a:off x="492909" y="1251319"/>
          <a:ext cx="6900733" cy="383760"/>
        </a:xfrm>
        <a:prstGeom prst="roundRect">
          <a:avLst/>
        </a:prstGeom>
        <a:solidFill>
          <a:schemeClr val="accent5">
            <a:hueOff val="-6356385"/>
            <a:satOff val="1676"/>
            <a:lumOff val="85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Lint</a:t>
          </a:r>
        </a:p>
      </dsp:txBody>
      <dsp:txXfrm>
        <a:off x="511643" y="1270053"/>
        <a:ext cx="6863265" cy="346292"/>
      </dsp:txXfrm>
    </dsp:sp>
    <dsp:sp modelId="{423F7827-6434-4AC1-A323-297A91D250EE}">
      <dsp:nvSpPr>
        <dsp:cNvPr id="0" name=""/>
        <dsp:cNvSpPr/>
      </dsp:nvSpPr>
      <dsp:spPr>
        <a:xfrm>
          <a:off x="0" y="2032879"/>
          <a:ext cx="9858191" cy="327600"/>
        </a:xfrm>
        <a:prstGeom prst="rect">
          <a:avLst/>
        </a:prstGeom>
        <a:solidFill>
          <a:schemeClr val="lt1">
            <a:alpha val="90000"/>
            <a:hueOff val="0"/>
            <a:satOff val="0"/>
            <a:lumOff val="0"/>
            <a:alphaOff val="0"/>
          </a:schemeClr>
        </a:solidFill>
        <a:ln w="13970" cap="flat" cmpd="sng" algn="ctr">
          <a:solidFill>
            <a:schemeClr val="accent5">
              <a:hueOff val="-9534578"/>
              <a:satOff val="2515"/>
              <a:lumOff val="1275"/>
              <a:alphaOff val="0"/>
            </a:schemeClr>
          </a:solidFill>
          <a:prstDash val="solid"/>
        </a:ln>
        <a:effectLst/>
      </dsp:spPr>
      <dsp:style>
        <a:lnRef idx="2">
          <a:scrgbClr r="0" g="0" b="0"/>
        </a:lnRef>
        <a:fillRef idx="1">
          <a:scrgbClr r="0" g="0" b="0"/>
        </a:fillRef>
        <a:effectRef idx="0">
          <a:scrgbClr r="0" g="0" b="0"/>
        </a:effectRef>
        <a:fontRef idx="minor"/>
      </dsp:style>
    </dsp:sp>
    <dsp:sp modelId="{9D15C5A7-6CBF-44A9-BD10-6E62DE1F5B92}">
      <dsp:nvSpPr>
        <dsp:cNvPr id="0" name=""/>
        <dsp:cNvSpPr/>
      </dsp:nvSpPr>
      <dsp:spPr>
        <a:xfrm>
          <a:off x="492909" y="1840999"/>
          <a:ext cx="6900733" cy="383760"/>
        </a:xfrm>
        <a:prstGeom prst="roundRect">
          <a:avLst/>
        </a:prstGeom>
        <a:solidFill>
          <a:schemeClr val="accent5">
            <a:hueOff val="-9534578"/>
            <a:satOff val="2515"/>
            <a:lumOff val="1275"/>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Core Dumps</a:t>
          </a:r>
        </a:p>
      </dsp:txBody>
      <dsp:txXfrm>
        <a:off x="511643" y="1859733"/>
        <a:ext cx="6863265" cy="346292"/>
      </dsp:txXfrm>
    </dsp:sp>
    <dsp:sp modelId="{66747952-C33B-4D0E-A415-A668860E8EEA}">
      <dsp:nvSpPr>
        <dsp:cNvPr id="0" name=""/>
        <dsp:cNvSpPr/>
      </dsp:nvSpPr>
      <dsp:spPr>
        <a:xfrm>
          <a:off x="0" y="2622559"/>
          <a:ext cx="9858191" cy="327600"/>
        </a:xfrm>
        <a:prstGeom prst="rect">
          <a:avLst/>
        </a:prstGeom>
        <a:solidFill>
          <a:schemeClr val="lt1">
            <a:alpha val="90000"/>
            <a:hueOff val="0"/>
            <a:satOff val="0"/>
            <a:lumOff val="0"/>
            <a:alphaOff val="0"/>
          </a:schemeClr>
        </a:solidFill>
        <a:ln w="13970" cap="flat" cmpd="sng" algn="ctr">
          <a:solidFill>
            <a:schemeClr val="accent5">
              <a:hueOff val="-12712771"/>
              <a:satOff val="3353"/>
              <a:lumOff val="1699"/>
              <a:alphaOff val="0"/>
            </a:schemeClr>
          </a:solidFill>
          <a:prstDash val="solid"/>
        </a:ln>
        <a:effectLst/>
      </dsp:spPr>
      <dsp:style>
        <a:lnRef idx="2">
          <a:scrgbClr r="0" g="0" b="0"/>
        </a:lnRef>
        <a:fillRef idx="1">
          <a:scrgbClr r="0" g="0" b="0"/>
        </a:fillRef>
        <a:effectRef idx="0">
          <a:scrgbClr r="0" g="0" b="0"/>
        </a:effectRef>
        <a:fontRef idx="minor"/>
      </dsp:style>
    </dsp:sp>
    <dsp:sp modelId="{9BC18DE9-F33D-427A-B656-F2324AE8DEF6}">
      <dsp:nvSpPr>
        <dsp:cNvPr id="0" name=""/>
        <dsp:cNvSpPr/>
      </dsp:nvSpPr>
      <dsp:spPr>
        <a:xfrm>
          <a:off x="492909" y="2430679"/>
          <a:ext cx="6900733" cy="383760"/>
        </a:xfrm>
        <a:prstGeom prst="roundRect">
          <a:avLst/>
        </a:prstGeom>
        <a:solidFill>
          <a:schemeClr val="accent5">
            <a:hueOff val="-12712771"/>
            <a:satOff val="3353"/>
            <a:lumOff val="169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Conditional Compilation</a:t>
          </a:r>
        </a:p>
      </dsp:txBody>
      <dsp:txXfrm>
        <a:off x="511643" y="2449413"/>
        <a:ext cx="6863265" cy="346292"/>
      </dsp:txXfrm>
    </dsp:sp>
    <dsp:sp modelId="{4CD0C3A2-BF82-4BC2-B53D-931BA7BE902E}">
      <dsp:nvSpPr>
        <dsp:cNvPr id="0" name=""/>
        <dsp:cNvSpPr/>
      </dsp:nvSpPr>
      <dsp:spPr>
        <a:xfrm>
          <a:off x="0" y="3212239"/>
          <a:ext cx="9858191" cy="327600"/>
        </a:xfrm>
        <a:prstGeom prst="rect">
          <a:avLst/>
        </a:prstGeom>
        <a:solidFill>
          <a:schemeClr val="lt1">
            <a:alpha val="90000"/>
            <a:hueOff val="0"/>
            <a:satOff val="0"/>
            <a:lumOff val="0"/>
            <a:alphaOff val="0"/>
          </a:schemeClr>
        </a:solidFill>
        <a:ln w="13970" cap="flat" cmpd="sng" algn="ctr">
          <a:solidFill>
            <a:schemeClr val="accent5">
              <a:hueOff val="-15890964"/>
              <a:satOff val="4191"/>
              <a:lumOff val="2124"/>
              <a:alphaOff val="0"/>
            </a:schemeClr>
          </a:solidFill>
          <a:prstDash val="solid"/>
        </a:ln>
        <a:effectLst/>
      </dsp:spPr>
      <dsp:style>
        <a:lnRef idx="2">
          <a:scrgbClr r="0" g="0" b="0"/>
        </a:lnRef>
        <a:fillRef idx="1">
          <a:scrgbClr r="0" g="0" b="0"/>
        </a:fillRef>
        <a:effectRef idx="0">
          <a:scrgbClr r="0" g="0" b="0"/>
        </a:effectRef>
        <a:fontRef idx="minor"/>
      </dsp:style>
    </dsp:sp>
    <dsp:sp modelId="{1252D722-620E-4732-8709-3749D3CD109F}">
      <dsp:nvSpPr>
        <dsp:cNvPr id="0" name=""/>
        <dsp:cNvSpPr/>
      </dsp:nvSpPr>
      <dsp:spPr>
        <a:xfrm>
          <a:off x="492909" y="3020359"/>
          <a:ext cx="6900733" cy="383760"/>
        </a:xfrm>
        <a:prstGeom prst="roundRect">
          <a:avLst/>
        </a:prstGeom>
        <a:solidFill>
          <a:schemeClr val="accent5">
            <a:hueOff val="-15890964"/>
            <a:satOff val="4191"/>
            <a:lumOff val="2124"/>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Debug and Release Build</a:t>
          </a:r>
        </a:p>
      </dsp:txBody>
      <dsp:txXfrm>
        <a:off x="511643" y="3039093"/>
        <a:ext cx="6863265" cy="346292"/>
      </dsp:txXfrm>
    </dsp:sp>
    <dsp:sp modelId="{05AD2892-EC93-4BB7-BEDF-37F160B5A247}">
      <dsp:nvSpPr>
        <dsp:cNvPr id="0" name=""/>
        <dsp:cNvSpPr/>
      </dsp:nvSpPr>
      <dsp:spPr>
        <a:xfrm>
          <a:off x="0" y="3801919"/>
          <a:ext cx="9858191" cy="327600"/>
        </a:xfrm>
        <a:prstGeom prst="rect">
          <a:avLst/>
        </a:prstGeom>
        <a:solidFill>
          <a:schemeClr val="lt1">
            <a:alpha val="90000"/>
            <a:hueOff val="0"/>
            <a:satOff val="0"/>
            <a:lumOff val="0"/>
            <a:alphaOff val="0"/>
          </a:schemeClr>
        </a:solidFill>
        <a:ln w="13970" cap="flat" cmpd="sng" algn="ctr">
          <a:solidFill>
            <a:schemeClr val="accent5">
              <a:hueOff val="-19069156"/>
              <a:satOff val="5029"/>
              <a:lumOff val="2549"/>
              <a:alphaOff val="0"/>
            </a:schemeClr>
          </a:solidFill>
          <a:prstDash val="solid"/>
        </a:ln>
        <a:effectLst/>
      </dsp:spPr>
      <dsp:style>
        <a:lnRef idx="2">
          <a:scrgbClr r="0" g="0" b="0"/>
        </a:lnRef>
        <a:fillRef idx="1">
          <a:scrgbClr r="0" g="0" b="0"/>
        </a:fillRef>
        <a:effectRef idx="0">
          <a:scrgbClr r="0" g="0" b="0"/>
        </a:effectRef>
        <a:fontRef idx="minor"/>
      </dsp:style>
    </dsp:sp>
    <dsp:sp modelId="{95C180E9-A8E8-472E-9E3C-05625E0504F4}">
      <dsp:nvSpPr>
        <dsp:cNvPr id="0" name=""/>
        <dsp:cNvSpPr/>
      </dsp:nvSpPr>
      <dsp:spPr>
        <a:xfrm>
          <a:off x="492909" y="3610039"/>
          <a:ext cx="6900733" cy="383760"/>
        </a:xfrm>
        <a:prstGeom prst="round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0831" tIns="0" rIns="260831" bIns="0" numCol="1" spcCol="1270" anchor="ctr" anchorCtr="0">
          <a:noAutofit/>
        </a:bodyPr>
        <a:lstStyle/>
        <a:p>
          <a:pPr marL="0" lvl="0" indent="0" algn="l" defTabSz="889000">
            <a:lnSpc>
              <a:spcPct val="90000"/>
            </a:lnSpc>
            <a:spcBef>
              <a:spcPct val="0"/>
            </a:spcBef>
            <a:spcAft>
              <a:spcPct val="35000"/>
            </a:spcAft>
            <a:buNone/>
          </a:pPr>
          <a:r>
            <a:rPr lang="en-US" sz="2000" kern="1200" dirty="0"/>
            <a:t>Other Languages</a:t>
          </a:r>
        </a:p>
      </dsp:txBody>
      <dsp:txXfrm>
        <a:off x="511643" y="3628773"/>
        <a:ext cx="6863265"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3FEAD-B654-4D4F-83E6-152069C8DDB1}" type="datetimeFigureOut">
              <a:rPr lang="en-US" smtClean="0"/>
              <a:t>2023-06-15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8EFC1-FDD1-46B3-A0DD-976D8E2506F8}" type="slidenum">
              <a:rPr lang="en-US" smtClean="0"/>
              <a:t>‹#›</a:t>
            </a:fld>
            <a:endParaRPr lang="en-US"/>
          </a:p>
        </p:txBody>
      </p:sp>
    </p:spTree>
    <p:extLst>
      <p:ext uri="{BB962C8B-B14F-4D97-AF65-F5344CB8AC3E}">
        <p14:creationId xmlns:p14="http://schemas.microsoft.com/office/powerpoint/2010/main" val="3430133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Log files have the advantage that the information can be gathered whether the programmer is actually sitting there watching the program execute or not.</a:t>
            </a:r>
          </a:p>
          <a:p>
            <a:endParaRPr lang="en-US" dirty="0"/>
          </a:p>
          <a:p>
            <a:r>
              <a:rPr lang="en-US" b="0" i="0" dirty="0">
                <a:solidFill>
                  <a:srgbClr val="1C1E21"/>
                </a:solidFill>
                <a:effectLst/>
                <a:latin typeface="system-ui"/>
              </a:rPr>
              <a:t>Another situation where log output is very useful is when you are working on distributed programs.</a:t>
            </a:r>
          </a:p>
          <a:p>
            <a:r>
              <a:rPr lang="en-US" b="0" i="0" dirty="0">
                <a:solidFill>
                  <a:srgbClr val="1C1E21"/>
                </a:solidFill>
                <a:effectLst/>
                <a:latin typeface="system-ui"/>
              </a:rPr>
              <a:t>These are programs which work on many computers and make remote function calls from one computer to another. </a:t>
            </a:r>
          </a:p>
          <a:p>
            <a:r>
              <a:rPr lang="en-US" b="0" i="0" dirty="0">
                <a:solidFill>
                  <a:srgbClr val="1C1E21"/>
                </a:solidFill>
                <a:effectLst/>
                <a:latin typeface="system-ui"/>
              </a:rPr>
              <a:t>Tracking this sort of program is very difficult simply because different parts of the program are actually executing on different computers. One of the ways to deal with this situation is too have every computer write to a central log file located on the Internet.</a:t>
            </a:r>
          </a:p>
          <a:p>
            <a:r>
              <a:rPr lang="en-US" b="0" i="0" dirty="0">
                <a:solidFill>
                  <a:srgbClr val="1C1E21"/>
                </a:solidFill>
                <a:effectLst/>
                <a:latin typeface="system-ui"/>
              </a:rPr>
              <a:t>You could have a server setup to gather these inputs and write them to a file. The other way to do this would be to have each computer write its own log file to its own file system and then to examine these later.</a:t>
            </a:r>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3</a:t>
            </a:fld>
            <a:endParaRPr lang="en-US"/>
          </a:p>
        </p:txBody>
      </p:sp>
    </p:spTree>
    <p:extLst>
      <p:ext uri="{BB962C8B-B14F-4D97-AF65-F5344CB8AC3E}">
        <p14:creationId xmlns:p14="http://schemas.microsoft.com/office/powerpoint/2010/main" val="3407246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C1E21"/>
                </a:solidFill>
                <a:effectLst/>
                <a:latin typeface="system-ui"/>
              </a:rPr>
              <a:t>Including the name of the file producing the output and the line number producing the output. Note that this information can be obtained from the preprocessor macros </a:t>
            </a:r>
            <a:r>
              <a:rPr lang="en-US" b="1" i="0" dirty="0">
                <a:solidFill>
                  <a:srgbClr val="1C1E21"/>
                </a:solidFill>
                <a:effectLst/>
                <a:latin typeface="system-ui"/>
              </a:rPr>
              <a:t>__FILE__</a:t>
            </a:r>
            <a:r>
              <a:rPr lang="en-US" b="0" i="0" dirty="0">
                <a:solidFill>
                  <a:srgbClr val="1C1E21"/>
                </a:solidFill>
                <a:effectLst/>
                <a:latin typeface="system-ui"/>
              </a:rPr>
              <a:t> and </a:t>
            </a:r>
            <a:r>
              <a:rPr lang="en-US" b="1" i="0" dirty="0">
                <a:solidFill>
                  <a:srgbClr val="1C1E21"/>
                </a:solidFill>
                <a:effectLst/>
                <a:latin typeface="system-ui"/>
              </a:rPr>
              <a:t>__LINE__</a:t>
            </a:r>
            <a:r>
              <a:rPr lang="en-US" b="0" i="0" dirty="0">
                <a:solidFill>
                  <a:srgbClr val="1C1E21"/>
                </a:solidFill>
                <a:effectLst/>
                <a:latin typeface="system-ui"/>
              </a:rPr>
              <a:t> which will be replaced by the file name as a string in double quotes and the line number as an integer. These reflect the line in the file and can be easily added to a print statement.</a:t>
            </a:r>
          </a:p>
          <a:p>
            <a:endParaRPr lang="en-US" dirty="0"/>
          </a:p>
          <a:p>
            <a:r>
              <a:rPr lang="en-US" b="0" i="0" dirty="0">
                <a:solidFill>
                  <a:srgbClr val="1C1E21"/>
                </a:solidFill>
                <a:effectLst/>
                <a:latin typeface="system-ui"/>
              </a:rPr>
              <a:t>An informational message that might show the values of variables, describe an exception caught or an unusual situation which has occurred. If the log file is being used on a program which is known to have bugs in it and is not in production, then you might want to flush the output stream after every line is written to the log file to make sure that all of the output reaches the file. While this will guarantee that all output reaches the file, it will have a serious effect on the performance of your program. Therefore, this technique cannot be used in a production system since it will severely slow the execution of the program. In fact, large amounts of debug output produced in any kind of debug scenario for a production system will have a negative effect on the overall performance of the system. Debug output for production systems have to be carefully designed to have minimum impact on the performance of the system.</a:t>
            </a:r>
            <a:endParaRPr lang="en-US" dirty="0"/>
          </a:p>
        </p:txBody>
      </p:sp>
      <p:sp>
        <p:nvSpPr>
          <p:cNvPr id="4" name="Slide Number Placeholder 3"/>
          <p:cNvSpPr>
            <a:spLocks noGrp="1"/>
          </p:cNvSpPr>
          <p:nvPr>
            <p:ph type="sldNum" sz="quarter" idx="5"/>
          </p:nvPr>
        </p:nvSpPr>
        <p:spPr/>
        <p:txBody>
          <a:bodyPr/>
          <a:lstStyle/>
          <a:p>
            <a:fld id="{D254258E-1743-4F5F-A0F2-EB6BC5C99EA6}" type="slidenum">
              <a:rPr lang="en-US" smtClean="0"/>
              <a:t>4</a:t>
            </a:fld>
            <a:endParaRPr lang="en-US"/>
          </a:p>
        </p:txBody>
      </p:sp>
    </p:spTree>
    <p:extLst>
      <p:ext uri="{BB962C8B-B14F-4D97-AF65-F5344CB8AC3E}">
        <p14:creationId xmlns:p14="http://schemas.microsoft.com/office/powerpoint/2010/main" val="734559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Log4c is a small log library that we have written for you. This library is written entirely in C and can be used with either C or C++. The general concept of using it is that you first open a log file, and then write messages to the logfile.</a:t>
            </a:r>
            <a:endParaRPr lang="en-US" dirty="0"/>
          </a:p>
        </p:txBody>
      </p:sp>
      <p:sp>
        <p:nvSpPr>
          <p:cNvPr id="4" name="Slide Number Placeholder 3"/>
          <p:cNvSpPr>
            <a:spLocks noGrp="1"/>
          </p:cNvSpPr>
          <p:nvPr>
            <p:ph type="sldNum" sz="quarter" idx="5"/>
          </p:nvPr>
        </p:nvSpPr>
        <p:spPr/>
        <p:txBody>
          <a:bodyPr/>
          <a:lstStyle/>
          <a:p>
            <a:fld id="{D248EFC1-FDD1-46B3-A0DD-976D8E2506F8}" type="slidenum">
              <a:rPr lang="en-US" smtClean="0"/>
              <a:t>5</a:t>
            </a:fld>
            <a:endParaRPr lang="en-US"/>
          </a:p>
        </p:txBody>
      </p:sp>
    </p:spTree>
    <p:extLst>
      <p:ext uri="{BB962C8B-B14F-4D97-AF65-F5344CB8AC3E}">
        <p14:creationId xmlns:p14="http://schemas.microsoft.com/office/powerpoint/2010/main" val="3335440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48EFC1-FDD1-46B3-A0DD-976D8E2506F8}" type="slidenum">
              <a:rPr lang="en-US" smtClean="0"/>
              <a:t>6</a:t>
            </a:fld>
            <a:endParaRPr lang="en-US"/>
          </a:p>
        </p:txBody>
      </p:sp>
    </p:spTree>
    <p:extLst>
      <p:ext uri="{BB962C8B-B14F-4D97-AF65-F5344CB8AC3E}">
        <p14:creationId xmlns:p14="http://schemas.microsoft.com/office/powerpoint/2010/main" val="2941769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An assertion is a special type of statement that is often put into production code when you want to determine that something has gone terribly wrong with the program. </a:t>
            </a:r>
          </a:p>
          <a:p>
            <a:endParaRPr lang="en-US" b="0" i="0" dirty="0">
              <a:solidFill>
                <a:srgbClr val="1C1E21"/>
              </a:solidFill>
              <a:effectLst/>
              <a:latin typeface="system-ui"/>
            </a:endParaRPr>
          </a:p>
          <a:p>
            <a:r>
              <a:rPr lang="en-US" b="0" i="0" dirty="0">
                <a:solidFill>
                  <a:srgbClr val="1C1E21"/>
                </a:solidFill>
                <a:effectLst/>
                <a:latin typeface="system-ui"/>
              </a:rPr>
              <a:t>Assertions like these are usually used to detect impossible situations. You often put assertions in to test for conditions which you are convinced can never happen. You insert these with the assumption that they will never be triggered. However, if they ever are triggered then this tells you that the impossible happened and that you need to take a very serious look at your program to determine what went wrong.</a:t>
            </a:r>
            <a:endParaRPr lang="en-US" dirty="0"/>
          </a:p>
        </p:txBody>
      </p:sp>
      <p:sp>
        <p:nvSpPr>
          <p:cNvPr id="4" name="Slide Number Placeholder 3"/>
          <p:cNvSpPr>
            <a:spLocks noGrp="1"/>
          </p:cNvSpPr>
          <p:nvPr>
            <p:ph type="sldNum" sz="quarter" idx="5"/>
          </p:nvPr>
        </p:nvSpPr>
        <p:spPr/>
        <p:txBody>
          <a:bodyPr/>
          <a:lstStyle/>
          <a:p>
            <a:fld id="{D248EFC1-FDD1-46B3-A0DD-976D8E2506F8}" type="slidenum">
              <a:rPr lang="en-US" smtClean="0"/>
              <a:t>7</a:t>
            </a:fld>
            <a:endParaRPr lang="en-US"/>
          </a:p>
        </p:txBody>
      </p:sp>
    </p:spTree>
    <p:extLst>
      <p:ext uri="{BB962C8B-B14F-4D97-AF65-F5344CB8AC3E}">
        <p14:creationId xmlns:p14="http://schemas.microsoft.com/office/powerpoint/2010/main" val="4024248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Lint is a program which is used to check source code. Programs like this do what is referred to as a </a:t>
            </a:r>
            <a:r>
              <a:rPr lang="en-US" b="0" i="1" dirty="0">
                <a:solidFill>
                  <a:srgbClr val="1C1E21"/>
                </a:solidFill>
                <a:effectLst/>
                <a:latin typeface="system-ui"/>
              </a:rPr>
              <a:t>static analysis</a:t>
            </a:r>
            <a:r>
              <a:rPr lang="en-US" b="0" i="0" dirty="0">
                <a:solidFill>
                  <a:srgbClr val="1C1E21"/>
                </a:solidFill>
                <a:effectLst/>
                <a:latin typeface="system-ui"/>
              </a:rPr>
              <a:t> of the code, which can detect many common mistakes. The functions of a lint program have largely been replaced by warning messages in modern compilers.</a:t>
            </a:r>
            <a:endParaRPr lang="en-US" dirty="0"/>
          </a:p>
        </p:txBody>
      </p:sp>
      <p:sp>
        <p:nvSpPr>
          <p:cNvPr id="4" name="Slide Number Placeholder 3"/>
          <p:cNvSpPr>
            <a:spLocks noGrp="1"/>
          </p:cNvSpPr>
          <p:nvPr>
            <p:ph type="sldNum" sz="quarter" idx="5"/>
          </p:nvPr>
        </p:nvSpPr>
        <p:spPr/>
        <p:txBody>
          <a:bodyPr/>
          <a:lstStyle/>
          <a:p>
            <a:fld id="{D248EFC1-FDD1-46B3-A0DD-976D8E2506F8}" type="slidenum">
              <a:rPr lang="en-US" smtClean="0"/>
              <a:t>8</a:t>
            </a:fld>
            <a:endParaRPr lang="en-US"/>
          </a:p>
        </p:txBody>
      </p:sp>
    </p:spTree>
    <p:extLst>
      <p:ext uri="{BB962C8B-B14F-4D97-AF65-F5344CB8AC3E}">
        <p14:creationId xmlns:p14="http://schemas.microsoft.com/office/powerpoint/2010/main" val="3326171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Core dumps are a much older debugging technique which are rarely used nowadays. A core dump makes a copy of all of the memory allocated for program and writes it to a file. This information is in binary and is very laborious to go through by hand. There are automatic dump readers which can allow you to explore these files in a more human readable way. These files normally contain all the binary instructions and data for the program and tell you where the program was when it terminated. This has become a last resort debugging technique which can be used after a program fails.</a:t>
            </a:r>
            <a:endParaRPr lang="en-US" dirty="0"/>
          </a:p>
        </p:txBody>
      </p:sp>
      <p:sp>
        <p:nvSpPr>
          <p:cNvPr id="4" name="Slide Number Placeholder 3"/>
          <p:cNvSpPr>
            <a:spLocks noGrp="1"/>
          </p:cNvSpPr>
          <p:nvPr>
            <p:ph type="sldNum" sz="quarter" idx="5"/>
          </p:nvPr>
        </p:nvSpPr>
        <p:spPr/>
        <p:txBody>
          <a:bodyPr/>
          <a:lstStyle/>
          <a:p>
            <a:fld id="{D248EFC1-FDD1-46B3-A0DD-976D8E2506F8}" type="slidenum">
              <a:rPr lang="en-US" smtClean="0"/>
              <a:t>10</a:t>
            </a:fld>
            <a:endParaRPr lang="en-US"/>
          </a:p>
        </p:txBody>
      </p:sp>
    </p:spTree>
    <p:extLst>
      <p:ext uri="{BB962C8B-B14F-4D97-AF65-F5344CB8AC3E}">
        <p14:creationId xmlns:p14="http://schemas.microsoft.com/office/powerpoint/2010/main" val="2029660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C1E21"/>
                </a:solidFill>
                <a:effectLst/>
                <a:latin typeface="system-ui"/>
              </a:rPr>
              <a:t>The languages we've dealt with so far have been </a:t>
            </a:r>
            <a:r>
              <a:rPr lang="en-US" b="0" i="1" dirty="0">
                <a:solidFill>
                  <a:srgbClr val="1C1E21"/>
                </a:solidFill>
                <a:effectLst/>
                <a:latin typeface="system-ui"/>
              </a:rPr>
              <a:t>strongly typed</a:t>
            </a:r>
            <a:r>
              <a:rPr lang="en-US" b="0" i="0" dirty="0">
                <a:solidFill>
                  <a:srgbClr val="1C1E21"/>
                </a:solidFill>
                <a:effectLst/>
                <a:latin typeface="system-ui"/>
              </a:rPr>
              <a:t> languages. A strongly typed language does a lot of type checking during the compilation process. As a result, it detects a great number of errors at compile time and you get to fix them before your program ever executes.</a:t>
            </a:r>
          </a:p>
          <a:p>
            <a:endParaRPr lang="en-US" b="0" i="0" dirty="0">
              <a:solidFill>
                <a:srgbClr val="1C1E21"/>
              </a:solidFill>
              <a:effectLst/>
              <a:latin typeface="system-ui"/>
            </a:endParaRPr>
          </a:p>
          <a:p>
            <a:r>
              <a:rPr lang="en-US" b="0" i="0" dirty="0">
                <a:solidFill>
                  <a:srgbClr val="1C1E21"/>
                </a:solidFill>
                <a:effectLst/>
                <a:latin typeface="system-ui"/>
              </a:rPr>
              <a:t>There is also a class of languages which are </a:t>
            </a:r>
            <a:r>
              <a:rPr lang="en-US" b="0" i="1" dirty="0">
                <a:solidFill>
                  <a:srgbClr val="1C1E21"/>
                </a:solidFill>
                <a:effectLst/>
                <a:latin typeface="system-ui"/>
              </a:rPr>
              <a:t>weakly</a:t>
            </a:r>
            <a:r>
              <a:rPr lang="en-US" b="0" i="0" dirty="0">
                <a:solidFill>
                  <a:srgbClr val="1C1E21"/>
                </a:solidFill>
                <a:effectLst/>
                <a:latin typeface="system-ui"/>
              </a:rPr>
              <a:t> typed. This means that when you pass a parameter to a function they don't actually check to see that the type of the parameter is correct. Further, some of these languages have variables where you don't even declare the type of the variable.t he type of the variable is determined by the value which is assigned to it and, if you assign a different value to the same variable, you can change the type of the variable. scripting languages like Bash as well as popular languages like Python and JavaScript.</a:t>
            </a:r>
            <a:endParaRPr lang="en-US" dirty="0"/>
          </a:p>
        </p:txBody>
      </p:sp>
      <p:sp>
        <p:nvSpPr>
          <p:cNvPr id="4" name="Slide Number Placeholder 3"/>
          <p:cNvSpPr>
            <a:spLocks noGrp="1"/>
          </p:cNvSpPr>
          <p:nvPr>
            <p:ph type="sldNum" sz="quarter" idx="5"/>
          </p:nvPr>
        </p:nvSpPr>
        <p:spPr/>
        <p:txBody>
          <a:bodyPr/>
          <a:lstStyle/>
          <a:p>
            <a:fld id="{D248EFC1-FDD1-46B3-A0DD-976D8E2506F8}" type="slidenum">
              <a:rPr lang="en-US" smtClean="0"/>
              <a:t>14</a:t>
            </a:fld>
            <a:endParaRPr lang="en-US"/>
          </a:p>
        </p:txBody>
      </p:sp>
    </p:spTree>
    <p:extLst>
      <p:ext uri="{BB962C8B-B14F-4D97-AF65-F5344CB8AC3E}">
        <p14:creationId xmlns:p14="http://schemas.microsoft.com/office/powerpoint/2010/main" val="4083844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EEE0988-1C47-4142-B24D-E6202C264FC6}" type="datetimeFigureOut">
              <a:rPr lang="en-US" smtClean="0"/>
              <a:t>2023-06-15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E651322-8A25-483F-AC71-0A3F1057E74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9042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E0988-1C47-4142-B24D-E6202C264FC6}" type="datetimeFigureOut">
              <a:rPr lang="en-US" smtClean="0"/>
              <a:t>2023-06-15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1322-8A25-483F-AC71-0A3F1057E743}" type="slidenum">
              <a:rPr lang="en-US" smtClean="0"/>
              <a:t>‹#›</a:t>
            </a:fld>
            <a:endParaRPr lang="en-US"/>
          </a:p>
        </p:txBody>
      </p:sp>
    </p:spTree>
    <p:extLst>
      <p:ext uri="{BB962C8B-B14F-4D97-AF65-F5344CB8AC3E}">
        <p14:creationId xmlns:p14="http://schemas.microsoft.com/office/powerpoint/2010/main" val="3667934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E0988-1C47-4142-B24D-E6202C264FC6}" type="datetimeFigureOut">
              <a:rPr lang="en-US" smtClean="0"/>
              <a:t>2023-06-15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1322-8A25-483F-AC71-0A3F1057E743}" type="slidenum">
              <a:rPr lang="en-US" smtClean="0"/>
              <a:t>‹#›</a:t>
            </a:fld>
            <a:endParaRPr lang="en-US"/>
          </a:p>
        </p:txBody>
      </p:sp>
    </p:spTree>
    <p:extLst>
      <p:ext uri="{BB962C8B-B14F-4D97-AF65-F5344CB8AC3E}">
        <p14:creationId xmlns:p14="http://schemas.microsoft.com/office/powerpoint/2010/main" val="40125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E0988-1C47-4142-B24D-E6202C264FC6}" type="datetimeFigureOut">
              <a:rPr lang="en-US" smtClean="0"/>
              <a:t>2023-06-15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1322-8A25-483F-AC71-0A3F1057E743}" type="slidenum">
              <a:rPr lang="en-US" smtClean="0"/>
              <a:t>‹#›</a:t>
            </a:fld>
            <a:endParaRPr lang="en-US"/>
          </a:p>
        </p:txBody>
      </p:sp>
    </p:spTree>
    <p:extLst>
      <p:ext uri="{BB962C8B-B14F-4D97-AF65-F5344CB8AC3E}">
        <p14:creationId xmlns:p14="http://schemas.microsoft.com/office/powerpoint/2010/main" val="3130643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E0988-1C47-4142-B24D-E6202C264FC6}" type="datetimeFigureOut">
              <a:rPr lang="en-US" smtClean="0"/>
              <a:t>2023-06-15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1322-8A25-483F-AC71-0A3F1057E74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417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EE0988-1C47-4142-B24D-E6202C264FC6}" type="datetimeFigureOut">
              <a:rPr lang="en-US" smtClean="0"/>
              <a:t>2023-06-15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1322-8A25-483F-AC71-0A3F1057E743}" type="slidenum">
              <a:rPr lang="en-US" smtClean="0"/>
              <a:t>‹#›</a:t>
            </a:fld>
            <a:endParaRPr lang="en-US"/>
          </a:p>
        </p:txBody>
      </p:sp>
    </p:spTree>
    <p:extLst>
      <p:ext uri="{BB962C8B-B14F-4D97-AF65-F5344CB8AC3E}">
        <p14:creationId xmlns:p14="http://schemas.microsoft.com/office/powerpoint/2010/main" val="284165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EE0988-1C47-4142-B24D-E6202C264FC6}" type="datetimeFigureOut">
              <a:rPr lang="en-US" smtClean="0"/>
              <a:t>2023-06-15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51322-8A25-483F-AC71-0A3F1057E743}" type="slidenum">
              <a:rPr lang="en-US" smtClean="0"/>
              <a:t>‹#›</a:t>
            </a:fld>
            <a:endParaRPr lang="en-US"/>
          </a:p>
        </p:txBody>
      </p:sp>
    </p:spTree>
    <p:extLst>
      <p:ext uri="{BB962C8B-B14F-4D97-AF65-F5344CB8AC3E}">
        <p14:creationId xmlns:p14="http://schemas.microsoft.com/office/powerpoint/2010/main" val="286387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EE0988-1C47-4142-B24D-E6202C264FC6}" type="datetimeFigureOut">
              <a:rPr lang="en-US" smtClean="0"/>
              <a:t>2023-06-15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51322-8A25-483F-AC71-0A3F1057E743}" type="slidenum">
              <a:rPr lang="en-US" smtClean="0"/>
              <a:t>‹#›</a:t>
            </a:fld>
            <a:endParaRPr lang="en-US"/>
          </a:p>
        </p:txBody>
      </p:sp>
    </p:spTree>
    <p:extLst>
      <p:ext uri="{BB962C8B-B14F-4D97-AF65-F5344CB8AC3E}">
        <p14:creationId xmlns:p14="http://schemas.microsoft.com/office/powerpoint/2010/main" val="3487694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E0988-1C47-4142-B24D-E6202C264FC6}" type="datetimeFigureOut">
              <a:rPr lang="en-US" smtClean="0"/>
              <a:t>2023-06-15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51322-8A25-483F-AC71-0A3F1057E743}" type="slidenum">
              <a:rPr lang="en-US" smtClean="0"/>
              <a:t>‹#›</a:t>
            </a:fld>
            <a:endParaRPr lang="en-US"/>
          </a:p>
        </p:txBody>
      </p:sp>
    </p:spTree>
    <p:extLst>
      <p:ext uri="{BB962C8B-B14F-4D97-AF65-F5344CB8AC3E}">
        <p14:creationId xmlns:p14="http://schemas.microsoft.com/office/powerpoint/2010/main" val="69351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E0988-1C47-4142-B24D-E6202C264FC6}" type="datetimeFigureOut">
              <a:rPr lang="en-US" smtClean="0"/>
              <a:t>2023-06-15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1322-8A25-483F-AC71-0A3F1057E743}" type="slidenum">
              <a:rPr lang="en-US" smtClean="0"/>
              <a:t>‹#›</a:t>
            </a:fld>
            <a:endParaRPr lang="en-US"/>
          </a:p>
        </p:txBody>
      </p:sp>
    </p:spTree>
    <p:extLst>
      <p:ext uri="{BB962C8B-B14F-4D97-AF65-F5344CB8AC3E}">
        <p14:creationId xmlns:p14="http://schemas.microsoft.com/office/powerpoint/2010/main" val="29664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E0988-1C47-4142-B24D-E6202C264FC6}" type="datetimeFigureOut">
              <a:rPr lang="en-US" smtClean="0"/>
              <a:t>2023-06-15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1322-8A25-483F-AC71-0A3F1057E743}" type="slidenum">
              <a:rPr lang="en-US" smtClean="0"/>
              <a:t>‹#›</a:t>
            </a:fld>
            <a:endParaRPr lang="en-US"/>
          </a:p>
        </p:txBody>
      </p:sp>
    </p:spTree>
    <p:extLst>
      <p:ext uri="{BB962C8B-B14F-4D97-AF65-F5344CB8AC3E}">
        <p14:creationId xmlns:p14="http://schemas.microsoft.com/office/powerpoint/2010/main" val="216910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EEE0988-1C47-4142-B24D-E6202C264FC6}" type="datetimeFigureOut">
              <a:rPr lang="en-US" smtClean="0"/>
              <a:t>2023-06-15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E651322-8A25-483F-AC71-0A3F1057E743}" type="slidenum">
              <a:rPr lang="en-US" smtClean="0"/>
              <a:t>‹#›</a:t>
            </a:fld>
            <a:endParaRPr lang="en-US"/>
          </a:p>
        </p:txBody>
      </p:sp>
    </p:spTree>
    <p:extLst>
      <p:ext uri="{BB962C8B-B14F-4D97-AF65-F5344CB8AC3E}">
        <p14:creationId xmlns:p14="http://schemas.microsoft.com/office/powerpoint/2010/main" val="3256936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anmar/cppcheck/releases/tag/2.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6DB7-B858-A615-E611-CDB480642517}"/>
              </a:ext>
            </a:extLst>
          </p:cNvPr>
          <p:cNvSpPr>
            <a:spLocks noGrp="1"/>
          </p:cNvSpPr>
          <p:nvPr>
            <p:ph type="ctrTitle"/>
          </p:nvPr>
        </p:nvSpPr>
        <p:spPr>
          <a:xfrm>
            <a:off x="5518039" y="2925097"/>
            <a:ext cx="6462923" cy="884904"/>
          </a:xfrm>
        </p:spPr>
        <p:txBody>
          <a:bodyPr>
            <a:normAutofit/>
          </a:bodyPr>
          <a:lstStyle/>
          <a:p>
            <a:r>
              <a:rPr lang="en-US" sz="5400" dirty="0">
                <a:solidFill>
                  <a:srgbClr val="FFFFFF"/>
                </a:solidFill>
              </a:rPr>
              <a:t>Software Testing</a:t>
            </a:r>
          </a:p>
        </p:txBody>
      </p:sp>
      <p:sp>
        <p:nvSpPr>
          <p:cNvPr id="3" name="Subtitle 2">
            <a:extLst>
              <a:ext uri="{FF2B5EF4-FFF2-40B4-BE49-F238E27FC236}">
                <a16:creationId xmlns:a16="http://schemas.microsoft.com/office/drawing/2014/main" id="{43D7D20B-9E96-BC48-EFC4-B8CC6A6ED094}"/>
              </a:ext>
            </a:extLst>
          </p:cNvPr>
          <p:cNvSpPr>
            <a:spLocks noGrp="1"/>
          </p:cNvSpPr>
          <p:nvPr>
            <p:ph type="subTitle" idx="1"/>
          </p:nvPr>
        </p:nvSpPr>
        <p:spPr>
          <a:xfrm>
            <a:off x="5603750" y="3932901"/>
            <a:ext cx="5157592" cy="3107979"/>
          </a:xfrm>
        </p:spPr>
        <p:txBody>
          <a:bodyPr>
            <a:normAutofit/>
          </a:bodyPr>
          <a:lstStyle/>
          <a:p>
            <a:r>
              <a:rPr lang="en-US" dirty="0">
                <a:solidFill>
                  <a:srgbClr val="D9D9D9"/>
                </a:solidFill>
              </a:rPr>
              <a:t>Other Debugging Tools</a:t>
            </a:r>
          </a:p>
          <a:p>
            <a:endParaRPr lang="en-US" dirty="0">
              <a:solidFill>
                <a:srgbClr val="D9D9D9"/>
              </a:solidFill>
            </a:endParaRPr>
          </a:p>
          <a:p>
            <a:endParaRPr lang="en-US" dirty="0">
              <a:solidFill>
                <a:srgbClr val="D9D9D9"/>
              </a:solidFill>
            </a:endParaRPr>
          </a:p>
          <a:p>
            <a:endParaRPr lang="en-US" dirty="0">
              <a:solidFill>
                <a:srgbClr val="D9D9D9"/>
              </a:solidFill>
            </a:endParaRPr>
          </a:p>
          <a:p>
            <a:r>
              <a:rPr lang="en-US" sz="1800" b="1" dirty="0">
                <a:solidFill>
                  <a:srgbClr val="D9D9D9"/>
                </a:solidFill>
              </a:rPr>
              <a:t>Instructor: </a:t>
            </a:r>
            <a:r>
              <a:rPr lang="en-US" sz="1800" dirty="0">
                <a:solidFill>
                  <a:srgbClr val="D9D9D9"/>
                </a:solidFill>
              </a:rPr>
              <a:t>Kaveh Eshraghian</a:t>
            </a:r>
          </a:p>
        </p:txBody>
      </p:sp>
      <p:pic>
        <p:nvPicPr>
          <p:cNvPr id="7" name="Graphic 6" descr="Computer">
            <a:extLst>
              <a:ext uri="{FF2B5EF4-FFF2-40B4-BE49-F238E27FC236}">
                <a16:creationId xmlns:a16="http://schemas.microsoft.com/office/drawing/2014/main" id="{6D594A32-EB51-1014-D5BC-6C81E07715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987" y="1566474"/>
            <a:ext cx="3718563" cy="3718563"/>
          </a:xfrm>
          <a:prstGeom prst="rect">
            <a:avLst/>
          </a:prstGeom>
        </p:spPr>
      </p:pic>
    </p:spTree>
    <p:extLst>
      <p:ext uri="{BB962C8B-B14F-4D97-AF65-F5344CB8AC3E}">
        <p14:creationId xmlns:p14="http://schemas.microsoft.com/office/powerpoint/2010/main" val="405032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306A3-86B0-3337-34D6-5D5C0215FD79}"/>
              </a:ext>
            </a:extLst>
          </p:cNvPr>
          <p:cNvSpPr>
            <a:spLocks noGrp="1"/>
          </p:cNvSpPr>
          <p:nvPr>
            <p:ph type="title"/>
          </p:nvPr>
        </p:nvSpPr>
        <p:spPr/>
        <p:txBody>
          <a:bodyPr/>
          <a:lstStyle/>
          <a:p>
            <a:r>
              <a:rPr lang="en-US" dirty="0"/>
              <a:t>Core Dumps</a:t>
            </a:r>
          </a:p>
        </p:txBody>
      </p:sp>
      <p:sp>
        <p:nvSpPr>
          <p:cNvPr id="3" name="Content Placeholder 2">
            <a:extLst>
              <a:ext uri="{FF2B5EF4-FFF2-40B4-BE49-F238E27FC236}">
                <a16:creationId xmlns:a16="http://schemas.microsoft.com/office/drawing/2014/main" id="{3055B513-910C-8D5A-8FE4-A1A3EE550D87}"/>
              </a:ext>
            </a:extLst>
          </p:cNvPr>
          <p:cNvSpPr>
            <a:spLocks noGrp="1"/>
          </p:cNvSpPr>
          <p:nvPr>
            <p:ph idx="1"/>
          </p:nvPr>
        </p:nvSpPr>
        <p:spPr/>
        <p:txBody>
          <a:bodyPr/>
          <a:lstStyle/>
          <a:p>
            <a:r>
              <a:rPr lang="en-US" dirty="0">
                <a:solidFill>
                  <a:srgbClr val="1C1E21"/>
                </a:solidFill>
                <a:latin typeface="system-ui"/>
              </a:rPr>
              <a:t>A</a:t>
            </a:r>
            <a:r>
              <a:rPr lang="en-US" b="0" i="0" dirty="0">
                <a:solidFill>
                  <a:srgbClr val="1C1E21"/>
                </a:solidFill>
                <a:effectLst/>
                <a:latin typeface="system-ui"/>
              </a:rPr>
              <a:t> much older debugging technique which are rarely used nowadays.</a:t>
            </a:r>
          </a:p>
          <a:p>
            <a:r>
              <a:rPr lang="en-US" b="0" i="0" dirty="0">
                <a:solidFill>
                  <a:srgbClr val="1C1E21"/>
                </a:solidFill>
                <a:effectLst/>
                <a:latin typeface="system-ui"/>
              </a:rPr>
              <a:t>A  copy of the memory allocated for program written it to a file. </a:t>
            </a:r>
          </a:p>
          <a:p>
            <a:r>
              <a:rPr lang="en-US" dirty="0">
                <a:solidFill>
                  <a:srgbClr val="1C1E21"/>
                </a:solidFill>
                <a:latin typeface="system-ui"/>
              </a:rPr>
              <a:t>I</a:t>
            </a:r>
            <a:r>
              <a:rPr lang="en-US" b="0" i="0" dirty="0">
                <a:solidFill>
                  <a:srgbClr val="1C1E21"/>
                </a:solidFill>
                <a:effectLst/>
                <a:latin typeface="system-ui"/>
              </a:rPr>
              <a:t>n binary and is very laborious to go through by hand. </a:t>
            </a:r>
          </a:p>
          <a:p>
            <a:r>
              <a:rPr lang="en-US" dirty="0">
                <a:solidFill>
                  <a:srgbClr val="1C1E21"/>
                </a:solidFill>
                <a:latin typeface="system-ui"/>
              </a:rPr>
              <a:t>A</a:t>
            </a:r>
            <a:r>
              <a:rPr lang="en-US" b="0" i="0" dirty="0">
                <a:solidFill>
                  <a:srgbClr val="1C1E21"/>
                </a:solidFill>
                <a:effectLst/>
                <a:latin typeface="system-ui"/>
              </a:rPr>
              <a:t>utomatic dumped readers which can allow you to explore these files in a more human readable way.</a:t>
            </a:r>
            <a:endParaRPr lang="en-US" dirty="0"/>
          </a:p>
        </p:txBody>
      </p:sp>
    </p:spTree>
    <p:extLst>
      <p:ext uri="{BB962C8B-B14F-4D97-AF65-F5344CB8AC3E}">
        <p14:creationId xmlns:p14="http://schemas.microsoft.com/office/powerpoint/2010/main" val="464555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E7E3-C106-1970-0586-F7AFB8A7FCA3}"/>
              </a:ext>
            </a:extLst>
          </p:cNvPr>
          <p:cNvSpPr>
            <a:spLocks noGrp="1"/>
          </p:cNvSpPr>
          <p:nvPr>
            <p:ph type="title"/>
          </p:nvPr>
        </p:nvSpPr>
        <p:spPr/>
        <p:txBody>
          <a:bodyPr/>
          <a:lstStyle/>
          <a:p>
            <a:r>
              <a:rPr lang="en-US" dirty="0"/>
              <a:t>Debug and Release Builds</a:t>
            </a:r>
          </a:p>
        </p:txBody>
      </p:sp>
      <p:sp>
        <p:nvSpPr>
          <p:cNvPr id="3" name="Content Placeholder 2">
            <a:extLst>
              <a:ext uri="{FF2B5EF4-FFF2-40B4-BE49-F238E27FC236}">
                <a16:creationId xmlns:a16="http://schemas.microsoft.com/office/drawing/2014/main" id="{BBBBA504-2186-665C-8374-23B4BD4B643C}"/>
              </a:ext>
            </a:extLst>
          </p:cNvPr>
          <p:cNvSpPr>
            <a:spLocks noGrp="1"/>
          </p:cNvSpPr>
          <p:nvPr>
            <p:ph idx="1"/>
          </p:nvPr>
        </p:nvSpPr>
        <p:spPr/>
        <p:txBody>
          <a:bodyPr>
            <a:normAutofit fontScale="92500" lnSpcReduction="20000"/>
          </a:bodyPr>
          <a:lstStyle/>
          <a:p>
            <a:pPr>
              <a:lnSpc>
                <a:spcPct val="150000"/>
              </a:lnSpc>
            </a:pPr>
            <a:r>
              <a:rPr lang="en-US" sz="2400" b="1" dirty="0">
                <a:latin typeface="Calibri" panose="020F0502020204030204" pitchFamily="34" charset="0"/>
                <a:ea typeface="Calibri" panose="020F0502020204030204" pitchFamily="34" charset="0"/>
                <a:cs typeface="Calibri" panose="020F0502020204030204" pitchFamily="34" charset="0"/>
              </a:rPr>
              <a:t>Debug Mode:</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It links to a set of libraries which have been compiled in debug mode.</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It includes debugging information in an associated program database file.</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It does not optimize the code to make it as fast as possible.</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It might include additional runtime checks to pick up errors .</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Slower compared to release mode.</a:t>
            </a:r>
          </a:p>
          <a:p>
            <a:pPr>
              <a:lnSpc>
                <a:spcPct val="150000"/>
              </a:lnSpc>
            </a:pPr>
            <a:r>
              <a:rPr lang="en-US" sz="2400" b="1" dirty="0">
                <a:latin typeface="Calibri" panose="020F0502020204030204" pitchFamily="34" charset="0"/>
                <a:ea typeface="Calibri" panose="020F0502020204030204" pitchFamily="34" charset="0"/>
                <a:cs typeface="Calibri" panose="020F0502020204030204" pitchFamily="34" charset="0"/>
              </a:rPr>
              <a:t>Release Mode:</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No longer includes all the debugging information.</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Runs the optimizer to produce the fastest running code possible.</a:t>
            </a:r>
          </a:p>
        </p:txBody>
      </p:sp>
    </p:spTree>
    <p:extLst>
      <p:ext uri="{BB962C8B-B14F-4D97-AF65-F5344CB8AC3E}">
        <p14:creationId xmlns:p14="http://schemas.microsoft.com/office/powerpoint/2010/main" val="16198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DDA3-7A22-8F1E-32B2-07D3F33638FF}"/>
              </a:ext>
            </a:extLst>
          </p:cNvPr>
          <p:cNvSpPr>
            <a:spLocks noGrp="1"/>
          </p:cNvSpPr>
          <p:nvPr>
            <p:ph type="title"/>
          </p:nvPr>
        </p:nvSpPr>
        <p:spPr/>
        <p:txBody>
          <a:bodyPr/>
          <a:lstStyle/>
          <a:p>
            <a:r>
              <a:rPr lang="en-US" dirty="0"/>
              <a:t>Conditional Compilation</a:t>
            </a:r>
          </a:p>
        </p:txBody>
      </p:sp>
      <p:sp>
        <p:nvSpPr>
          <p:cNvPr id="3" name="Content Placeholder 2">
            <a:extLst>
              <a:ext uri="{FF2B5EF4-FFF2-40B4-BE49-F238E27FC236}">
                <a16:creationId xmlns:a16="http://schemas.microsoft.com/office/drawing/2014/main" id="{0534D6F4-BBE7-DC41-357C-9B0B4440371C}"/>
              </a:ext>
            </a:extLst>
          </p:cNvPr>
          <p:cNvSpPr>
            <a:spLocks noGrp="1"/>
          </p:cNvSpPr>
          <p:nvPr>
            <p:ph idx="1"/>
          </p:nvPr>
        </p:nvSpPr>
        <p:spPr/>
        <p:txBody>
          <a:bodyPr/>
          <a:lstStyle/>
          <a:p>
            <a:r>
              <a:rPr lang="en-US" dirty="0"/>
              <a:t>We can turn debugging on an off with</a:t>
            </a:r>
          </a:p>
          <a:p>
            <a:pPr marL="274320" lvl="1" indent="0">
              <a:buNone/>
            </a:pPr>
            <a:r>
              <a:rPr lang="en-US" b="0" i="0" dirty="0">
                <a:solidFill>
                  <a:srgbClr val="36ACAA"/>
                </a:solidFill>
                <a:effectLst/>
                <a:latin typeface="SFMono-Regular"/>
              </a:rPr>
              <a:t>#</a:t>
            </a:r>
            <a:r>
              <a:rPr lang="en-US" b="0" i="0" dirty="0">
                <a:solidFill>
                  <a:srgbClr val="00009F"/>
                </a:solidFill>
                <a:effectLst/>
                <a:latin typeface="SFMono-Regular"/>
              </a:rPr>
              <a:t>define</a:t>
            </a:r>
            <a:r>
              <a:rPr lang="en-US" b="0" i="0" dirty="0">
                <a:solidFill>
                  <a:srgbClr val="36ACAA"/>
                </a:solidFill>
                <a:effectLst/>
                <a:latin typeface="SFMono-Regular"/>
              </a:rPr>
              <a:t> DEBUG 1</a:t>
            </a:r>
            <a:br>
              <a:rPr lang="en-US" b="0" i="0" dirty="0">
                <a:solidFill>
                  <a:srgbClr val="393A34"/>
                </a:solidFill>
                <a:effectLst/>
                <a:latin typeface="SFMono-Regular"/>
              </a:rPr>
            </a:br>
            <a:br>
              <a:rPr lang="en-US" b="0" i="0" dirty="0">
                <a:solidFill>
                  <a:srgbClr val="393A34"/>
                </a:solidFill>
                <a:effectLst/>
                <a:latin typeface="SFMono-Regular"/>
              </a:rPr>
            </a:br>
            <a:r>
              <a:rPr lang="en-US" b="0" i="0" dirty="0">
                <a:solidFill>
                  <a:srgbClr val="393A34"/>
                </a:solidFill>
                <a:effectLst/>
                <a:latin typeface="SFMono-Regular"/>
              </a:rPr>
              <a:t>...</a:t>
            </a:r>
            <a:br>
              <a:rPr lang="en-US" b="0" i="0" dirty="0">
                <a:solidFill>
                  <a:srgbClr val="393A34"/>
                </a:solidFill>
                <a:effectLst/>
                <a:latin typeface="SFMono-Regular"/>
              </a:rPr>
            </a:br>
            <a:br>
              <a:rPr lang="en-US" b="0" i="0" dirty="0">
                <a:solidFill>
                  <a:srgbClr val="393A34"/>
                </a:solidFill>
                <a:effectLst/>
                <a:latin typeface="SFMono-Regular"/>
              </a:rPr>
            </a:br>
            <a:r>
              <a:rPr lang="en-US" b="0" i="0" dirty="0">
                <a:solidFill>
                  <a:srgbClr val="00009F"/>
                </a:solidFill>
                <a:effectLst/>
                <a:latin typeface="SFMono-Regular"/>
              </a:rPr>
              <a:t>if</a:t>
            </a:r>
            <a:r>
              <a:rPr lang="en-US" b="0" i="0" dirty="0">
                <a:solidFill>
                  <a:srgbClr val="393A34"/>
                </a:solidFill>
                <a:effectLst/>
                <a:latin typeface="SFMono-Regular"/>
              </a:rPr>
              <a:t>(DEBUG) </a:t>
            </a:r>
            <a:r>
              <a:rPr lang="en-US" b="0" i="0" dirty="0" err="1">
                <a:solidFill>
                  <a:srgbClr val="D73A49"/>
                </a:solidFill>
                <a:effectLst/>
                <a:latin typeface="SFMono-Regular"/>
              </a:rPr>
              <a:t>printf</a:t>
            </a:r>
            <a:r>
              <a:rPr lang="en-US" b="0" i="0" dirty="0">
                <a:solidFill>
                  <a:srgbClr val="393A34"/>
                </a:solidFill>
                <a:effectLst/>
                <a:latin typeface="SFMono-Regular"/>
              </a:rPr>
              <a:t>(</a:t>
            </a:r>
            <a:r>
              <a:rPr lang="en-US" b="0" i="0" dirty="0">
                <a:solidFill>
                  <a:srgbClr val="E3116C"/>
                </a:solidFill>
                <a:effectLst/>
                <a:latin typeface="SFMono-Regular"/>
              </a:rPr>
              <a:t>"%s (%d): z=%d\n"</a:t>
            </a:r>
            <a:r>
              <a:rPr lang="en-US" b="0" i="0" dirty="0">
                <a:solidFill>
                  <a:srgbClr val="393A34"/>
                </a:solidFill>
                <a:effectLst/>
                <a:latin typeface="SFMono-Regular"/>
              </a:rPr>
              <a:t>, </a:t>
            </a:r>
            <a:r>
              <a:rPr lang="en-US" b="0" i="0" dirty="0">
                <a:solidFill>
                  <a:srgbClr val="36ACAA"/>
                </a:solidFill>
                <a:effectLst/>
                <a:latin typeface="SFMono-Regular"/>
              </a:rPr>
              <a:t>__FILE__</a:t>
            </a:r>
            <a:r>
              <a:rPr lang="en-US" b="0" i="0" dirty="0">
                <a:solidFill>
                  <a:srgbClr val="393A34"/>
                </a:solidFill>
                <a:effectLst/>
                <a:latin typeface="SFMono-Regular"/>
              </a:rPr>
              <a:t>, </a:t>
            </a:r>
            <a:r>
              <a:rPr lang="en-US" b="0" i="0" dirty="0">
                <a:solidFill>
                  <a:srgbClr val="36ACAA"/>
                </a:solidFill>
                <a:effectLst/>
                <a:latin typeface="SFMono-Regular"/>
              </a:rPr>
              <a:t>__LINE__</a:t>
            </a:r>
            <a:r>
              <a:rPr lang="en-US" b="0" i="0" dirty="0">
                <a:solidFill>
                  <a:srgbClr val="393A34"/>
                </a:solidFill>
                <a:effectLst/>
                <a:latin typeface="SFMono-Regular"/>
              </a:rPr>
              <a:t>, z);</a:t>
            </a:r>
          </a:p>
          <a:p>
            <a:r>
              <a:rPr lang="en-US" dirty="0">
                <a:solidFill>
                  <a:srgbClr val="393A34"/>
                </a:solidFill>
                <a:latin typeface="SFMono-Regular"/>
              </a:rPr>
              <a:t>This does a check of the condition during runtime, slowing program</a:t>
            </a:r>
          </a:p>
          <a:p>
            <a:r>
              <a:rPr lang="en-US" dirty="0">
                <a:solidFill>
                  <a:srgbClr val="393A34"/>
                </a:solidFill>
                <a:latin typeface="SFMono-Regular"/>
              </a:rPr>
              <a:t>Conditional compilation is more efficient</a:t>
            </a:r>
          </a:p>
          <a:p>
            <a:pPr marL="274320" lvl="1" indent="0">
              <a:buNone/>
            </a:pPr>
            <a:r>
              <a:rPr lang="en-US" b="0" i="0" dirty="0">
                <a:solidFill>
                  <a:srgbClr val="36ACAA"/>
                </a:solidFill>
                <a:effectLst/>
                <a:latin typeface="SFMono-Regular"/>
              </a:rPr>
              <a:t>#</a:t>
            </a:r>
            <a:r>
              <a:rPr lang="en-US" b="0" i="0" dirty="0">
                <a:solidFill>
                  <a:srgbClr val="00009F"/>
                </a:solidFill>
                <a:effectLst/>
                <a:latin typeface="SFMono-Regular"/>
              </a:rPr>
              <a:t>define</a:t>
            </a:r>
            <a:r>
              <a:rPr lang="en-US" b="0" i="0" dirty="0">
                <a:solidFill>
                  <a:srgbClr val="36ACAA"/>
                </a:solidFill>
                <a:effectLst/>
                <a:latin typeface="SFMono-Regular"/>
              </a:rPr>
              <a:t> DEBUG</a:t>
            </a:r>
            <a:br>
              <a:rPr lang="en-US" b="0" i="0" dirty="0">
                <a:solidFill>
                  <a:srgbClr val="393A34"/>
                </a:solidFill>
                <a:effectLst/>
                <a:latin typeface="SFMono-Regular"/>
              </a:rPr>
            </a:br>
            <a:br>
              <a:rPr lang="en-US" b="0" i="0" dirty="0">
                <a:solidFill>
                  <a:srgbClr val="393A34"/>
                </a:solidFill>
                <a:effectLst/>
                <a:latin typeface="SFMono-Regular"/>
              </a:rPr>
            </a:br>
            <a:r>
              <a:rPr lang="en-US" b="0" i="0" dirty="0">
                <a:solidFill>
                  <a:srgbClr val="393A34"/>
                </a:solidFill>
                <a:effectLst/>
                <a:latin typeface="SFMono-Regular"/>
              </a:rPr>
              <a:t>...</a:t>
            </a:r>
            <a:br>
              <a:rPr lang="en-US" b="0" i="0" dirty="0">
                <a:solidFill>
                  <a:srgbClr val="393A34"/>
                </a:solidFill>
                <a:effectLst/>
                <a:latin typeface="SFMono-Regular"/>
              </a:rPr>
            </a:br>
            <a:r>
              <a:rPr lang="en-US" b="0" i="0" dirty="0">
                <a:solidFill>
                  <a:srgbClr val="36ACAA"/>
                </a:solidFill>
                <a:effectLst/>
                <a:latin typeface="SFMono-Regular"/>
              </a:rPr>
              <a:t>#</a:t>
            </a:r>
            <a:r>
              <a:rPr lang="en-US" b="0" i="0" dirty="0">
                <a:solidFill>
                  <a:srgbClr val="00009F"/>
                </a:solidFill>
                <a:effectLst/>
                <a:latin typeface="SFMono-Regular"/>
              </a:rPr>
              <a:t>ifdef</a:t>
            </a:r>
            <a:r>
              <a:rPr lang="en-US" b="0" i="0" dirty="0">
                <a:solidFill>
                  <a:srgbClr val="36ACAA"/>
                </a:solidFill>
                <a:effectLst/>
                <a:latin typeface="SFMono-Regular"/>
              </a:rPr>
              <a:t> DEBUG</a:t>
            </a:r>
            <a:br>
              <a:rPr lang="en-US" b="0" i="0" dirty="0">
                <a:solidFill>
                  <a:srgbClr val="393A34"/>
                </a:solidFill>
                <a:effectLst/>
                <a:latin typeface="SFMono-Regular"/>
              </a:rPr>
            </a:br>
            <a:r>
              <a:rPr lang="en-US" b="0" i="0" dirty="0" err="1">
                <a:solidFill>
                  <a:srgbClr val="D73A49"/>
                </a:solidFill>
                <a:effectLst/>
                <a:latin typeface="SFMono-Regular"/>
              </a:rPr>
              <a:t>printf</a:t>
            </a:r>
            <a:r>
              <a:rPr lang="en-US" b="0" i="0" dirty="0">
                <a:solidFill>
                  <a:srgbClr val="393A34"/>
                </a:solidFill>
                <a:effectLst/>
                <a:latin typeface="SFMono-Regular"/>
              </a:rPr>
              <a:t>(</a:t>
            </a:r>
            <a:r>
              <a:rPr lang="en-US" b="0" i="0" dirty="0">
                <a:solidFill>
                  <a:srgbClr val="E3116C"/>
                </a:solidFill>
                <a:effectLst/>
                <a:latin typeface="SFMono-Regular"/>
              </a:rPr>
              <a:t>"%s (%d): z=%d\n"</a:t>
            </a:r>
            <a:r>
              <a:rPr lang="en-US" b="0" i="0" dirty="0">
                <a:solidFill>
                  <a:srgbClr val="393A34"/>
                </a:solidFill>
                <a:effectLst/>
                <a:latin typeface="SFMono-Regular"/>
              </a:rPr>
              <a:t>, </a:t>
            </a:r>
            <a:r>
              <a:rPr lang="en-US" b="0" i="0" dirty="0">
                <a:solidFill>
                  <a:srgbClr val="36ACAA"/>
                </a:solidFill>
                <a:effectLst/>
                <a:latin typeface="SFMono-Regular"/>
              </a:rPr>
              <a:t>__FILE__</a:t>
            </a:r>
            <a:r>
              <a:rPr lang="en-US" b="0" i="0" dirty="0">
                <a:solidFill>
                  <a:srgbClr val="393A34"/>
                </a:solidFill>
                <a:effectLst/>
                <a:latin typeface="SFMono-Regular"/>
              </a:rPr>
              <a:t>, </a:t>
            </a:r>
            <a:r>
              <a:rPr lang="en-US" b="0" i="0" dirty="0">
                <a:solidFill>
                  <a:srgbClr val="36ACAA"/>
                </a:solidFill>
                <a:effectLst/>
                <a:latin typeface="SFMono-Regular"/>
              </a:rPr>
              <a:t>__LINE__</a:t>
            </a:r>
            <a:r>
              <a:rPr lang="en-US" b="0" i="0" dirty="0">
                <a:solidFill>
                  <a:srgbClr val="393A34"/>
                </a:solidFill>
                <a:effectLst/>
                <a:latin typeface="SFMono-Regular"/>
              </a:rPr>
              <a:t>, z);</a:t>
            </a:r>
            <a:br>
              <a:rPr lang="en-US" b="0" i="0" dirty="0">
                <a:solidFill>
                  <a:srgbClr val="393A34"/>
                </a:solidFill>
                <a:effectLst/>
                <a:latin typeface="SFMono-Regular"/>
              </a:rPr>
            </a:br>
            <a:r>
              <a:rPr lang="en-US" b="0" i="0" dirty="0">
                <a:solidFill>
                  <a:srgbClr val="36ACAA"/>
                </a:solidFill>
                <a:effectLst/>
                <a:latin typeface="SFMono-Regular"/>
              </a:rPr>
              <a:t>#</a:t>
            </a:r>
            <a:r>
              <a:rPr lang="en-US" b="0" i="0" dirty="0">
                <a:solidFill>
                  <a:srgbClr val="00009F"/>
                </a:solidFill>
                <a:effectLst/>
                <a:latin typeface="SFMono-Regular"/>
              </a:rPr>
              <a:t>endif</a:t>
            </a:r>
            <a:endParaRPr lang="en-US" dirty="0"/>
          </a:p>
        </p:txBody>
      </p:sp>
    </p:spTree>
    <p:extLst>
      <p:ext uri="{BB962C8B-B14F-4D97-AF65-F5344CB8AC3E}">
        <p14:creationId xmlns:p14="http://schemas.microsoft.com/office/powerpoint/2010/main" val="316968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72E9-935A-2C40-E03C-79A3FD5649A2}"/>
              </a:ext>
            </a:extLst>
          </p:cNvPr>
          <p:cNvSpPr>
            <a:spLocks noGrp="1"/>
          </p:cNvSpPr>
          <p:nvPr>
            <p:ph type="title"/>
          </p:nvPr>
        </p:nvSpPr>
        <p:spPr/>
        <p:txBody>
          <a:bodyPr/>
          <a:lstStyle/>
          <a:p>
            <a:r>
              <a:rPr lang="en-US" dirty="0"/>
              <a:t>Compiled vs. Interpreted</a:t>
            </a:r>
          </a:p>
        </p:txBody>
      </p:sp>
      <p:sp>
        <p:nvSpPr>
          <p:cNvPr id="3" name="Content Placeholder 2">
            <a:extLst>
              <a:ext uri="{FF2B5EF4-FFF2-40B4-BE49-F238E27FC236}">
                <a16:creationId xmlns:a16="http://schemas.microsoft.com/office/drawing/2014/main" id="{8100FBFB-DC1B-C16C-2F09-50F6544DFB5E}"/>
              </a:ext>
            </a:extLst>
          </p:cNvPr>
          <p:cNvSpPr>
            <a:spLocks noGrp="1"/>
          </p:cNvSpPr>
          <p:nvPr>
            <p:ph idx="1"/>
          </p:nvPr>
        </p:nvSpPr>
        <p:spPr/>
        <p:txBody>
          <a:bodyPr>
            <a:normAutofit fontScale="92500" lnSpcReduction="20000"/>
          </a:bodyPr>
          <a:lstStyle/>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Compiled</a:t>
            </a:r>
          </a:p>
          <a:p>
            <a:pPr lvl="1">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A compiler goes through the whole program at once before it runs</a:t>
            </a:r>
          </a:p>
          <a:p>
            <a:pPr lvl="1">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Detects problems before the program ever runs</a:t>
            </a:r>
          </a:p>
          <a:p>
            <a:pPr lvl="1">
              <a:lnSpc>
                <a:spcPct val="15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Interpreted</a:t>
            </a:r>
          </a:p>
          <a:p>
            <a:pPr lvl="1">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Program is run line by line</a:t>
            </a:r>
          </a:p>
          <a:p>
            <a:pPr lvl="1">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Program is parsed only just before line is executed</a:t>
            </a:r>
          </a:p>
          <a:p>
            <a:pPr lvl="1">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Problems are not detected until line is executed</a:t>
            </a:r>
          </a:p>
          <a:p>
            <a:pPr lvl="1">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Rarely executed lines can make it to production with bugs in them because they were never executed</a:t>
            </a:r>
          </a:p>
        </p:txBody>
      </p:sp>
    </p:spTree>
    <p:extLst>
      <p:ext uri="{BB962C8B-B14F-4D97-AF65-F5344CB8AC3E}">
        <p14:creationId xmlns:p14="http://schemas.microsoft.com/office/powerpoint/2010/main" val="323806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FC9D-25C7-D4CF-A3D3-2D0D53019750}"/>
              </a:ext>
            </a:extLst>
          </p:cNvPr>
          <p:cNvSpPr>
            <a:spLocks noGrp="1"/>
          </p:cNvSpPr>
          <p:nvPr>
            <p:ph type="title"/>
          </p:nvPr>
        </p:nvSpPr>
        <p:spPr/>
        <p:txBody>
          <a:bodyPr/>
          <a:lstStyle/>
          <a:p>
            <a:r>
              <a:rPr lang="en-US" dirty="0"/>
              <a:t>Strongly vs. Weakly Typed</a:t>
            </a:r>
          </a:p>
        </p:txBody>
      </p:sp>
      <p:sp>
        <p:nvSpPr>
          <p:cNvPr id="3" name="Content Placeholder 2">
            <a:extLst>
              <a:ext uri="{FF2B5EF4-FFF2-40B4-BE49-F238E27FC236}">
                <a16:creationId xmlns:a16="http://schemas.microsoft.com/office/drawing/2014/main" id="{A0766ECF-BA97-EE20-4C87-A52D62A1308A}"/>
              </a:ext>
            </a:extLst>
          </p:cNvPr>
          <p:cNvSpPr>
            <a:spLocks noGrp="1"/>
          </p:cNvSpPr>
          <p:nvPr>
            <p:ph idx="1"/>
          </p:nvPr>
        </p:nvSpPr>
        <p:spPr/>
        <p:txBody>
          <a:bodyPr>
            <a:normAutofit fontScale="92500"/>
          </a:bodyPr>
          <a:lstStyle/>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Strongly typed</a:t>
            </a:r>
          </a:p>
          <a:p>
            <a:pPr lvl="1">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All assignments and function calls are check to make sure the right types are used</a:t>
            </a:r>
          </a:p>
          <a:p>
            <a:pPr lvl="1">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Errors detected at compilation time</a:t>
            </a:r>
          </a:p>
          <a:p>
            <a:pPr lvl="1">
              <a:lnSpc>
                <a:spcPct val="150000"/>
              </a:lnSpc>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2400" dirty="0">
                <a:latin typeface="Calibri" panose="020F0502020204030204" pitchFamily="34" charset="0"/>
                <a:ea typeface="Calibri" panose="020F0502020204030204" pitchFamily="34" charset="0"/>
                <a:cs typeface="Calibri" panose="020F0502020204030204" pitchFamily="34" charset="0"/>
              </a:rPr>
              <a:t>Weakly typed</a:t>
            </a:r>
          </a:p>
          <a:p>
            <a:pPr lvl="1">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Variables and parameters can accept any type</a:t>
            </a:r>
          </a:p>
          <a:p>
            <a:pPr lvl="1">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Sending the wrong variable by mistake is not detected until the line is executed</a:t>
            </a:r>
          </a:p>
          <a:p>
            <a:pPr lvl="1">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Rarely executed lines can have errors in them that are not detected until months later.</a:t>
            </a:r>
          </a:p>
        </p:txBody>
      </p:sp>
    </p:spTree>
    <p:extLst>
      <p:ext uri="{BB962C8B-B14F-4D97-AF65-F5344CB8AC3E}">
        <p14:creationId xmlns:p14="http://schemas.microsoft.com/office/powerpoint/2010/main" val="181262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EE91-7D56-D54B-4D07-79566B9ECE85}"/>
              </a:ext>
            </a:extLst>
          </p:cNvPr>
          <p:cNvSpPr>
            <a:spLocks noGrp="1"/>
          </p:cNvSpPr>
          <p:nvPr>
            <p:ph type="title"/>
          </p:nvPr>
        </p:nvSpPr>
        <p:spPr>
          <a:xfrm>
            <a:off x="1261871" y="365760"/>
            <a:ext cx="9858383" cy="1325562"/>
          </a:xfrm>
        </p:spPr>
        <p:txBody>
          <a:bodyPr>
            <a:normAutofit/>
          </a:bodyPr>
          <a:lstStyle/>
          <a:p>
            <a:r>
              <a:rPr lang="en-US"/>
              <a:t>Overview</a:t>
            </a:r>
            <a:endParaRPr lang="en-US" dirty="0"/>
          </a:p>
        </p:txBody>
      </p:sp>
      <p:graphicFrame>
        <p:nvGraphicFramePr>
          <p:cNvPr id="5" name="Content Placeholder 2">
            <a:extLst>
              <a:ext uri="{FF2B5EF4-FFF2-40B4-BE49-F238E27FC236}">
                <a16:creationId xmlns:a16="http://schemas.microsoft.com/office/drawing/2014/main" id="{E2B55BC2-8373-0F05-9FE2-4E1ED329BF8A}"/>
              </a:ext>
            </a:extLst>
          </p:cNvPr>
          <p:cNvGraphicFramePr>
            <a:graphicFrameLocks noGrp="1"/>
          </p:cNvGraphicFramePr>
          <p:nvPr>
            <p:ph idx="1"/>
            <p:extLst>
              <p:ext uri="{D42A27DB-BD31-4B8C-83A1-F6EECF244321}">
                <p14:modId xmlns:p14="http://schemas.microsoft.com/office/powerpoint/2010/main" val="94550175"/>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30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067A-D05E-2CC7-88B0-4107193C8AB2}"/>
              </a:ext>
            </a:extLst>
          </p:cNvPr>
          <p:cNvSpPr>
            <a:spLocks noGrp="1"/>
          </p:cNvSpPr>
          <p:nvPr>
            <p:ph type="title"/>
          </p:nvPr>
        </p:nvSpPr>
        <p:spPr>
          <a:xfrm>
            <a:off x="1261872" y="365760"/>
            <a:ext cx="9692640" cy="1325562"/>
          </a:xfrm>
        </p:spPr>
        <p:txBody>
          <a:bodyPr>
            <a:normAutofit/>
          </a:bodyPr>
          <a:lstStyle/>
          <a:p>
            <a:r>
              <a:rPr lang="en-US" dirty="0"/>
              <a:t>Log Files</a:t>
            </a:r>
          </a:p>
        </p:txBody>
      </p:sp>
      <p:sp>
        <p:nvSpPr>
          <p:cNvPr id="6" name="Content Placeholder 2">
            <a:extLst>
              <a:ext uri="{FF2B5EF4-FFF2-40B4-BE49-F238E27FC236}">
                <a16:creationId xmlns:a16="http://schemas.microsoft.com/office/drawing/2014/main" id="{FA75A9B5-2A2A-825F-31B7-ACAD859F3B0E}"/>
              </a:ext>
            </a:extLst>
          </p:cNvPr>
          <p:cNvSpPr>
            <a:spLocks noGrp="1"/>
          </p:cNvSpPr>
          <p:nvPr>
            <p:ph idx="1"/>
          </p:nvPr>
        </p:nvSpPr>
        <p:spPr>
          <a:xfrm>
            <a:off x="1261872" y="1828800"/>
            <a:ext cx="8595360" cy="4351337"/>
          </a:xfrm>
        </p:spPr>
        <p:txBody>
          <a:bodyPr>
            <a:normAutofit fontScale="92500" lnSpcReduction="10000"/>
          </a:bodyPr>
          <a:lstStyle/>
          <a:p>
            <a:pPr>
              <a:lnSpc>
                <a:spcPct val="150000"/>
              </a:lnSpc>
            </a:pPr>
            <a:r>
              <a:rPr lang="en-US" b="1" dirty="0">
                <a:solidFill>
                  <a:srgbClr val="1C1E21"/>
                </a:solidFill>
                <a:latin typeface="Calibri" panose="020F0502020204030204" pitchFamily="34" charset="0"/>
                <a:ea typeface="Calibri" panose="020F0502020204030204" pitchFamily="34" charset="0"/>
                <a:cs typeface="Calibri" panose="020F0502020204030204" pitchFamily="34" charset="0"/>
              </a:rPr>
              <a:t>Definition:</a:t>
            </a:r>
          </a:p>
          <a:p>
            <a:pPr lvl="1">
              <a:lnSpc>
                <a:spcPct val="150000"/>
              </a:lnSpc>
            </a:pPr>
            <a:r>
              <a:rPr lang="en-US" dirty="0">
                <a:solidFill>
                  <a:srgbClr val="1C1E21"/>
                </a:solidFill>
                <a:latin typeface="Calibri" panose="020F0502020204030204" pitchFamily="34" charset="0"/>
                <a:ea typeface="Calibri" panose="020F0502020204030204" pitchFamily="34" charset="0"/>
                <a:cs typeface="Calibri" panose="020F0502020204030204" pitchFamily="34" charset="0"/>
              </a:rPr>
              <a:t>Log files are simply files containing text and values written out by programs as they execute. </a:t>
            </a:r>
          </a:p>
          <a:p>
            <a:pPr>
              <a:lnSpc>
                <a:spcPct val="150000"/>
              </a:lnSpc>
            </a:pPr>
            <a:r>
              <a:rPr lang="en-US"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Application:</a:t>
            </a:r>
          </a:p>
          <a:p>
            <a:pPr lvl="1">
              <a:lnSpc>
                <a:spcPct val="150000"/>
              </a:lnSpc>
            </a:pPr>
            <a:r>
              <a:rPr lang="en-US" dirty="0">
                <a:solidFill>
                  <a:srgbClr val="1C1E21"/>
                </a:solidFill>
                <a:latin typeface="Calibri" panose="020F0502020204030204" pitchFamily="34" charset="0"/>
                <a:ea typeface="Calibri" panose="020F0502020204030204" pitchFamily="34" charset="0"/>
                <a:cs typeface="Calibri" panose="020F0502020204030204" pitchFamily="34" charset="0"/>
              </a:rPr>
              <a:t>Debug distributed programs working on many computers making function calls from one to another.</a:t>
            </a:r>
          </a:p>
          <a:p>
            <a:pPr lvl="1">
              <a:lnSpc>
                <a:spcPct val="150000"/>
              </a:lnSpc>
            </a:pPr>
            <a:r>
              <a:rPr lang="en-US"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Mostly used to gather information on production systems</a:t>
            </a:r>
          </a:p>
          <a:p>
            <a:pPr lvl="1">
              <a:lnSpc>
                <a:spcPct val="150000"/>
              </a:lnSpc>
            </a:pPr>
            <a:endParaRPr lang="en-US" i="0" dirty="0">
              <a:solidFill>
                <a:srgbClr val="1C1E21"/>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b="1"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Benefits:</a:t>
            </a:r>
          </a:p>
          <a:p>
            <a:pPr lvl="1">
              <a:lnSpc>
                <a:spcPct val="150000"/>
              </a:lnSpc>
            </a:pPr>
            <a:r>
              <a:rPr lang="en-US"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Information gathered continuously</a:t>
            </a:r>
            <a:r>
              <a:rPr lang="en-US" dirty="0">
                <a:solidFill>
                  <a:srgbClr val="1C1E21"/>
                </a:solidFill>
                <a:latin typeface="Calibri" panose="020F0502020204030204" pitchFamily="34" charset="0"/>
                <a:ea typeface="Calibri" panose="020F0502020204030204" pitchFamily="34" charset="0"/>
                <a:cs typeface="Calibri" panose="020F0502020204030204" pitchFamily="34" charset="0"/>
              </a:rPr>
              <a:t>.</a:t>
            </a:r>
          </a:p>
          <a:p>
            <a:pPr lvl="1">
              <a:lnSpc>
                <a:spcPct val="150000"/>
              </a:lnSpc>
            </a:pPr>
            <a:r>
              <a:rPr lang="en-US"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Information stored for a long period of time</a:t>
            </a:r>
          </a:p>
          <a:p>
            <a:pPr lvl="1">
              <a:lnSpc>
                <a:spcPct val="150000"/>
              </a:lnSpc>
            </a:pPr>
            <a:r>
              <a:rPr lang="en-US"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Gather output under certain circumstances</a:t>
            </a:r>
            <a:r>
              <a:rPr lang="en-US" dirty="0">
                <a:solidFill>
                  <a:srgbClr val="1C1E2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2944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067A-D05E-2CC7-88B0-4107193C8AB2}"/>
              </a:ext>
            </a:extLst>
          </p:cNvPr>
          <p:cNvSpPr>
            <a:spLocks noGrp="1"/>
          </p:cNvSpPr>
          <p:nvPr>
            <p:ph type="title"/>
          </p:nvPr>
        </p:nvSpPr>
        <p:spPr>
          <a:xfrm>
            <a:off x="1261872" y="365760"/>
            <a:ext cx="9692640" cy="1325562"/>
          </a:xfrm>
        </p:spPr>
        <p:txBody>
          <a:bodyPr>
            <a:normAutofit/>
          </a:bodyPr>
          <a:lstStyle/>
          <a:p>
            <a:r>
              <a:rPr lang="en-US" dirty="0"/>
              <a:t>Log File Information</a:t>
            </a:r>
          </a:p>
        </p:txBody>
      </p:sp>
      <p:sp>
        <p:nvSpPr>
          <p:cNvPr id="6" name="Content Placeholder 2">
            <a:extLst>
              <a:ext uri="{FF2B5EF4-FFF2-40B4-BE49-F238E27FC236}">
                <a16:creationId xmlns:a16="http://schemas.microsoft.com/office/drawing/2014/main" id="{FA75A9B5-2A2A-825F-31B7-ACAD859F3B0E}"/>
              </a:ext>
            </a:extLst>
          </p:cNvPr>
          <p:cNvSpPr>
            <a:spLocks noGrp="1"/>
          </p:cNvSpPr>
          <p:nvPr>
            <p:ph idx="1"/>
          </p:nvPr>
        </p:nvSpPr>
        <p:spPr>
          <a:xfrm>
            <a:off x="1261872" y="1828800"/>
            <a:ext cx="8595360" cy="4351337"/>
          </a:xfrm>
        </p:spPr>
        <p:txBody>
          <a:bodyPr>
            <a:normAutofit/>
          </a:bodyPr>
          <a:lstStyle/>
          <a:p>
            <a:pPr algn="l">
              <a:lnSpc>
                <a:spcPct val="150000"/>
              </a:lnSpc>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The name of the computer producing the output.</a:t>
            </a:r>
          </a:p>
          <a:p>
            <a:pPr algn="l">
              <a:lnSpc>
                <a:spcPct val="150000"/>
              </a:lnSpc>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The name of the program producing the output.</a:t>
            </a:r>
          </a:p>
          <a:p>
            <a:pPr algn="l">
              <a:lnSpc>
                <a:spcPct val="150000"/>
              </a:lnSpc>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The ID of the thread producing the output.</a:t>
            </a:r>
          </a:p>
          <a:p>
            <a:pPr algn="l">
              <a:lnSpc>
                <a:spcPct val="150000"/>
              </a:lnSpc>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The timestamp of the output to the millisecond.</a:t>
            </a:r>
          </a:p>
          <a:p>
            <a:pPr algn="l">
              <a:lnSpc>
                <a:spcPct val="150000"/>
              </a:lnSpc>
              <a:buFont typeface="Arial" panose="020B0604020202020204" pitchFamily="34" charset="0"/>
              <a:buChar char="•"/>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The name of the function producing the output.</a:t>
            </a:r>
          </a:p>
          <a:p>
            <a:pPr>
              <a:lnSpc>
                <a:spcPct val="150000"/>
              </a:lnSpc>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Including the name of the file producing the output and the line number.</a:t>
            </a:r>
          </a:p>
          <a:p>
            <a:pPr>
              <a:lnSpc>
                <a:spcPct val="150000"/>
              </a:lnSpc>
            </a:pPr>
            <a:r>
              <a:rPr lang="en-US" dirty="0">
                <a:solidFill>
                  <a:srgbClr val="1C1E21"/>
                </a:solidFill>
                <a:latin typeface="Calibri" panose="020F0502020204030204" pitchFamily="34" charset="0"/>
                <a:ea typeface="Calibri" panose="020F0502020204030204" pitchFamily="34" charset="0"/>
                <a:cs typeface="Calibri" panose="020F0502020204030204" pitchFamily="34" charset="0"/>
              </a:rPr>
              <a:t>An informational message that might show the values of variables.</a:t>
            </a:r>
          </a:p>
        </p:txBody>
      </p:sp>
    </p:spTree>
    <p:extLst>
      <p:ext uri="{BB962C8B-B14F-4D97-AF65-F5344CB8AC3E}">
        <p14:creationId xmlns:p14="http://schemas.microsoft.com/office/powerpoint/2010/main" val="288644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F5CE0-8DD2-F97B-AD67-F2200A603985}"/>
              </a:ext>
            </a:extLst>
          </p:cNvPr>
          <p:cNvSpPr>
            <a:spLocks noGrp="1"/>
          </p:cNvSpPr>
          <p:nvPr>
            <p:ph type="title"/>
          </p:nvPr>
        </p:nvSpPr>
        <p:spPr/>
        <p:txBody>
          <a:bodyPr/>
          <a:lstStyle/>
          <a:p>
            <a:r>
              <a:rPr lang="en-US" dirty="0"/>
              <a:t>Log4c</a:t>
            </a:r>
          </a:p>
        </p:txBody>
      </p:sp>
      <p:sp>
        <p:nvSpPr>
          <p:cNvPr id="3" name="Content Placeholder 2">
            <a:extLst>
              <a:ext uri="{FF2B5EF4-FFF2-40B4-BE49-F238E27FC236}">
                <a16:creationId xmlns:a16="http://schemas.microsoft.com/office/drawing/2014/main" id="{1BBCE3D3-E207-484C-47AF-340E3D3493FB}"/>
              </a:ext>
            </a:extLst>
          </p:cNvPr>
          <p:cNvSpPr>
            <a:spLocks noGrp="1"/>
          </p:cNvSpPr>
          <p:nvPr>
            <p:ph idx="1"/>
          </p:nvPr>
        </p:nvSpPr>
        <p:spPr/>
        <p:txBody>
          <a:bodyPr/>
          <a:lstStyle/>
          <a:p>
            <a:pPr>
              <a:lnSpc>
                <a:spcPct val="150000"/>
              </a:lnSpc>
            </a:pPr>
            <a:r>
              <a:rPr lang="en-US" b="1" dirty="0">
                <a:latin typeface="Calibri" panose="020F0502020204030204" pitchFamily="34" charset="0"/>
                <a:ea typeface="Calibri" panose="020F0502020204030204" pitchFamily="34" charset="0"/>
                <a:cs typeface="Calibri" panose="020F0502020204030204" pitchFamily="34" charset="0"/>
              </a:rPr>
              <a:t>3 levels of logging severity</a:t>
            </a:r>
          </a:p>
          <a:p>
            <a:pPr lvl="1">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Error – very important</a:t>
            </a:r>
          </a:p>
          <a:p>
            <a:pPr lvl="1">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Warning – you should read this</a:t>
            </a:r>
          </a:p>
          <a:p>
            <a:pPr lvl="1">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Info – information you might want to see (most debugging info)</a:t>
            </a:r>
          </a:p>
          <a:p>
            <a:pPr lvl="1">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Can be</a:t>
            </a:r>
          </a:p>
          <a:p>
            <a:pPr lvl="1">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Filtered to write only messages of higher than a given severity</a:t>
            </a:r>
          </a:p>
          <a:p>
            <a:pPr lvl="1">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Can be enabled and disabled</a:t>
            </a:r>
          </a:p>
          <a:p>
            <a:pPr lvl="1">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Can auto flush to make sure output or not to increase efficiency</a:t>
            </a:r>
          </a:p>
          <a:p>
            <a:pPr lvl="1">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790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DA44-A69F-CE96-78DB-AC5FD0290E68}"/>
              </a:ext>
            </a:extLst>
          </p:cNvPr>
          <p:cNvSpPr>
            <a:spLocks noGrp="1"/>
          </p:cNvSpPr>
          <p:nvPr>
            <p:ph type="title"/>
          </p:nvPr>
        </p:nvSpPr>
        <p:spPr/>
        <p:txBody>
          <a:bodyPr/>
          <a:lstStyle/>
          <a:p>
            <a:r>
              <a:rPr lang="en-US" dirty="0"/>
              <a:t>Log4c Functions</a:t>
            </a:r>
          </a:p>
        </p:txBody>
      </p:sp>
      <p:graphicFrame>
        <p:nvGraphicFramePr>
          <p:cNvPr id="5" name="Table 5">
            <a:extLst>
              <a:ext uri="{FF2B5EF4-FFF2-40B4-BE49-F238E27FC236}">
                <a16:creationId xmlns:a16="http://schemas.microsoft.com/office/drawing/2014/main" id="{8D82B167-05EE-58F9-9D80-9B15CCAF5A45}"/>
              </a:ext>
            </a:extLst>
          </p:cNvPr>
          <p:cNvGraphicFramePr>
            <a:graphicFrameLocks noGrp="1"/>
          </p:cNvGraphicFramePr>
          <p:nvPr>
            <p:ph idx="1"/>
            <p:extLst>
              <p:ext uri="{D42A27DB-BD31-4B8C-83A1-F6EECF244321}">
                <p14:modId xmlns:p14="http://schemas.microsoft.com/office/powerpoint/2010/main" val="1872715746"/>
              </p:ext>
            </p:extLst>
          </p:nvPr>
        </p:nvGraphicFramePr>
        <p:xfrm>
          <a:off x="1262063" y="1828800"/>
          <a:ext cx="8594724" cy="4592320"/>
        </p:xfrm>
        <a:graphic>
          <a:graphicData uri="http://schemas.openxmlformats.org/drawingml/2006/table">
            <a:tbl>
              <a:tblPr firstRow="1" bandRow="1">
                <a:tableStyleId>{7DF18680-E054-41AD-8BC1-D1AEF772440D}</a:tableStyleId>
              </a:tblPr>
              <a:tblGrid>
                <a:gridCol w="2600363">
                  <a:extLst>
                    <a:ext uri="{9D8B030D-6E8A-4147-A177-3AD203B41FA5}">
                      <a16:colId xmlns:a16="http://schemas.microsoft.com/office/drawing/2014/main" val="2179166948"/>
                    </a:ext>
                  </a:extLst>
                </a:gridCol>
                <a:gridCol w="5994361">
                  <a:extLst>
                    <a:ext uri="{9D8B030D-6E8A-4147-A177-3AD203B41FA5}">
                      <a16:colId xmlns:a16="http://schemas.microsoft.com/office/drawing/2014/main" val="2221480928"/>
                    </a:ext>
                  </a:extLst>
                </a:gridCol>
              </a:tblGrid>
              <a:tr h="370840">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3625849105"/>
                  </a:ext>
                </a:extLst>
              </a:tr>
              <a:tr h="370840">
                <a:tc>
                  <a:txBody>
                    <a:bodyPr/>
                    <a:lstStyle/>
                    <a:p>
                      <a:r>
                        <a:rPr lang="en-US" dirty="0"/>
                        <a:t>l4cOpen</a:t>
                      </a:r>
                    </a:p>
                  </a:txBody>
                  <a:tcPr/>
                </a:tc>
                <a:tc>
                  <a:txBody>
                    <a:bodyPr/>
                    <a:lstStyle/>
                    <a:p>
                      <a:r>
                        <a:rPr lang="en-US" dirty="0"/>
                        <a:t>Open a log file for overwriting or appending</a:t>
                      </a:r>
                    </a:p>
                  </a:txBody>
                  <a:tcPr/>
                </a:tc>
                <a:extLst>
                  <a:ext uri="{0D108BD9-81ED-4DB2-BD59-A6C34878D82A}">
                    <a16:rowId xmlns:a16="http://schemas.microsoft.com/office/drawing/2014/main" val="392361422"/>
                  </a:ext>
                </a:extLst>
              </a:tr>
              <a:tr h="370840">
                <a:tc>
                  <a:txBody>
                    <a:bodyPr/>
                    <a:lstStyle/>
                    <a:p>
                      <a:r>
                        <a:rPr lang="en-US" dirty="0"/>
                        <a:t>l4cClose</a:t>
                      </a:r>
                    </a:p>
                  </a:txBody>
                  <a:tcPr/>
                </a:tc>
                <a:tc>
                  <a:txBody>
                    <a:bodyPr/>
                    <a:lstStyle/>
                    <a:p>
                      <a:r>
                        <a:rPr lang="en-US" dirty="0"/>
                        <a:t>Close an open log file</a:t>
                      </a:r>
                    </a:p>
                  </a:txBody>
                  <a:tcPr/>
                </a:tc>
                <a:extLst>
                  <a:ext uri="{0D108BD9-81ED-4DB2-BD59-A6C34878D82A}">
                    <a16:rowId xmlns:a16="http://schemas.microsoft.com/office/drawing/2014/main" val="1110556337"/>
                  </a:ext>
                </a:extLst>
              </a:tr>
              <a:tr h="370840">
                <a:tc>
                  <a:txBody>
                    <a:bodyPr/>
                    <a:lstStyle/>
                    <a:p>
                      <a:r>
                        <a:rPr lang="en-US" dirty="0"/>
                        <a:t>l4cError</a:t>
                      </a:r>
                    </a:p>
                    <a:p>
                      <a:r>
                        <a:rPr lang="en-US" dirty="0"/>
                        <a:t>l4cWarning</a:t>
                      </a:r>
                    </a:p>
                    <a:p>
                      <a:r>
                        <a:rPr lang="en-US" dirty="0"/>
                        <a:t>l4cInfo</a:t>
                      </a:r>
                    </a:p>
                  </a:txBody>
                  <a:tcPr/>
                </a:tc>
                <a:tc>
                  <a:txBody>
                    <a:bodyPr/>
                    <a:lstStyle/>
                    <a:p>
                      <a:r>
                        <a:rPr lang="en-US" dirty="0"/>
                        <a:t>Write a message to the log with a specific severity level.</a:t>
                      </a:r>
                    </a:p>
                  </a:txBody>
                  <a:tcPr/>
                </a:tc>
                <a:extLst>
                  <a:ext uri="{0D108BD9-81ED-4DB2-BD59-A6C34878D82A}">
                    <a16:rowId xmlns:a16="http://schemas.microsoft.com/office/drawing/2014/main" val="2562049483"/>
                  </a:ext>
                </a:extLst>
              </a:tr>
              <a:tr h="370840">
                <a:tc>
                  <a:txBody>
                    <a:bodyPr/>
                    <a:lstStyle/>
                    <a:p>
                      <a:r>
                        <a:rPr lang="en-US" dirty="0"/>
                        <a:t>l4cPrintf</a:t>
                      </a:r>
                    </a:p>
                  </a:txBody>
                  <a:tcPr/>
                </a:tc>
                <a:tc>
                  <a:txBody>
                    <a:bodyPr/>
                    <a:lstStyle/>
                    <a:p>
                      <a:r>
                        <a:rPr lang="en-US" dirty="0"/>
                        <a:t>Write a formatted message to the log file.</a:t>
                      </a:r>
                    </a:p>
                  </a:txBody>
                  <a:tcPr/>
                </a:tc>
                <a:extLst>
                  <a:ext uri="{0D108BD9-81ED-4DB2-BD59-A6C34878D82A}">
                    <a16:rowId xmlns:a16="http://schemas.microsoft.com/office/drawing/2014/main" val="549542388"/>
                  </a:ext>
                </a:extLst>
              </a:tr>
              <a:tr h="370840">
                <a:tc>
                  <a:txBody>
                    <a:bodyPr/>
                    <a:lstStyle/>
                    <a:p>
                      <a:r>
                        <a:rPr lang="en-US" dirty="0"/>
                        <a:t>l4cEnable</a:t>
                      </a:r>
                    </a:p>
                    <a:p>
                      <a:r>
                        <a:rPr lang="en-US" dirty="0"/>
                        <a:t>l4cDisable</a:t>
                      </a:r>
                    </a:p>
                    <a:p>
                      <a:r>
                        <a:rPr lang="en-US" dirty="0"/>
                        <a:t>l4cIsEnabled</a:t>
                      </a:r>
                    </a:p>
                  </a:txBody>
                  <a:tcPr/>
                </a:tc>
                <a:tc>
                  <a:txBody>
                    <a:bodyPr/>
                    <a:lstStyle/>
                    <a:p>
                      <a:r>
                        <a:rPr lang="en-US" dirty="0"/>
                        <a:t>Enable or disable log file.</a:t>
                      </a:r>
                    </a:p>
                  </a:txBody>
                  <a:tcPr/>
                </a:tc>
                <a:extLst>
                  <a:ext uri="{0D108BD9-81ED-4DB2-BD59-A6C34878D82A}">
                    <a16:rowId xmlns:a16="http://schemas.microsoft.com/office/drawing/2014/main" val="881686417"/>
                  </a:ext>
                </a:extLst>
              </a:tr>
              <a:tr h="370840">
                <a:tc>
                  <a:txBody>
                    <a:bodyPr/>
                    <a:lstStyle/>
                    <a:p>
                      <a:r>
                        <a:rPr lang="en-US" dirty="0"/>
                        <a:t>l4cFilter</a:t>
                      </a:r>
                    </a:p>
                    <a:p>
                      <a:r>
                        <a:rPr lang="en-US" dirty="0"/>
                        <a:t>l4cGetFilter</a:t>
                      </a:r>
                    </a:p>
                  </a:txBody>
                  <a:tcPr/>
                </a:tc>
                <a:tc>
                  <a:txBody>
                    <a:bodyPr/>
                    <a:lstStyle/>
                    <a:p>
                      <a:r>
                        <a:rPr lang="en-US" dirty="0"/>
                        <a:t>Set filter level or get filter level.</a:t>
                      </a:r>
                    </a:p>
                  </a:txBody>
                  <a:tcPr/>
                </a:tc>
                <a:extLst>
                  <a:ext uri="{0D108BD9-81ED-4DB2-BD59-A6C34878D82A}">
                    <a16:rowId xmlns:a16="http://schemas.microsoft.com/office/drawing/2014/main" val="3116637138"/>
                  </a:ext>
                </a:extLst>
              </a:tr>
              <a:tr h="370840">
                <a:tc>
                  <a:txBody>
                    <a:bodyPr/>
                    <a:lstStyle/>
                    <a:p>
                      <a:r>
                        <a:rPr lang="en-US" dirty="0"/>
                        <a:t>l4cEnableAutoFlush</a:t>
                      </a:r>
                    </a:p>
                    <a:p>
                      <a:r>
                        <a:rPr lang="en-US" dirty="0"/>
                        <a:t>l4cDisableAutoFlush</a:t>
                      </a:r>
                    </a:p>
                  </a:txBody>
                  <a:tcPr/>
                </a:tc>
                <a:tc>
                  <a:txBody>
                    <a:bodyPr/>
                    <a:lstStyle/>
                    <a:p>
                      <a:r>
                        <a:rPr lang="en-US" dirty="0"/>
                        <a:t>Turn </a:t>
                      </a:r>
                      <a:r>
                        <a:rPr lang="en-US" dirty="0" err="1"/>
                        <a:t>AutoFlush</a:t>
                      </a:r>
                      <a:r>
                        <a:rPr lang="en-US" dirty="0"/>
                        <a:t> on or off.</a:t>
                      </a:r>
                    </a:p>
                  </a:txBody>
                  <a:tcPr/>
                </a:tc>
                <a:extLst>
                  <a:ext uri="{0D108BD9-81ED-4DB2-BD59-A6C34878D82A}">
                    <a16:rowId xmlns:a16="http://schemas.microsoft.com/office/drawing/2014/main" val="181746134"/>
                  </a:ext>
                </a:extLst>
              </a:tr>
            </a:tbl>
          </a:graphicData>
        </a:graphic>
      </p:graphicFrame>
    </p:spTree>
    <p:extLst>
      <p:ext uri="{BB962C8B-B14F-4D97-AF65-F5344CB8AC3E}">
        <p14:creationId xmlns:p14="http://schemas.microsoft.com/office/powerpoint/2010/main" val="160812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B4E2A-17C1-C3E3-3778-7D23C8A686A6}"/>
              </a:ext>
            </a:extLst>
          </p:cNvPr>
          <p:cNvSpPr>
            <a:spLocks noGrp="1"/>
          </p:cNvSpPr>
          <p:nvPr>
            <p:ph type="title"/>
          </p:nvPr>
        </p:nvSpPr>
        <p:spPr/>
        <p:txBody>
          <a:bodyPr/>
          <a:lstStyle/>
          <a:p>
            <a:r>
              <a:rPr lang="en-US" dirty="0"/>
              <a:t>Assertions</a:t>
            </a:r>
          </a:p>
        </p:txBody>
      </p:sp>
      <p:sp>
        <p:nvSpPr>
          <p:cNvPr id="3" name="Content Placeholder 2">
            <a:extLst>
              <a:ext uri="{FF2B5EF4-FFF2-40B4-BE49-F238E27FC236}">
                <a16:creationId xmlns:a16="http://schemas.microsoft.com/office/drawing/2014/main" id="{DD86C052-5BF3-0FDA-5A05-AB3BA5AA9A0F}"/>
              </a:ext>
            </a:extLst>
          </p:cNvPr>
          <p:cNvSpPr>
            <a:spLocks noGrp="1"/>
          </p:cNvSpPr>
          <p:nvPr>
            <p:ph idx="1"/>
          </p:nvPr>
        </p:nvSpPr>
        <p:spPr/>
        <p:txBody>
          <a:bodyPr>
            <a:normAutofit fontScale="92500" lnSpcReduction="20000"/>
          </a:bodyPr>
          <a:lstStyle/>
          <a:p>
            <a:pPr>
              <a:lnSpc>
                <a:spcPct val="150000"/>
              </a:lnSpc>
            </a:pPr>
            <a:r>
              <a:rPr lang="en-US" sz="2400" dirty="0"/>
              <a:t>Application:</a:t>
            </a:r>
          </a:p>
          <a:p>
            <a:pPr lvl="1">
              <a:lnSpc>
                <a:spcPct val="150000"/>
              </a:lnSpc>
            </a:pPr>
            <a:r>
              <a:rPr lang="en-US" sz="2000" dirty="0"/>
              <a:t>Added to production systems to stop program when something goes very wrong</a:t>
            </a:r>
          </a:p>
          <a:p>
            <a:pPr lvl="1">
              <a:lnSpc>
                <a:spcPct val="150000"/>
              </a:lnSpc>
            </a:pPr>
            <a:r>
              <a:rPr lang="en-US" sz="2000" dirty="0"/>
              <a:t>Tells the programmer the impossible happened and needs to be fixed</a:t>
            </a:r>
          </a:p>
          <a:p>
            <a:pPr>
              <a:lnSpc>
                <a:spcPct val="150000"/>
              </a:lnSpc>
            </a:pPr>
            <a:r>
              <a:rPr lang="en-US" sz="2400" dirty="0"/>
              <a:t>How to use:</a:t>
            </a:r>
          </a:p>
          <a:p>
            <a:pPr lvl="1">
              <a:lnSpc>
                <a:spcPct val="150000"/>
              </a:lnSpc>
            </a:pPr>
            <a:r>
              <a:rPr lang="en-US" sz="2000" dirty="0"/>
              <a:t>#include &lt;</a:t>
            </a:r>
            <a:r>
              <a:rPr lang="en-US" sz="2000" dirty="0" err="1"/>
              <a:t>assert.h</a:t>
            </a:r>
            <a:r>
              <a:rPr lang="en-US" sz="2000" dirty="0"/>
              <a:t>&gt;</a:t>
            </a:r>
          </a:p>
          <a:p>
            <a:pPr lvl="1">
              <a:lnSpc>
                <a:spcPct val="150000"/>
              </a:lnSpc>
            </a:pPr>
            <a:r>
              <a:rPr lang="en-US" sz="2000" dirty="0"/>
              <a:t>assert(logical condition)</a:t>
            </a:r>
          </a:p>
          <a:p>
            <a:pPr lvl="2">
              <a:lnSpc>
                <a:spcPct val="150000"/>
              </a:lnSpc>
            </a:pPr>
            <a:r>
              <a:rPr lang="en-US" sz="1800" dirty="0"/>
              <a:t>If the condition is triggered, the assert fires.</a:t>
            </a:r>
          </a:p>
          <a:p>
            <a:pPr lvl="2">
              <a:lnSpc>
                <a:spcPct val="150000"/>
              </a:lnSpc>
            </a:pPr>
            <a:r>
              <a:rPr lang="en-US" sz="1800" dirty="0"/>
              <a:t>E.g. assert(length &gt; 0);</a:t>
            </a:r>
          </a:p>
        </p:txBody>
      </p:sp>
    </p:spTree>
    <p:extLst>
      <p:ext uri="{BB962C8B-B14F-4D97-AF65-F5344CB8AC3E}">
        <p14:creationId xmlns:p14="http://schemas.microsoft.com/office/powerpoint/2010/main" val="418251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4B8E-950A-6011-27AF-1593C2765001}"/>
              </a:ext>
            </a:extLst>
          </p:cNvPr>
          <p:cNvSpPr>
            <a:spLocks noGrp="1"/>
          </p:cNvSpPr>
          <p:nvPr>
            <p:ph type="title"/>
          </p:nvPr>
        </p:nvSpPr>
        <p:spPr/>
        <p:txBody>
          <a:bodyPr/>
          <a:lstStyle/>
          <a:p>
            <a:r>
              <a:rPr lang="en-US" dirty="0"/>
              <a:t>Lint</a:t>
            </a:r>
          </a:p>
        </p:txBody>
      </p:sp>
      <p:sp>
        <p:nvSpPr>
          <p:cNvPr id="3" name="Content Placeholder 2">
            <a:extLst>
              <a:ext uri="{FF2B5EF4-FFF2-40B4-BE49-F238E27FC236}">
                <a16:creationId xmlns:a16="http://schemas.microsoft.com/office/drawing/2014/main" id="{2BCC70AF-8110-4A10-2EA4-CAB2B3047E54}"/>
              </a:ext>
            </a:extLst>
          </p:cNvPr>
          <p:cNvSpPr>
            <a:spLocks noGrp="1"/>
          </p:cNvSpPr>
          <p:nvPr>
            <p:ph idx="1"/>
          </p:nvPr>
        </p:nvSpPr>
        <p:spPr/>
        <p:txBody>
          <a:bodyPr/>
          <a:lstStyle/>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A program which checks code for many possible errors</a:t>
            </a:r>
          </a:p>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Can give clues about the source of a bug</a:t>
            </a:r>
          </a:p>
          <a:p>
            <a:pPr>
              <a:lnSpc>
                <a:spcPct val="150000"/>
              </a:lnSpc>
            </a:pPr>
            <a:r>
              <a:rPr lang="en-US" dirty="0">
                <a:latin typeface="Calibri" panose="020F0502020204030204" pitchFamily="34" charset="0"/>
                <a:ea typeface="Calibri" panose="020F0502020204030204" pitchFamily="34" charset="0"/>
                <a:cs typeface="Calibri" panose="020F0502020204030204" pitchFamily="34" charset="0"/>
              </a:rPr>
              <a:t>Available for many languages</a:t>
            </a:r>
          </a:p>
          <a:p>
            <a:pPr>
              <a:lnSpc>
                <a:spcPct val="150000"/>
              </a:lnSpc>
            </a:pPr>
            <a:r>
              <a:rPr lang="en-US" dirty="0" err="1">
                <a:latin typeface="Calibri" panose="020F0502020204030204" pitchFamily="34" charset="0"/>
                <a:ea typeface="Calibri" panose="020F0502020204030204" pitchFamily="34" charset="0"/>
                <a:cs typeface="Calibri" panose="020F0502020204030204" pitchFamily="34" charset="0"/>
              </a:rPr>
              <a:t>CPPcheck</a:t>
            </a:r>
            <a:r>
              <a:rPr lang="en-US" dirty="0">
                <a:latin typeface="Calibri" panose="020F0502020204030204" pitchFamily="34" charset="0"/>
                <a:ea typeface="Calibri" panose="020F0502020204030204" pitchFamily="34" charset="0"/>
                <a:cs typeface="Calibri" panose="020F0502020204030204" pitchFamily="34" charset="0"/>
              </a:rPr>
              <a:t> for windows</a:t>
            </a:r>
          </a:p>
          <a:p>
            <a:pPr lvl="1">
              <a:lnSpc>
                <a:spcPct val="150000"/>
              </a:lnSpc>
            </a:pPr>
            <a:r>
              <a:rPr lang="en-US" b="0" i="0" dirty="0">
                <a:solidFill>
                  <a:srgbClr val="1C1E21"/>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a:effectLst/>
                <a:latin typeface="Calibri" panose="020F0502020204030204" pitchFamily="34" charset="0"/>
                <a:ea typeface="Calibri" panose="020F0502020204030204" pitchFamily="34" charset="0"/>
                <a:cs typeface="Calibri" panose="020F0502020204030204" pitchFamily="34" charset="0"/>
                <a:hlinkClick r:id="rId3"/>
              </a:rPr>
              <a:t>https://github.com/danmar/cppcheck/releases/tag/2.8</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0463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C7D9-E2CB-5A23-772F-3CE547140852}"/>
              </a:ext>
            </a:extLst>
          </p:cNvPr>
          <p:cNvSpPr>
            <a:spLocks noGrp="1"/>
          </p:cNvSpPr>
          <p:nvPr>
            <p:ph type="title"/>
          </p:nvPr>
        </p:nvSpPr>
        <p:spPr/>
        <p:txBody>
          <a:bodyPr/>
          <a:lstStyle/>
          <a:p>
            <a:r>
              <a:rPr lang="en-US" dirty="0" err="1"/>
              <a:t>CPPcheck</a:t>
            </a:r>
            <a:endParaRPr lang="en-US" dirty="0"/>
          </a:p>
        </p:txBody>
      </p:sp>
      <p:pic>
        <p:nvPicPr>
          <p:cNvPr id="1026" name="Picture 2" descr="&amp;quot;Cppcheck Showing Warnings&amp;quot; ">
            <a:extLst>
              <a:ext uri="{FF2B5EF4-FFF2-40B4-BE49-F238E27FC236}">
                <a16:creationId xmlns:a16="http://schemas.microsoft.com/office/drawing/2014/main" id="{62B694C4-60DE-5010-59E7-48E3EFD8E5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5144" y="1678943"/>
            <a:ext cx="6658787" cy="517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00364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3B79874C63DE43971FE2AF2A0D21F5" ma:contentTypeVersion="3" ma:contentTypeDescription="Create a new document." ma:contentTypeScope="" ma:versionID="b5554055d0e9b31d97865a589ee1a839">
  <xsd:schema xmlns:xsd="http://www.w3.org/2001/XMLSchema" xmlns:xs="http://www.w3.org/2001/XMLSchema" xmlns:p="http://schemas.microsoft.com/office/2006/metadata/properties" xmlns:ns2="800a16be-8dee-4342-ac91-f1f5033bf9c1" targetNamespace="http://schemas.microsoft.com/office/2006/metadata/properties" ma:root="true" ma:fieldsID="613bbd5e951cd498efd71a8ac58c2839" ns2:_="">
    <xsd:import namespace="800a16be-8dee-4342-ac91-f1f5033bf9c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0a16be-8dee-4342-ac91-f1f5033bf9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D5AD2E-1170-4B2B-AA88-2F58EEE4C203}">
  <ds:schemaRefs>
    <ds:schemaRef ds:uri="http://schemas.microsoft.com/office/2006/metadata/properties"/>
    <ds:schemaRef ds:uri="http://schemas.microsoft.com/office/infopath/2007/PartnerControls"/>
    <ds:schemaRef ds:uri="7db3b190-d1cf-4882-bee6-3064ce691739"/>
    <ds:schemaRef ds:uri="7e7c8aa9-4be2-48a6-a0f7-80013db2e73b"/>
  </ds:schemaRefs>
</ds:datastoreItem>
</file>

<file path=customXml/itemProps2.xml><?xml version="1.0" encoding="utf-8"?>
<ds:datastoreItem xmlns:ds="http://schemas.openxmlformats.org/officeDocument/2006/customXml" ds:itemID="{706D8A13-19F7-445A-B265-EBF1894CF9C1}">
  <ds:schemaRefs>
    <ds:schemaRef ds:uri="http://schemas.microsoft.com/sharepoint/v3/contenttype/forms"/>
  </ds:schemaRefs>
</ds:datastoreItem>
</file>

<file path=customXml/itemProps3.xml><?xml version="1.0" encoding="utf-8"?>
<ds:datastoreItem xmlns:ds="http://schemas.openxmlformats.org/officeDocument/2006/customXml" ds:itemID="{0ED876D0-EEDD-4244-89C6-83558DFDCDA6}"/>
</file>

<file path=docProps/app.xml><?xml version="1.0" encoding="utf-8"?>
<Properties xmlns="http://schemas.openxmlformats.org/officeDocument/2006/extended-properties" xmlns:vt="http://schemas.openxmlformats.org/officeDocument/2006/docPropsVTypes">
  <Template>TM03457515[[fn=View]]</Template>
  <TotalTime>170</TotalTime>
  <Words>1662</Words>
  <Application>Microsoft Office PowerPoint</Application>
  <PresentationFormat>Widescreen</PresentationFormat>
  <Paragraphs>148</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Schoolbook</vt:lpstr>
      <vt:lpstr>SFMono-Regular</vt:lpstr>
      <vt:lpstr>system-ui</vt:lpstr>
      <vt:lpstr>Wingdings 2</vt:lpstr>
      <vt:lpstr>View</vt:lpstr>
      <vt:lpstr>Software Testing</vt:lpstr>
      <vt:lpstr>Overview</vt:lpstr>
      <vt:lpstr>Log Files</vt:lpstr>
      <vt:lpstr>Log File Information</vt:lpstr>
      <vt:lpstr>Log4c</vt:lpstr>
      <vt:lpstr>Log4c Functions</vt:lpstr>
      <vt:lpstr>Assertions</vt:lpstr>
      <vt:lpstr>Lint</vt:lpstr>
      <vt:lpstr>CPPcheck</vt:lpstr>
      <vt:lpstr>Core Dumps</vt:lpstr>
      <vt:lpstr>Debug and Release Builds</vt:lpstr>
      <vt:lpstr>Conditional Compilation</vt:lpstr>
      <vt:lpstr>Compiled vs. Interpreted</vt:lpstr>
      <vt:lpstr>Strongly vs. Weakly Typed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Robert Robson</dc:creator>
  <cp:lastModifiedBy>Kaveh Eshraghian</cp:lastModifiedBy>
  <cp:revision>2</cp:revision>
  <dcterms:created xsi:type="dcterms:W3CDTF">2022-06-11T12:24:22Z</dcterms:created>
  <dcterms:modified xsi:type="dcterms:W3CDTF">2023-06-15T14:54:00Z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0x010100733B79874C63DE43971FE2AF2A0D21F5</vt:lpwstr>
  </property>
</Properties>
</file>