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95018" autoAdjust="0"/>
  </p:normalViewPr>
  <p:slideViewPr>
    <p:cSldViewPr snapToGrid="0" snapToObjects="1">
      <p:cViewPr varScale="1">
        <p:scale>
          <a:sx n="80" d="100"/>
          <a:sy n="80" d="100"/>
        </p:scale>
        <p:origin x="105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25.01.2025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Naida: Problem formulation, data structure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704950" cy="5450400"/>
          </a:xfrm>
        </p:spPr>
        <p:txBody>
          <a:bodyPr/>
          <a:lstStyle/>
          <a:p>
            <a:r>
              <a:rPr lang="de-AT" dirty="0"/>
              <a:t>What we want to do</a:t>
            </a:r>
          </a:p>
          <a:p>
            <a:r>
              <a:rPr lang="de-AT" dirty="0"/>
              <a:t>How the data looks like (e.g. screenshot of dataframe)</a:t>
            </a:r>
          </a:p>
          <a:p>
            <a:r>
              <a:rPr lang="de-AT" dirty="0"/>
              <a:t>Preprocessing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9" y="1552574"/>
            <a:ext cx="5989163" cy="5165849"/>
          </a:xfrm>
        </p:spPr>
        <p:txBody>
          <a:bodyPr/>
          <a:lstStyle/>
          <a:p>
            <a:r>
              <a:rPr lang="de-AT" dirty="0"/>
              <a:t>Few words about the baseline</a:t>
            </a:r>
          </a:p>
          <a:p>
            <a:r>
              <a:rPr lang="de-AT" dirty="0"/>
              <a:t>The two RNN structures (block diagram maybe)</a:t>
            </a:r>
          </a:p>
          <a:p>
            <a:r>
              <a:rPr lang="de-AT" dirty="0"/>
              <a:t>Loss function description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677863"/>
            <a:ext cx="11761200" cy="460598"/>
          </a:xfrm>
        </p:spPr>
        <p:txBody>
          <a:bodyPr/>
          <a:lstStyle/>
          <a:p>
            <a:r>
              <a:rPr lang="de-AT" dirty="0"/>
              <a:t>Jakob: Architecture choices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Results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training data (e.g. plots of validation losses for the two RNN architectures)</a:t>
            </a:r>
          </a:p>
          <a:p>
            <a:r>
              <a:rPr lang="de-AT" dirty="0"/>
              <a:t>Analyze eval metrics for baseline and the two RNNs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5CDC48-B8FD-4AF2-9419-E30869A3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9" y="1647825"/>
            <a:ext cx="11761199" cy="5022974"/>
          </a:xfrm>
        </p:spPr>
        <p:txBody>
          <a:bodyPr/>
          <a:lstStyle/>
          <a:p>
            <a:r>
              <a:rPr lang="de-AT" dirty="0"/>
              <a:t>Explain why we chose the independent RNN</a:t>
            </a:r>
          </a:p>
          <a:p>
            <a:r>
              <a:rPr lang="de-AT" dirty="0"/>
              <a:t>L</a:t>
            </a:r>
            <a:r>
              <a:rPr lang="en-US" dirty="0"/>
              <a:t>IME plots of comments (baseline and independent RNN)</a:t>
            </a:r>
          </a:p>
          <a:p>
            <a:r>
              <a:rPr lang="en-US" dirty="0"/>
              <a:t>Conclusion and limitations</a:t>
            </a:r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Áron: 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Naida: Problem formulation, data structure</vt:lpstr>
      <vt:lpstr>Jakob: Architecture choices</vt:lpstr>
      <vt:lpstr>Dominik: Results </vt:lpstr>
      <vt:lpstr>Áron: 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Naida Nozic</cp:lastModifiedBy>
  <cp:revision>209</cp:revision>
  <dcterms:created xsi:type="dcterms:W3CDTF">2012-12-13T06:37:50Z</dcterms:created>
  <dcterms:modified xsi:type="dcterms:W3CDTF">2025-01-25T12:40:34Z</dcterms:modified>
</cp:coreProperties>
</file>