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5AA8C-F38A-0B56-8674-44EBD560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47FB9D-EDE5-0F6E-581E-7CE1A081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5490A-B49B-BE92-8D9D-6EB6D3FB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A45FF-E48D-2826-414B-E6F944F4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2783D-34E9-5430-CD9B-0A7C66CE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3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1BE4F-D789-FF7D-F053-738ED3FE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B5E98E-44F6-B920-B72C-F19CBE45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6E624-D639-AD36-316A-8AB8574F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3B957-389C-AEE5-9F18-2FE9AFE3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401AC-DDA7-21CC-F833-B1206807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B32196-ADBC-90A5-1EF2-0A9976597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8D683E-C28F-743F-B3CC-115266BD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50279-6582-54F4-BB0B-8DDD2BC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BB52E3-7D3D-321A-91F0-E59B0CA2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FEFBF6-1FF5-D986-7965-8D015CAE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64844-0FDF-E0EA-7EEE-3B74FFA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15D24-08DE-7546-3D79-858CD217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FBD4A-8DE1-A964-EA28-C6904EC2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69A56-783E-35AA-21C9-539CD579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5A4D1-7908-5624-E45E-227B4539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1A3F0-9123-E769-F899-443B378D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109C4-7BCD-891B-86BD-746C01913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3C1A6-3DBC-E6BE-C6AE-58BB7BB3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E01DC-9CEB-FF19-72B9-D8CB4292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0627A-C681-4188-65E4-948AFE66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59867-9126-E621-B13E-E47AAFE2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D5937D-ACA0-4D40-214C-43D4D653A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54538-1F38-1294-6601-D0027031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38B3F-97E7-F18D-8411-65AA8E9C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A2987-30EF-0839-050E-57C733AB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03CB30-7F7A-8B1C-EE21-9417260D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BDF48-6B35-E149-46B3-BE23FCDB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35849-4530-965E-6988-EB1D95B2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52F8E-C442-DD35-779F-9B872163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0D6517-F30C-9447-79AB-6C261433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6AAA50-7A03-D374-44D7-865565588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97255C-4C75-4A21-B4EE-D647F56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70D040-DB79-2FE8-4A75-11A8D217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A4BA8E-9A40-6CF8-A116-E4CAF611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442F0-2C93-6112-7904-8DC8CC34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55BDA1-801F-42FD-8570-78D90300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BA7F18-A947-1416-B23B-8A2D8AA5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74E3E-F585-C705-24B6-BA47DCD7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3B87F6-2E06-3F94-A81B-924E27DF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9082A4-950C-8EF6-4568-C0B9DCF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0F637-EEEC-AC58-D017-860310E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EA605-EBB2-34B9-4A57-FB196058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DE682-C800-1D91-795F-1E323FB5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67280-4D5C-4A15-15E0-C9930D431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8E4CA-3938-665B-869A-B29DBA21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B3602-E30E-FFC9-0165-07E99D86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534DF1-C7B3-33FA-AAD1-7D68C8EF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DD816-539D-CB0D-C396-7F9016B0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6496B7-507C-BB42-854A-319C20A9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3A304B-7959-ABA0-1954-6F1C2812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FDA573-E88F-9348-4E47-93686B24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F1662-3FC7-34D7-505E-EF99AE43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57C53-38BD-9EAD-B911-65C50CA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E78225-2F99-D2B6-5A8C-8D04C3E4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B8EA6-2CBF-31DE-96B6-82934EE9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5D4DE-E374-D0FF-0593-249207770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1438F-3516-4667-9DE8-EE2944F4138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C8F12-7F1A-DFDC-F909-638BC8AC2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1B458-CE20-8D7B-D874-F7137112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B94FE-2712-4890-B2A2-B07F90DDF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F845F-10C1-E977-7701-05EAC305C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Toxic</a:t>
            </a:r>
            <a:r>
              <a:rPr lang="de-AT" dirty="0"/>
              <a:t> </a:t>
            </a:r>
            <a:r>
              <a:rPr lang="de-AT" dirty="0" err="1"/>
              <a:t>comment</a:t>
            </a:r>
            <a:r>
              <a:rPr lang="de-AT" dirty="0"/>
              <a:t> </a:t>
            </a:r>
            <a:r>
              <a:rPr lang="de-AT" dirty="0" err="1"/>
              <a:t>classification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an RNN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3DC00B-68CB-7EB4-F5DF-D4EB56D37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Deep Learning KU Course Project, WS 2024/25</a:t>
            </a:r>
          </a:p>
          <a:p>
            <a:r>
              <a:rPr lang="de-AT" dirty="0"/>
              <a:t>Team Members: </a:t>
            </a:r>
            <a:r>
              <a:rPr lang="de-AT" dirty="0" err="1"/>
              <a:t>Naida</a:t>
            </a:r>
            <a:r>
              <a:rPr lang="de-AT" dirty="0"/>
              <a:t> </a:t>
            </a:r>
            <a:r>
              <a:rPr lang="de-AT" dirty="0" err="1"/>
              <a:t>Nožić</a:t>
            </a:r>
            <a:r>
              <a:rPr lang="de-AT" dirty="0"/>
              <a:t>, Jakob </a:t>
            </a:r>
            <a:r>
              <a:rPr lang="de-AT" dirty="0" err="1"/>
              <a:t>Hinum</a:t>
            </a:r>
            <a:r>
              <a:rPr lang="de-AT" dirty="0"/>
              <a:t>-Wagner, </a:t>
            </a:r>
          </a:p>
          <a:p>
            <a:r>
              <a:rPr lang="de-AT" dirty="0"/>
              <a:t>Dominik Haring, Áron Karsai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61949-CC72-9418-E256-98D2F7D8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Naida</a:t>
            </a:r>
            <a:r>
              <a:rPr lang="de-AT" dirty="0"/>
              <a:t>: Problem </a:t>
            </a:r>
            <a:r>
              <a:rPr lang="de-AT" dirty="0" err="1"/>
              <a:t>formulation</a:t>
            </a:r>
            <a:r>
              <a:rPr lang="de-AT" dirty="0"/>
              <a:t>,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CAA52-06EC-2859-7C35-36F3C1E1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</a:t>
            </a:r>
          </a:p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looks</a:t>
            </a:r>
            <a:r>
              <a:rPr lang="de-AT" dirty="0"/>
              <a:t> like (e.g. </a:t>
            </a:r>
            <a:r>
              <a:rPr lang="de-AT" dirty="0" err="1"/>
              <a:t>screenshot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dataframe</a:t>
            </a:r>
            <a:r>
              <a:rPr lang="de-AT" dirty="0"/>
              <a:t>)</a:t>
            </a:r>
          </a:p>
          <a:p>
            <a:r>
              <a:rPr lang="de-AT" dirty="0" err="1"/>
              <a:t>Preprocessing</a:t>
            </a:r>
            <a:r>
              <a:rPr lang="de-AT" dirty="0"/>
              <a:t> </a:t>
            </a:r>
            <a:r>
              <a:rPr lang="de-AT" dirty="0" err="1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F3C6B-6D2E-543A-EA6A-61CE2D62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Jakob: Architecture </a:t>
            </a:r>
            <a:r>
              <a:rPr lang="de-AT" dirty="0" err="1"/>
              <a:t>choices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0925C8-5263-8589-4FF5-1EC87B9E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baseline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two</a:t>
            </a:r>
            <a:r>
              <a:rPr lang="de-AT" dirty="0"/>
              <a:t> RNN </a:t>
            </a:r>
            <a:r>
              <a:rPr lang="de-AT" dirty="0" err="1"/>
              <a:t>structures</a:t>
            </a:r>
            <a:r>
              <a:rPr lang="de-AT" dirty="0"/>
              <a:t> (block </a:t>
            </a:r>
            <a:r>
              <a:rPr lang="de-AT" dirty="0" err="1"/>
              <a:t>diagram</a:t>
            </a:r>
            <a:r>
              <a:rPr lang="de-AT" dirty="0"/>
              <a:t> </a:t>
            </a:r>
            <a:r>
              <a:rPr lang="de-AT" dirty="0" err="1"/>
              <a:t>maybe</a:t>
            </a:r>
            <a:r>
              <a:rPr lang="de-AT" dirty="0"/>
              <a:t>)</a:t>
            </a:r>
          </a:p>
          <a:p>
            <a:r>
              <a:rPr lang="de-AT" dirty="0"/>
              <a:t>Loss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7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E969-6811-74B1-E547-1430DBA9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Dominik: </a:t>
            </a:r>
            <a:r>
              <a:rPr lang="de-AT" dirty="0" err="1"/>
              <a:t>Results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6E88D-1639-F07D-FC87-5ABA10F5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Analyze </a:t>
            </a:r>
            <a:r>
              <a:rPr lang="de-AT" dirty="0" err="1"/>
              <a:t>training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(e.g. </a:t>
            </a:r>
            <a:r>
              <a:rPr lang="de-AT" dirty="0" err="1"/>
              <a:t>plots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validation</a:t>
            </a:r>
            <a:r>
              <a:rPr lang="de-AT" dirty="0"/>
              <a:t> </a:t>
            </a:r>
            <a:r>
              <a:rPr lang="de-AT" dirty="0" err="1"/>
              <a:t>losses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RNN </a:t>
            </a:r>
            <a:r>
              <a:rPr lang="de-AT" dirty="0" err="1"/>
              <a:t>architectures</a:t>
            </a:r>
            <a:r>
              <a:rPr lang="de-AT" dirty="0"/>
              <a:t>)</a:t>
            </a:r>
          </a:p>
          <a:p>
            <a:r>
              <a:rPr lang="de-AT" dirty="0"/>
              <a:t>Analyze </a:t>
            </a:r>
            <a:r>
              <a:rPr lang="de-AT" dirty="0" err="1"/>
              <a:t>eval</a:t>
            </a:r>
            <a:r>
              <a:rPr lang="de-AT" dirty="0"/>
              <a:t> </a:t>
            </a:r>
            <a:r>
              <a:rPr lang="de-AT" dirty="0" err="1"/>
              <a:t>metrics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baseline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RNNs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1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CDB9D-5236-4782-E271-9820D1C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Áron: LIME and </a:t>
            </a:r>
            <a:r>
              <a:rPr lang="de-AT" dirty="0" err="1"/>
              <a:t>conclusions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207FC-AC2F-A5F8-2D97-13E5861B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/>
              <a:t> RNN</a:t>
            </a:r>
          </a:p>
          <a:p>
            <a:r>
              <a:rPr lang="de-AT" dirty="0"/>
              <a:t>L</a:t>
            </a:r>
            <a:r>
              <a:rPr lang="en-US" dirty="0"/>
              <a:t>IME plots of comments (baseline and independent RNN)</a:t>
            </a:r>
          </a:p>
          <a:p>
            <a:r>
              <a:rPr lang="en-US" dirty="0"/>
              <a:t>Conclusion and limitations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405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133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Toxic comment classification with an RNN</vt:lpstr>
      <vt:lpstr>Naida: Problem formulation, data structure</vt:lpstr>
      <vt:lpstr>Jakob: Architecture choices</vt:lpstr>
      <vt:lpstr>Dominik: Results</vt:lpstr>
      <vt:lpstr>Áron: LIME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Áron Karsai</dc:creator>
  <cp:lastModifiedBy>Áron Karsai</cp:lastModifiedBy>
  <cp:revision>1</cp:revision>
  <dcterms:created xsi:type="dcterms:W3CDTF">2025-01-24T18:36:04Z</dcterms:created>
  <dcterms:modified xsi:type="dcterms:W3CDTF">2025-01-24T18:57:32Z</dcterms:modified>
</cp:coreProperties>
</file>