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7" r:id="rId6"/>
    <p:sldId id="261" r:id="rId7"/>
    <p:sldId id="265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6"/>
    <p:restoredTop sz="94710"/>
  </p:normalViewPr>
  <p:slideViewPr>
    <p:cSldViewPr snapToGrid="0" snapToObjects="1">
      <p:cViewPr varScale="1">
        <p:scale>
          <a:sx n="124" d="100"/>
          <a:sy n="124" d="100"/>
        </p:scale>
        <p:origin x="20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A8687B-19AE-4BA9-A51F-28257F38550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82B0258-7E6E-49A2-AE37-AEA77C120B6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Determine</a:t>
          </a:r>
        </a:p>
      </dgm:t>
    </dgm:pt>
    <dgm:pt modelId="{5D527933-D2AA-4B53-AECC-1190C1F0DDB7}" type="parTrans" cxnId="{A65617DF-47B4-4C2F-9955-CE3B4EDA9055}">
      <dgm:prSet/>
      <dgm:spPr/>
      <dgm:t>
        <a:bodyPr/>
        <a:lstStyle/>
        <a:p>
          <a:endParaRPr lang="en-US"/>
        </a:p>
      </dgm:t>
    </dgm:pt>
    <dgm:pt modelId="{A3CE1A47-4E26-489A-8024-A9E09FD66837}" type="sibTrans" cxnId="{A65617DF-47B4-4C2F-9955-CE3B4EDA9055}">
      <dgm:prSet/>
      <dgm:spPr/>
      <dgm:t>
        <a:bodyPr/>
        <a:lstStyle/>
        <a:p>
          <a:endParaRPr lang="en-US"/>
        </a:p>
      </dgm:t>
    </dgm:pt>
    <dgm:pt modelId="{BB465257-26DA-4E34-8696-06DD84EB3C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Determine the critical factors which are more           representative</a:t>
          </a:r>
        </a:p>
      </dgm:t>
    </dgm:pt>
    <dgm:pt modelId="{C5945C94-7B9D-42FF-B2B7-18723447D565}" type="parTrans" cxnId="{162AC640-0C56-43D1-AB4B-BA96DDE72EDB}">
      <dgm:prSet/>
      <dgm:spPr/>
      <dgm:t>
        <a:bodyPr/>
        <a:lstStyle/>
        <a:p>
          <a:endParaRPr lang="en-US"/>
        </a:p>
      </dgm:t>
    </dgm:pt>
    <dgm:pt modelId="{26688134-6860-447C-8B72-74B617ACE11F}" type="sibTrans" cxnId="{162AC640-0C56-43D1-AB4B-BA96DDE72EDB}">
      <dgm:prSet/>
      <dgm:spPr/>
      <dgm:t>
        <a:bodyPr/>
        <a:lstStyle/>
        <a:p>
          <a:endParaRPr lang="en-US"/>
        </a:p>
      </dgm:t>
    </dgm:pt>
    <dgm:pt modelId="{064D321E-5AF0-4C81-9C1D-E6B83061285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Build</a:t>
          </a:r>
        </a:p>
      </dgm:t>
    </dgm:pt>
    <dgm:pt modelId="{DD379959-2FDE-4E5C-915D-B9972ED8083D}" type="parTrans" cxnId="{DA07E6C1-18F2-4E00-8AE3-90112114EDFA}">
      <dgm:prSet/>
      <dgm:spPr/>
      <dgm:t>
        <a:bodyPr/>
        <a:lstStyle/>
        <a:p>
          <a:endParaRPr lang="en-US"/>
        </a:p>
      </dgm:t>
    </dgm:pt>
    <dgm:pt modelId="{C1A8F29A-81C0-4823-ABE8-EBE1B392F563}" type="sibTrans" cxnId="{DA07E6C1-18F2-4E00-8AE3-90112114EDFA}">
      <dgm:prSet/>
      <dgm:spPr/>
      <dgm:t>
        <a:bodyPr/>
        <a:lstStyle/>
        <a:p>
          <a:endParaRPr lang="en-US"/>
        </a:p>
      </dgm:t>
    </dgm:pt>
    <dgm:pt modelId="{7AB54265-734C-453F-BB40-6225ABC27E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Build Regression Models</a:t>
          </a:r>
        </a:p>
      </dgm:t>
    </dgm:pt>
    <dgm:pt modelId="{4012A70E-4214-46B5-A891-DC835F5EDED5}" type="parTrans" cxnId="{7224CE48-E876-4335-AA63-19579BEB7872}">
      <dgm:prSet/>
      <dgm:spPr/>
      <dgm:t>
        <a:bodyPr/>
        <a:lstStyle/>
        <a:p>
          <a:endParaRPr lang="en-US"/>
        </a:p>
      </dgm:t>
    </dgm:pt>
    <dgm:pt modelId="{B224FC50-044E-4F5A-82B5-00360B9AC615}" type="sibTrans" cxnId="{7224CE48-E876-4335-AA63-19579BEB7872}">
      <dgm:prSet/>
      <dgm:spPr/>
      <dgm:t>
        <a:bodyPr/>
        <a:lstStyle/>
        <a:p>
          <a:endParaRPr lang="en-US"/>
        </a:p>
      </dgm:t>
    </dgm:pt>
    <dgm:pt modelId="{EBAD70C6-2E9B-4CB8-849B-CBDDE0487B6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Choose</a:t>
          </a:r>
        </a:p>
      </dgm:t>
    </dgm:pt>
    <dgm:pt modelId="{A2D25468-DD2B-4493-977F-22DE9B64ECEB}" type="parTrans" cxnId="{009BBD65-8166-41A9-A83C-3580C889CE3E}">
      <dgm:prSet/>
      <dgm:spPr/>
      <dgm:t>
        <a:bodyPr/>
        <a:lstStyle/>
        <a:p>
          <a:endParaRPr lang="en-US"/>
        </a:p>
      </dgm:t>
    </dgm:pt>
    <dgm:pt modelId="{9994B392-552A-405E-93A0-17CE3F6E013B}" type="sibTrans" cxnId="{009BBD65-8166-41A9-A83C-3580C889CE3E}">
      <dgm:prSet/>
      <dgm:spPr/>
      <dgm:t>
        <a:bodyPr/>
        <a:lstStyle/>
        <a:p>
          <a:endParaRPr lang="en-US"/>
        </a:p>
      </dgm:t>
    </dgm:pt>
    <dgm:pt modelId="{4309CAC2-C3F2-44A3-92E4-E9C1CE2A69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Choose the best model</a:t>
          </a:r>
        </a:p>
      </dgm:t>
    </dgm:pt>
    <dgm:pt modelId="{CDE25B95-7700-4E25-A6C7-F6E912559FD9}" type="parTrans" cxnId="{7DE730CE-E491-40DA-8751-49433F5E079D}">
      <dgm:prSet/>
      <dgm:spPr/>
      <dgm:t>
        <a:bodyPr/>
        <a:lstStyle/>
        <a:p>
          <a:endParaRPr lang="en-US"/>
        </a:p>
      </dgm:t>
    </dgm:pt>
    <dgm:pt modelId="{98E52D90-07D5-4605-A3A0-F7290FF1E4CF}" type="sibTrans" cxnId="{7DE730CE-E491-40DA-8751-49433F5E079D}">
      <dgm:prSet/>
      <dgm:spPr/>
      <dgm:t>
        <a:bodyPr/>
        <a:lstStyle/>
        <a:p>
          <a:endParaRPr lang="en-US"/>
        </a:p>
      </dgm:t>
    </dgm:pt>
    <dgm:pt modelId="{4A6CDE52-4C55-4485-AF31-506C57BBFEA5}" type="pres">
      <dgm:prSet presAssocID="{11A8687B-19AE-4BA9-A51F-28257F38550C}" presName="root" presStyleCnt="0">
        <dgm:presLayoutVars>
          <dgm:dir/>
          <dgm:resizeHandles val="exact"/>
        </dgm:presLayoutVars>
      </dgm:prSet>
      <dgm:spPr/>
    </dgm:pt>
    <dgm:pt modelId="{9AFEB67E-F5A0-4239-932E-79191C4A6477}" type="pres">
      <dgm:prSet presAssocID="{382B0258-7E6E-49A2-AE37-AEA77C120B62}" presName="compNode" presStyleCnt="0"/>
      <dgm:spPr/>
    </dgm:pt>
    <dgm:pt modelId="{FA1FDED1-4972-41DB-8C35-B82B59AF73D5}" type="pres">
      <dgm:prSet presAssocID="{382B0258-7E6E-49A2-AE37-AEA77C120B6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复选标记"/>
        </a:ext>
      </dgm:extLst>
    </dgm:pt>
    <dgm:pt modelId="{477E31D1-E1FD-47A8-A39D-230ADDF8397D}" type="pres">
      <dgm:prSet presAssocID="{382B0258-7E6E-49A2-AE37-AEA77C120B62}" presName="iconSpace" presStyleCnt="0"/>
      <dgm:spPr/>
    </dgm:pt>
    <dgm:pt modelId="{03AB2BAE-40AE-4F7C-920C-12D5E83D88A5}" type="pres">
      <dgm:prSet presAssocID="{382B0258-7E6E-49A2-AE37-AEA77C120B62}" presName="parTx" presStyleLbl="revTx" presStyleIdx="0" presStyleCnt="6">
        <dgm:presLayoutVars>
          <dgm:chMax val="0"/>
          <dgm:chPref val="0"/>
        </dgm:presLayoutVars>
      </dgm:prSet>
      <dgm:spPr/>
    </dgm:pt>
    <dgm:pt modelId="{35FB67C8-92ED-459A-9594-87491F692125}" type="pres">
      <dgm:prSet presAssocID="{382B0258-7E6E-49A2-AE37-AEA77C120B62}" presName="txSpace" presStyleCnt="0"/>
      <dgm:spPr/>
    </dgm:pt>
    <dgm:pt modelId="{E9C09776-0E50-4AA4-8214-665A36DC2F41}" type="pres">
      <dgm:prSet presAssocID="{382B0258-7E6E-49A2-AE37-AEA77C120B62}" presName="desTx" presStyleLbl="revTx" presStyleIdx="1" presStyleCnt="6">
        <dgm:presLayoutVars/>
      </dgm:prSet>
      <dgm:spPr/>
    </dgm:pt>
    <dgm:pt modelId="{188B642F-7062-4B3B-B17C-162975FF0CE6}" type="pres">
      <dgm:prSet presAssocID="{A3CE1A47-4E26-489A-8024-A9E09FD66837}" presName="sibTrans" presStyleCnt="0"/>
      <dgm:spPr/>
    </dgm:pt>
    <dgm:pt modelId="{081661BE-80F1-406D-ABB6-E0847C0BD734}" type="pres">
      <dgm:prSet presAssocID="{064D321E-5AF0-4C81-9C1D-E6B83061285C}" presName="compNode" presStyleCnt="0"/>
      <dgm:spPr/>
    </dgm:pt>
    <dgm:pt modelId="{7942E7A4-71BB-423A-B57D-E37A1AAEEE69}" type="pres">
      <dgm:prSet presAssocID="{064D321E-5AF0-4C81-9C1D-E6B83061285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齿轮"/>
        </a:ext>
      </dgm:extLst>
    </dgm:pt>
    <dgm:pt modelId="{9B6A9942-AEED-4FA7-8A65-4664C9CAE10A}" type="pres">
      <dgm:prSet presAssocID="{064D321E-5AF0-4C81-9C1D-E6B83061285C}" presName="iconSpace" presStyleCnt="0"/>
      <dgm:spPr/>
    </dgm:pt>
    <dgm:pt modelId="{EE87718E-B5EE-4088-88B0-2ED7B5B6D843}" type="pres">
      <dgm:prSet presAssocID="{064D321E-5AF0-4C81-9C1D-E6B83061285C}" presName="parTx" presStyleLbl="revTx" presStyleIdx="2" presStyleCnt="6">
        <dgm:presLayoutVars>
          <dgm:chMax val="0"/>
          <dgm:chPref val="0"/>
        </dgm:presLayoutVars>
      </dgm:prSet>
      <dgm:spPr/>
    </dgm:pt>
    <dgm:pt modelId="{5DF13120-3641-4424-A996-D6B5ED532338}" type="pres">
      <dgm:prSet presAssocID="{064D321E-5AF0-4C81-9C1D-E6B83061285C}" presName="txSpace" presStyleCnt="0"/>
      <dgm:spPr/>
    </dgm:pt>
    <dgm:pt modelId="{CE33751B-CC72-4E60-B2CE-0409C1169007}" type="pres">
      <dgm:prSet presAssocID="{064D321E-5AF0-4C81-9C1D-E6B83061285C}" presName="desTx" presStyleLbl="revTx" presStyleIdx="3" presStyleCnt="6">
        <dgm:presLayoutVars/>
      </dgm:prSet>
      <dgm:spPr/>
    </dgm:pt>
    <dgm:pt modelId="{29A725A3-6F60-4AB1-BFA4-7FD3BB471CDA}" type="pres">
      <dgm:prSet presAssocID="{C1A8F29A-81C0-4823-ABE8-EBE1B392F563}" presName="sibTrans" presStyleCnt="0"/>
      <dgm:spPr/>
    </dgm:pt>
    <dgm:pt modelId="{C2EBC32D-AB51-428C-B353-2809E0295A27}" type="pres">
      <dgm:prSet presAssocID="{EBAD70C6-2E9B-4CB8-849B-CBDDE0487B65}" presName="compNode" presStyleCnt="0"/>
      <dgm:spPr/>
    </dgm:pt>
    <dgm:pt modelId="{47F8AD74-AE0B-4B63-86D9-1B3DEF118B7C}" type="pres">
      <dgm:prSet presAssocID="{EBAD70C6-2E9B-4CB8-849B-CBDDE0487B6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08B730D8-68AD-4ED8-8BFF-ED1815C0186C}" type="pres">
      <dgm:prSet presAssocID="{EBAD70C6-2E9B-4CB8-849B-CBDDE0487B65}" presName="iconSpace" presStyleCnt="0"/>
      <dgm:spPr/>
    </dgm:pt>
    <dgm:pt modelId="{B90D9355-14FB-4DCE-8F77-15E6F59C4E01}" type="pres">
      <dgm:prSet presAssocID="{EBAD70C6-2E9B-4CB8-849B-CBDDE0487B65}" presName="parTx" presStyleLbl="revTx" presStyleIdx="4" presStyleCnt="6">
        <dgm:presLayoutVars>
          <dgm:chMax val="0"/>
          <dgm:chPref val="0"/>
        </dgm:presLayoutVars>
      </dgm:prSet>
      <dgm:spPr/>
    </dgm:pt>
    <dgm:pt modelId="{046D88A3-BE6F-40C9-A13A-E43CDB25F639}" type="pres">
      <dgm:prSet presAssocID="{EBAD70C6-2E9B-4CB8-849B-CBDDE0487B65}" presName="txSpace" presStyleCnt="0"/>
      <dgm:spPr/>
    </dgm:pt>
    <dgm:pt modelId="{B06B22E5-C404-4B66-A4CF-50047ACAB381}" type="pres">
      <dgm:prSet presAssocID="{EBAD70C6-2E9B-4CB8-849B-CBDDE0487B65}" presName="desTx" presStyleLbl="revTx" presStyleIdx="5" presStyleCnt="6">
        <dgm:presLayoutVars/>
      </dgm:prSet>
      <dgm:spPr/>
    </dgm:pt>
  </dgm:ptLst>
  <dgm:cxnLst>
    <dgm:cxn modelId="{8E1B3814-789A-DC46-B5C3-6C933CB02470}" type="presOf" srcId="{BB465257-26DA-4E34-8696-06DD84EB3C0B}" destId="{E9C09776-0E50-4AA4-8214-665A36DC2F41}" srcOrd="0" destOrd="0" presId="urn:microsoft.com/office/officeart/2018/5/layout/CenteredIconLabelDescriptionList"/>
    <dgm:cxn modelId="{162AC640-0C56-43D1-AB4B-BA96DDE72EDB}" srcId="{382B0258-7E6E-49A2-AE37-AEA77C120B62}" destId="{BB465257-26DA-4E34-8696-06DD84EB3C0B}" srcOrd="0" destOrd="0" parTransId="{C5945C94-7B9D-42FF-B2B7-18723447D565}" sibTransId="{26688134-6860-447C-8B72-74B617ACE11F}"/>
    <dgm:cxn modelId="{5427B847-D0AC-E64F-B8E8-82D668C10FE9}" type="presOf" srcId="{382B0258-7E6E-49A2-AE37-AEA77C120B62}" destId="{03AB2BAE-40AE-4F7C-920C-12D5E83D88A5}" srcOrd="0" destOrd="0" presId="urn:microsoft.com/office/officeart/2018/5/layout/CenteredIconLabelDescriptionList"/>
    <dgm:cxn modelId="{7224CE48-E876-4335-AA63-19579BEB7872}" srcId="{064D321E-5AF0-4C81-9C1D-E6B83061285C}" destId="{7AB54265-734C-453F-BB40-6225ABC27EBE}" srcOrd="0" destOrd="0" parTransId="{4012A70E-4214-46B5-A891-DC835F5EDED5}" sibTransId="{B224FC50-044E-4F5A-82B5-00360B9AC615}"/>
    <dgm:cxn modelId="{009BBD65-8166-41A9-A83C-3580C889CE3E}" srcId="{11A8687B-19AE-4BA9-A51F-28257F38550C}" destId="{EBAD70C6-2E9B-4CB8-849B-CBDDE0487B65}" srcOrd="2" destOrd="0" parTransId="{A2D25468-DD2B-4493-977F-22DE9B64ECEB}" sibTransId="{9994B392-552A-405E-93A0-17CE3F6E013B}"/>
    <dgm:cxn modelId="{7A242371-9857-0C47-A66F-2ED8A6CD292A}" type="presOf" srcId="{7AB54265-734C-453F-BB40-6225ABC27EBE}" destId="{CE33751B-CC72-4E60-B2CE-0409C1169007}" srcOrd="0" destOrd="0" presId="urn:microsoft.com/office/officeart/2018/5/layout/CenteredIconLabelDescriptionList"/>
    <dgm:cxn modelId="{66FDF678-E1F5-E142-8ACD-6E8A8835D654}" type="presOf" srcId="{EBAD70C6-2E9B-4CB8-849B-CBDDE0487B65}" destId="{B90D9355-14FB-4DCE-8F77-15E6F59C4E01}" srcOrd="0" destOrd="0" presId="urn:microsoft.com/office/officeart/2018/5/layout/CenteredIconLabelDescriptionList"/>
    <dgm:cxn modelId="{FAEBC697-00DC-544A-9295-624B64A8465B}" type="presOf" srcId="{11A8687B-19AE-4BA9-A51F-28257F38550C}" destId="{4A6CDE52-4C55-4485-AF31-506C57BBFEA5}" srcOrd="0" destOrd="0" presId="urn:microsoft.com/office/officeart/2018/5/layout/CenteredIconLabelDescriptionList"/>
    <dgm:cxn modelId="{BBD7C49D-39AB-C94D-9A43-74773DAA02B4}" type="presOf" srcId="{4309CAC2-C3F2-44A3-92E4-E9C1CE2A69B3}" destId="{B06B22E5-C404-4B66-A4CF-50047ACAB381}" srcOrd="0" destOrd="0" presId="urn:microsoft.com/office/officeart/2018/5/layout/CenteredIconLabelDescriptionList"/>
    <dgm:cxn modelId="{DA07E6C1-18F2-4E00-8AE3-90112114EDFA}" srcId="{11A8687B-19AE-4BA9-A51F-28257F38550C}" destId="{064D321E-5AF0-4C81-9C1D-E6B83061285C}" srcOrd="1" destOrd="0" parTransId="{DD379959-2FDE-4E5C-915D-B9972ED8083D}" sibTransId="{C1A8F29A-81C0-4823-ABE8-EBE1B392F563}"/>
    <dgm:cxn modelId="{7DE730CE-E491-40DA-8751-49433F5E079D}" srcId="{EBAD70C6-2E9B-4CB8-849B-CBDDE0487B65}" destId="{4309CAC2-C3F2-44A3-92E4-E9C1CE2A69B3}" srcOrd="0" destOrd="0" parTransId="{CDE25B95-7700-4E25-A6C7-F6E912559FD9}" sibTransId="{98E52D90-07D5-4605-A3A0-F7290FF1E4CF}"/>
    <dgm:cxn modelId="{A65617DF-47B4-4C2F-9955-CE3B4EDA9055}" srcId="{11A8687B-19AE-4BA9-A51F-28257F38550C}" destId="{382B0258-7E6E-49A2-AE37-AEA77C120B62}" srcOrd="0" destOrd="0" parTransId="{5D527933-D2AA-4B53-AECC-1190C1F0DDB7}" sibTransId="{A3CE1A47-4E26-489A-8024-A9E09FD66837}"/>
    <dgm:cxn modelId="{35E3E2FE-A787-5A44-A96E-95356D3E1904}" type="presOf" srcId="{064D321E-5AF0-4C81-9C1D-E6B83061285C}" destId="{EE87718E-B5EE-4088-88B0-2ED7B5B6D843}" srcOrd="0" destOrd="0" presId="urn:microsoft.com/office/officeart/2018/5/layout/CenteredIconLabelDescriptionList"/>
    <dgm:cxn modelId="{C56A930B-1526-B041-817F-F793ECCA1726}" type="presParOf" srcId="{4A6CDE52-4C55-4485-AF31-506C57BBFEA5}" destId="{9AFEB67E-F5A0-4239-932E-79191C4A6477}" srcOrd="0" destOrd="0" presId="urn:microsoft.com/office/officeart/2018/5/layout/CenteredIconLabelDescriptionList"/>
    <dgm:cxn modelId="{94656495-51D8-ED44-A71F-EC19A1C8F5D2}" type="presParOf" srcId="{9AFEB67E-F5A0-4239-932E-79191C4A6477}" destId="{FA1FDED1-4972-41DB-8C35-B82B59AF73D5}" srcOrd="0" destOrd="0" presId="urn:microsoft.com/office/officeart/2018/5/layout/CenteredIconLabelDescriptionList"/>
    <dgm:cxn modelId="{9404A006-0D84-FF46-82F6-7FDE7112983D}" type="presParOf" srcId="{9AFEB67E-F5A0-4239-932E-79191C4A6477}" destId="{477E31D1-E1FD-47A8-A39D-230ADDF8397D}" srcOrd="1" destOrd="0" presId="urn:microsoft.com/office/officeart/2018/5/layout/CenteredIconLabelDescriptionList"/>
    <dgm:cxn modelId="{3608D5BE-2F28-6B4E-B931-6AB6D65C86F7}" type="presParOf" srcId="{9AFEB67E-F5A0-4239-932E-79191C4A6477}" destId="{03AB2BAE-40AE-4F7C-920C-12D5E83D88A5}" srcOrd="2" destOrd="0" presId="urn:microsoft.com/office/officeart/2018/5/layout/CenteredIconLabelDescriptionList"/>
    <dgm:cxn modelId="{F5C09E08-2535-E942-A47D-8479F1E74220}" type="presParOf" srcId="{9AFEB67E-F5A0-4239-932E-79191C4A6477}" destId="{35FB67C8-92ED-459A-9594-87491F692125}" srcOrd="3" destOrd="0" presId="urn:microsoft.com/office/officeart/2018/5/layout/CenteredIconLabelDescriptionList"/>
    <dgm:cxn modelId="{29D401B8-8C1D-2946-8F7D-E69B690D0F96}" type="presParOf" srcId="{9AFEB67E-F5A0-4239-932E-79191C4A6477}" destId="{E9C09776-0E50-4AA4-8214-665A36DC2F41}" srcOrd="4" destOrd="0" presId="urn:microsoft.com/office/officeart/2018/5/layout/CenteredIconLabelDescriptionList"/>
    <dgm:cxn modelId="{3725531C-D0BC-9A48-8208-32F9FAC3BEE5}" type="presParOf" srcId="{4A6CDE52-4C55-4485-AF31-506C57BBFEA5}" destId="{188B642F-7062-4B3B-B17C-162975FF0CE6}" srcOrd="1" destOrd="0" presId="urn:microsoft.com/office/officeart/2018/5/layout/CenteredIconLabelDescriptionList"/>
    <dgm:cxn modelId="{E55EB03C-D839-9140-AB31-ADA1372605DD}" type="presParOf" srcId="{4A6CDE52-4C55-4485-AF31-506C57BBFEA5}" destId="{081661BE-80F1-406D-ABB6-E0847C0BD734}" srcOrd="2" destOrd="0" presId="urn:microsoft.com/office/officeart/2018/5/layout/CenteredIconLabelDescriptionList"/>
    <dgm:cxn modelId="{06B95389-FA9F-DD46-9735-31B298C6B1E2}" type="presParOf" srcId="{081661BE-80F1-406D-ABB6-E0847C0BD734}" destId="{7942E7A4-71BB-423A-B57D-E37A1AAEEE69}" srcOrd="0" destOrd="0" presId="urn:microsoft.com/office/officeart/2018/5/layout/CenteredIconLabelDescriptionList"/>
    <dgm:cxn modelId="{B62B4054-E740-2845-ADE2-BD8E33D41F3F}" type="presParOf" srcId="{081661BE-80F1-406D-ABB6-E0847C0BD734}" destId="{9B6A9942-AEED-4FA7-8A65-4664C9CAE10A}" srcOrd="1" destOrd="0" presId="urn:microsoft.com/office/officeart/2018/5/layout/CenteredIconLabelDescriptionList"/>
    <dgm:cxn modelId="{B32B4287-3633-7740-BC8A-1AFBFAEDC76B}" type="presParOf" srcId="{081661BE-80F1-406D-ABB6-E0847C0BD734}" destId="{EE87718E-B5EE-4088-88B0-2ED7B5B6D843}" srcOrd="2" destOrd="0" presId="urn:microsoft.com/office/officeart/2018/5/layout/CenteredIconLabelDescriptionList"/>
    <dgm:cxn modelId="{D6CBB77D-F284-9A47-9D6D-A91E9B0BA609}" type="presParOf" srcId="{081661BE-80F1-406D-ABB6-E0847C0BD734}" destId="{5DF13120-3641-4424-A996-D6B5ED532338}" srcOrd="3" destOrd="0" presId="urn:microsoft.com/office/officeart/2018/5/layout/CenteredIconLabelDescriptionList"/>
    <dgm:cxn modelId="{22BDE7A5-9CE0-6249-A94F-E4A15E7527DB}" type="presParOf" srcId="{081661BE-80F1-406D-ABB6-E0847C0BD734}" destId="{CE33751B-CC72-4E60-B2CE-0409C1169007}" srcOrd="4" destOrd="0" presId="urn:microsoft.com/office/officeart/2018/5/layout/CenteredIconLabelDescriptionList"/>
    <dgm:cxn modelId="{66AF09B9-C05D-B948-8B11-D0C38852436D}" type="presParOf" srcId="{4A6CDE52-4C55-4485-AF31-506C57BBFEA5}" destId="{29A725A3-6F60-4AB1-BFA4-7FD3BB471CDA}" srcOrd="3" destOrd="0" presId="urn:microsoft.com/office/officeart/2018/5/layout/CenteredIconLabelDescriptionList"/>
    <dgm:cxn modelId="{2A31023D-79F2-AD49-86A9-6846CA0773BE}" type="presParOf" srcId="{4A6CDE52-4C55-4485-AF31-506C57BBFEA5}" destId="{C2EBC32D-AB51-428C-B353-2809E0295A27}" srcOrd="4" destOrd="0" presId="urn:microsoft.com/office/officeart/2018/5/layout/CenteredIconLabelDescriptionList"/>
    <dgm:cxn modelId="{DD8A0F10-4DD1-3D4F-A407-657A15AECFAE}" type="presParOf" srcId="{C2EBC32D-AB51-428C-B353-2809E0295A27}" destId="{47F8AD74-AE0B-4B63-86D9-1B3DEF118B7C}" srcOrd="0" destOrd="0" presId="urn:microsoft.com/office/officeart/2018/5/layout/CenteredIconLabelDescriptionList"/>
    <dgm:cxn modelId="{BC91761A-8EAE-5241-9E72-4BA8F888CC11}" type="presParOf" srcId="{C2EBC32D-AB51-428C-B353-2809E0295A27}" destId="{08B730D8-68AD-4ED8-8BFF-ED1815C0186C}" srcOrd="1" destOrd="0" presId="urn:microsoft.com/office/officeart/2018/5/layout/CenteredIconLabelDescriptionList"/>
    <dgm:cxn modelId="{AEF1121C-840C-B942-9170-7616BFE09F1C}" type="presParOf" srcId="{C2EBC32D-AB51-428C-B353-2809E0295A27}" destId="{B90D9355-14FB-4DCE-8F77-15E6F59C4E01}" srcOrd="2" destOrd="0" presId="urn:microsoft.com/office/officeart/2018/5/layout/CenteredIconLabelDescriptionList"/>
    <dgm:cxn modelId="{D01C62D4-5694-0540-86A4-65DB8A517634}" type="presParOf" srcId="{C2EBC32D-AB51-428C-B353-2809E0295A27}" destId="{046D88A3-BE6F-40C9-A13A-E43CDB25F639}" srcOrd="3" destOrd="0" presId="urn:microsoft.com/office/officeart/2018/5/layout/CenteredIconLabelDescriptionList"/>
    <dgm:cxn modelId="{289616CE-68F4-A04E-B858-A194B2B08785}" type="presParOf" srcId="{C2EBC32D-AB51-428C-B353-2809E0295A27}" destId="{B06B22E5-C404-4B66-A4CF-50047ACAB38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81812C-7A1A-493F-A582-DB9E95E119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32BA3EF-41CA-49B3-919C-93F5C25037E9}">
      <dgm:prSet/>
      <dgm:spPr/>
      <dgm:t>
        <a:bodyPr/>
        <a:lstStyle/>
        <a:p>
          <a:r>
            <a:rPr lang="en-US" b="1"/>
            <a:t>Search for the elements which effects life expectancy by using statistical tools such as MSE, R squared, RMSE, etc. on different regression models.</a:t>
          </a:r>
          <a:endParaRPr lang="en-US"/>
        </a:p>
      </dgm:t>
    </dgm:pt>
    <dgm:pt modelId="{436248E1-30C8-4839-AC10-0B05723F4A75}" type="parTrans" cxnId="{A89F695C-27CE-45FE-AEB0-80EAAF7BD5BA}">
      <dgm:prSet/>
      <dgm:spPr/>
      <dgm:t>
        <a:bodyPr/>
        <a:lstStyle/>
        <a:p>
          <a:endParaRPr lang="en-US"/>
        </a:p>
      </dgm:t>
    </dgm:pt>
    <dgm:pt modelId="{52F8B63D-40E1-41FC-BA71-DE8F9C0ED137}" type="sibTrans" cxnId="{A89F695C-27CE-45FE-AEB0-80EAAF7BD5BA}">
      <dgm:prSet/>
      <dgm:spPr/>
      <dgm:t>
        <a:bodyPr/>
        <a:lstStyle/>
        <a:p>
          <a:endParaRPr lang="en-US"/>
        </a:p>
      </dgm:t>
    </dgm:pt>
    <dgm:pt modelId="{43C7D3F3-F1FC-4B48-95C5-2090522E057A}">
      <dgm:prSet/>
      <dgm:spPr/>
      <dgm:t>
        <a:bodyPr/>
        <a:lstStyle/>
        <a:p>
          <a:r>
            <a:rPr lang="en-US" b="1"/>
            <a:t>Find the best regression model to predict life expectancy</a:t>
          </a:r>
          <a:endParaRPr lang="en-US"/>
        </a:p>
      </dgm:t>
    </dgm:pt>
    <dgm:pt modelId="{66FBF33E-16B8-412E-8A47-E6510CC7CBED}" type="parTrans" cxnId="{78698559-A2B2-48E1-AF26-A67C5433C8A5}">
      <dgm:prSet/>
      <dgm:spPr/>
      <dgm:t>
        <a:bodyPr/>
        <a:lstStyle/>
        <a:p>
          <a:endParaRPr lang="en-US"/>
        </a:p>
      </dgm:t>
    </dgm:pt>
    <dgm:pt modelId="{E0F9D4E4-2CE5-48F9-9571-0426F97A1CD7}" type="sibTrans" cxnId="{78698559-A2B2-48E1-AF26-A67C5433C8A5}">
      <dgm:prSet/>
      <dgm:spPr/>
      <dgm:t>
        <a:bodyPr/>
        <a:lstStyle/>
        <a:p>
          <a:endParaRPr lang="en-US"/>
        </a:p>
      </dgm:t>
    </dgm:pt>
    <dgm:pt modelId="{F45FBC09-6A75-436C-9986-6E66B5707DB0}" type="pres">
      <dgm:prSet presAssocID="{DA81812C-7A1A-493F-A582-DB9E95E11990}" presName="root" presStyleCnt="0">
        <dgm:presLayoutVars>
          <dgm:dir/>
          <dgm:resizeHandles val="exact"/>
        </dgm:presLayoutVars>
      </dgm:prSet>
      <dgm:spPr/>
    </dgm:pt>
    <dgm:pt modelId="{80B019FB-FB81-4379-8429-52E71A363490}" type="pres">
      <dgm:prSet presAssocID="{A32BA3EF-41CA-49B3-919C-93F5C25037E9}" presName="compNode" presStyleCnt="0"/>
      <dgm:spPr/>
    </dgm:pt>
    <dgm:pt modelId="{9A72683E-6A66-4658-BA5F-4A31C287A914}" type="pres">
      <dgm:prSet presAssocID="{A32BA3EF-41CA-49B3-919C-93F5C25037E9}" presName="bgRect" presStyleLbl="bgShp" presStyleIdx="0" presStyleCnt="2"/>
      <dgm:spPr/>
    </dgm:pt>
    <dgm:pt modelId="{758152EF-1271-4AFC-B24E-E145FABE36E8}" type="pres">
      <dgm:prSet presAssocID="{A32BA3EF-41CA-49B3-919C-93F5C25037E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统计数据"/>
        </a:ext>
      </dgm:extLst>
    </dgm:pt>
    <dgm:pt modelId="{D17FE179-5DA1-4ABC-BC4E-69E92F88CF9B}" type="pres">
      <dgm:prSet presAssocID="{A32BA3EF-41CA-49B3-919C-93F5C25037E9}" presName="spaceRect" presStyleCnt="0"/>
      <dgm:spPr/>
    </dgm:pt>
    <dgm:pt modelId="{48B5A43D-4F24-4983-80E1-46D92339DE6B}" type="pres">
      <dgm:prSet presAssocID="{A32BA3EF-41CA-49B3-919C-93F5C25037E9}" presName="parTx" presStyleLbl="revTx" presStyleIdx="0" presStyleCnt="2">
        <dgm:presLayoutVars>
          <dgm:chMax val="0"/>
          <dgm:chPref val="0"/>
        </dgm:presLayoutVars>
      </dgm:prSet>
      <dgm:spPr/>
    </dgm:pt>
    <dgm:pt modelId="{8F97F825-1622-4941-85CB-C843C1482360}" type="pres">
      <dgm:prSet presAssocID="{52F8B63D-40E1-41FC-BA71-DE8F9C0ED137}" presName="sibTrans" presStyleCnt="0"/>
      <dgm:spPr/>
    </dgm:pt>
    <dgm:pt modelId="{0B584057-0F6A-4112-975D-D9B709F24C05}" type="pres">
      <dgm:prSet presAssocID="{43C7D3F3-F1FC-4B48-95C5-2090522E057A}" presName="compNode" presStyleCnt="0"/>
      <dgm:spPr/>
    </dgm:pt>
    <dgm:pt modelId="{5188BE9A-CD03-45F0-B95E-2E0A3713B86E}" type="pres">
      <dgm:prSet presAssocID="{43C7D3F3-F1FC-4B48-95C5-2090522E057A}" presName="bgRect" presStyleLbl="bgShp" presStyleIdx="1" presStyleCnt="2"/>
      <dgm:spPr/>
    </dgm:pt>
    <dgm:pt modelId="{1A9FCA6F-BC00-4C02-9F71-DFF375EA51FD}" type="pres">
      <dgm:prSet presAssocID="{43C7D3F3-F1FC-4B48-95C5-2090522E057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8171130-3E28-465A-9DA0-98DD78666BA1}" type="pres">
      <dgm:prSet presAssocID="{43C7D3F3-F1FC-4B48-95C5-2090522E057A}" presName="spaceRect" presStyleCnt="0"/>
      <dgm:spPr/>
    </dgm:pt>
    <dgm:pt modelId="{B6C9FBBC-43C8-485F-9973-6A436090E9DD}" type="pres">
      <dgm:prSet presAssocID="{43C7D3F3-F1FC-4B48-95C5-2090522E057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1FD103A-4E32-4ADB-92D3-FE9941DAC3DD}" type="presOf" srcId="{DA81812C-7A1A-493F-A582-DB9E95E11990}" destId="{F45FBC09-6A75-436C-9986-6E66B5707DB0}" srcOrd="0" destOrd="0" presId="urn:microsoft.com/office/officeart/2018/2/layout/IconVerticalSolidList"/>
    <dgm:cxn modelId="{78698559-A2B2-48E1-AF26-A67C5433C8A5}" srcId="{DA81812C-7A1A-493F-A582-DB9E95E11990}" destId="{43C7D3F3-F1FC-4B48-95C5-2090522E057A}" srcOrd="1" destOrd="0" parTransId="{66FBF33E-16B8-412E-8A47-E6510CC7CBED}" sibTransId="{E0F9D4E4-2CE5-48F9-9571-0426F97A1CD7}"/>
    <dgm:cxn modelId="{A89F695C-27CE-45FE-AEB0-80EAAF7BD5BA}" srcId="{DA81812C-7A1A-493F-A582-DB9E95E11990}" destId="{A32BA3EF-41CA-49B3-919C-93F5C25037E9}" srcOrd="0" destOrd="0" parTransId="{436248E1-30C8-4839-AC10-0B05723F4A75}" sibTransId="{52F8B63D-40E1-41FC-BA71-DE8F9C0ED137}"/>
    <dgm:cxn modelId="{AA9564C0-2290-4C56-A46C-D8F28D7FCD56}" type="presOf" srcId="{43C7D3F3-F1FC-4B48-95C5-2090522E057A}" destId="{B6C9FBBC-43C8-485F-9973-6A436090E9DD}" srcOrd="0" destOrd="0" presId="urn:microsoft.com/office/officeart/2018/2/layout/IconVerticalSolidList"/>
    <dgm:cxn modelId="{FCDEB6DB-7AC3-489C-8427-FDE127203F15}" type="presOf" srcId="{A32BA3EF-41CA-49B3-919C-93F5C25037E9}" destId="{48B5A43D-4F24-4983-80E1-46D92339DE6B}" srcOrd="0" destOrd="0" presId="urn:microsoft.com/office/officeart/2018/2/layout/IconVerticalSolidList"/>
    <dgm:cxn modelId="{3C9FBB60-5FA6-4297-907E-A0A63FE428E5}" type="presParOf" srcId="{F45FBC09-6A75-436C-9986-6E66B5707DB0}" destId="{80B019FB-FB81-4379-8429-52E71A363490}" srcOrd="0" destOrd="0" presId="urn:microsoft.com/office/officeart/2018/2/layout/IconVerticalSolidList"/>
    <dgm:cxn modelId="{4BDDCF92-BA12-47ED-8ED7-DA0255AB2051}" type="presParOf" srcId="{80B019FB-FB81-4379-8429-52E71A363490}" destId="{9A72683E-6A66-4658-BA5F-4A31C287A914}" srcOrd="0" destOrd="0" presId="urn:microsoft.com/office/officeart/2018/2/layout/IconVerticalSolidList"/>
    <dgm:cxn modelId="{605E1F0E-040A-42EA-91BA-249F9476A4DD}" type="presParOf" srcId="{80B019FB-FB81-4379-8429-52E71A363490}" destId="{758152EF-1271-4AFC-B24E-E145FABE36E8}" srcOrd="1" destOrd="0" presId="urn:microsoft.com/office/officeart/2018/2/layout/IconVerticalSolidList"/>
    <dgm:cxn modelId="{96A919D8-297F-4C91-9F72-B777756964BA}" type="presParOf" srcId="{80B019FB-FB81-4379-8429-52E71A363490}" destId="{D17FE179-5DA1-4ABC-BC4E-69E92F88CF9B}" srcOrd="2" destOrd="0" presId="urn:microsoft.com/office/officeart/2018/2/layout/IconVerticalSolidList"/>
    <dgm:cxn modelId="{374EA7BE-EECB-43B3-AB79-AA119D898F1D}" type="presParOf" srcId="{80B019FB-FB81-4379-8429-52E71A363490}" destId="{48B5A43D-4F24-4983-80E1-46D92339DE6B}" srcOrd="3" destOrd="0" presId="urn:microsoft.com/office/officeart/2018/2/layout/IconVerticalSolidList"/>
    <dgm:cxn modelId="{5972A8BF-B404-4365-8A49-F6A8FE81172D}" type="presParOf" srcId="{F45FBC09-6A75-436C-9986-6E66B5707DB0}" destId="{8F97F825-1622-4941-85CB-C843C1482360}" srcOrd="1" destOrd="0" presId="urn:microsoft.com/office/officeart/2018/2/layout/IconVerticalSolidList"/>
    <dgm:cxn modelId="{A85D6945-2F89-41D4-924E-615117EEEB28}" type="presParOf" srcId="{F45FBC09-6A75-436C-9986-6E66B5707DB0}" destId="{0B584057-0F6A-4112-975D-D9B709F24C05}" srcOrd="2" destOrd="0" presId="urn:microsoft.com/office/officeart/2018/2/layout/IconVerticalSolidList"/>
    <dgm:cxn modelId="{8CF5812D-3D61-4D1E-A48A-89C2CEAFC4E8}" type="presParOf" srcId="{0B584057-0F6A-4112-975D-D9B709F24C05}" destId="{5188BE9A-CD03-45F0-B95E-2E0A3713B86E}" srcOrd="0" destOrd="0" presId="urn:microsoft.com/office/officeart/2018/2/layout/IconVerticalSolidList"/>
    <dgm:cxn modelId="{0AA29134-50BB-40A8-AA49-C91D3B3DDCA4}" type="presParOf" srcId="{0B584057-0F6A-4112-975D-D9B709F24C05}" destId="{1A9FCA6F-BC00-4C02-9F71-DFF375EA51FD}" srcOrd="1" destOrd="0" presId="urn:microsoft.com/office/officeart/2018/2/layout/IconVerticalSolidList"/>
    <dgm:cxn modelId="{102795BA-59CB-4F53-BFFE-4A61271FCF3D}" type="presParOf" srcId="{0B584057-0F6A-4112-975D-D9B709F24C05}" destId="{C8171130-3E28-465A-9DA0-98DD78666BA1}" srcOrd="2" destOrd="0" presId="urn:microsoft.com/office/officeart/2018/2/layout/IconVerticalSolidList"/>
    <dgm:cxn modelId="{BEE8B116-C268-4256-A0AB-D6F7DFE090A5}" type="presParOf" srcId="{0B584057-0F6A-4112-975D-D9B709F24C05}" destId="{B6C9FBBC-43C8-485F-9973-6A436090E9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AA438E-6EDD-43F1-8D3D-3ACC38C9807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54F1ED3-772E-4FC0-AFCC-44F20C9B79D5}">
      <dgm:prSet/>
      <dgm:spPr/>
      <dgm:t>
        <a:bodyPr/>
        <a:lstStyle/>
        <a:p>
          <a:r>
            <a:rPr lang="en-US" b="1"/>
            <a:t>Linear Regression</a:t>
          </a:r>
          <a:endParaRPr lang="en-US"/>
        </a:p>
      </dgm:t>
    </dgm:pt>
    <dgm:pt modelId="{71B2EC4D-59BC-4BF0-BCBD-528F4C0975AE}" type="parTrans" cxnId="{F831D8EC-67A2-4616-BFDD-4BD9C9BC9C5C}">
      <dgm:prSet/>
      <dgm:spPr/>
      <dgm:t>
        <a:bodyPr/>
        <a:lstStyle/>
        <a:p>
          <a:endParaRPr lang="en-US"/>
        </a:p>
      </dgm:t>
    </dgm:pt>
    <dgm:pt modelId="{6D2D96B1-2185-4BA8-AA01-4356AE1DC3D3}" type="sibTrans" cxnId="{F831D8EC-67A2-4616-BFDD-4BD9C9BC9C5C}">
      <dgm:prSet/>
      <dgm:spPr/>
      <dgm:t>
        <a:bodyPr/>
        <a:lstStyle/>
        <a:p>
          <a:endParaRPr lang="en-US"/>
        </a:p>
      </dgm:t>
    </dgm:pt>
    <dgm:pt modelId="{B735B6EC-9FDA-486B-8F68-DB49A3B120F7}">
      <dgm:prSet/>
      <dgm:spPr/>
      <dgm:t>
        <a:bodyPr/>
        <a:lstStyle/>
        <a:p>
          <a:r>
            <a:rPr lang="en-US" b="1"/>
            <a:t>Lasso Regression</a:t>
          </a:r>
          <a:endParaRPr lang="en-US"/>
        </a:p>
      </dgm:t>
    </dgm:pt>
    <dgm:pt modelId="{CAB30742-3D30-4481-BE4B-7F1EE2DF9E81}" type="parTrans" cxnId="{D355D132-DF08-4B66-A6C4-22153AAF9756}">
      <dgm:prSet/>
      <dgm:spPr/>
      <dgm:t>
        <a:bodyPr/>
        <a:lstStyle/>
        <a:p>
          <a:endParaRPr lang="en-US"/>
        </a:p>
      </dgm:t>
    </dgm:pt>
    <dgm:pt modelId="{512768D6-492D-41CE-966C-2B1DDD0DEAAF}" type="sibTrans" cxnId="{D355D132-DF08-4B66-A6C4-22153AAF9756}">
      <dgm:prSet/>
      <dgm:spPr/>
      <dgm:t>
        <a:bodyPr/>
        <a:lstStyle/>
        <a:p>
          <a:endParaRPr lang="en-US"/>
        </a:p>
      </dgm:t>
    </dgm:pt>
    <dgm:pt modelId="{88DBFD14-63BB-4A90-B4C5-38BFCBAA50FE}">
      <dgm:prSet/>
      <dgm:spPr/>
      <dgm:t>
        <a:bodyPr/>
        <a:lstStyle/>
        <a:p>
          <a:r>
            <a:rPr lang="en-US" b="1"/>
            <a:t>Ridge Regression</a:t>
          </a:r>
          <a:endParaRPr lang="en-US"/>
        </a:p>
      </dgm:t>
    </dgm:pt>
    <dgm:pt modelId="{C039A212-63C1-432D-A5F6-A470A6FE58AF}" type="parTrans" cxnId="{6CA46790-DCED-4072-809F-56E9C3EFE1BD}">
      <dgm:prSet/>
      <dgm:spPr/>
      <dgm:t>
        <a:bodyPr/>
        <a:lstStyle/>
        <a:p>
          <a:endParaRPr lang="en-US"/>
        </a:p>
      </dgm:t>
    </dgm:pt>
    <dgm:pt modelId="{A6DCE1C7-21EE-4A23-A7D5-1C07BC4CEA88}" type="sibTrans" cxnId="{6CA46790-DCED-4072-809F-56E9C3EFE1BD}">
      <dgm:prSet/>
      <dgm:spPr/>
      <dgm:t>
        <a:bodyPr/>
        <a:lstStyle/>
        <a:p>
          <a:endParaRPr lang="en-US"/>
        </a:p>
      </dgm:t>
    </dgm:pt>
    <dgm:pt modelId="{D6BE0B36-F501-439E-94A6-2734A7D1EA81}">
      <dgm:prSet/>
      <dgm:spPr/>
      <dgm:t>
        <a:bodyPr/>
        <a:lstStyle/>
        <a:p>
          <a:r>
            <a:rPr lang="en-US" b="1"/>
            <a:t>ElasticNet Regression </a:t>
          </a:r>
          <a:endParaRPr lang="en-US"/>
        </a:p>
      </dgm:t>
    </dgm:pt>
    <dgm:pt modelId="{2E09B602-F701-4EDB-96ED-8B395D661B19}" type="parTrans" cxnId="{0C2FC464-002F-4666-947A-23E3074EBA28}">
      <dgm:prSet/>
      <dgm:spPr/>
      <dgm:t>
        <a:bodyPr/>
        <a:lstStyle/>
        <a:p>
          <a:endParaRPr lang="en-US"/>
        </a:p>
      </dgm:t>
    </dgm:pt>
    <dgm:pt modelId="{97EFB1A8-7D46-4166-9670-55E8696A3B26}" type="sibTrans" cxnId="{0C2FC464-002F-4666-947A-23E3074EBA28}">
      <dgm:prSet/>
      <dgm:spPr/>
      <dgm:t>
        <a:bodyPr/>
        <a:lstStyle/>
        <a:p>
          <a:endParaRPr lang="en-US"/>
        </a:p>
      </dgm:t>
    </dgm:pt>
    <dgm:pt modelId="{1BF48379-0042-4B9C-82FB-768249C03EFD}">
      <dgm:prSet/>
      <dgm:spPr/>
      <dgm:t>
        <a:bodyPr/>
        <a:lstStyle/>
        <a:p>
          <a:r>
            <a:rPr lang="en-US" b="1"/>
            <a:t>Random Forest Regressor</a:t>
          </a:r>
          <a:endParaRPr lang="en-US"/>
        </a:p>
      </dgm:t>
    </dgm:pt>
    <dgm:pt modelId="{EFFC5BDD-8A07-4579-9170-142328C0B2C8}" type="parTrans" cxnId="{3AE403AF-00A2-402F-8D67-6F2E8DCC9E9A}">
      <dgm:prSet/>
      <dgm:spPr/>
      <dgm:t>
        <a:bodyPr/>
        <a:lstStyle/>
        <a:p>
          <a:endParaRPr lang="en-US"/>
        </a:p>
      </dgm:t>
    </dgm:pt>
    <dgm:pt modelId="{DAE0BC72-96FD-45B4-8658-2A1DFC0B5A9D}" type="sibTrans" cxnId="{3AE403AF-00A2-402F-8D67-6F2E8DCC9E9A}">
      <dgm:prSet/>
      <dgm:spPr/>
      <dgm:t>
        <a:bodyPr/>
        <a:lstStyle/>
        <a:p>
          <a:endParaRPr lang="en-US"/>
        </a:p>
      </dgm:t>
    </dgm:pt>
    <dgm:pt modelId="{BEFC7BE8-019E-3D46-A691-2B6BD3F2A3A8}" type="pres">
      <dgm:prSet presAssocID="{E4AA438E-6EDD-43F1-8D3D-3ACC38C9807E}" presName="linear" presStyleCnt="0">
        <dgm:presLayoutVars>
          <dgm:animLvl val="lvl"/>
          <dgm:resizeHandles val="exact"/>
        </dgm:presLayoutVars>
      </dgm:prSet>
      <dgm:spPr/>
    </dgm:pt>
    <dgm:pt modelId="{7649FA73-4904-C142-B530-09BCF1AE1091}" type="pres">
      <dgm:prSet presAssocID="{E54F1ED3-772E-4FC0-AFCC-44F20C9B79D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E4187B9-1DCB-C54A-98BA-1D2C7F848C18}" type="pres">
      <dgm:prSet presAssocID="{6D2D96B1-2185-4BA8-AA01-4356AE1DC3D3}" presName="spacer" presStyleCnt="0"/>
      <dgm:spPr/>
    </dgm:pt>
    <dgm:pt modelId="{8ADE3785-DD9C-2F40-BB2F-08FF91FACA68}" type="pres">
      <dgm:prSet presAssocID="{B735B6EC-9FDA-486B-8F68-DB49A3B120F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2ECE7F1-93D0-AC4F-914C-F88D3C337482}" type="pres">
      <dgm:prSet presAssocID="{512768D6-492D-41CE-966C-2B1DDD0DEAAF}" presName="spacer" presStyleCnt="0"/>
      <dgm:spPr/>
    </dgm:pt>
    <dgm:pt modelId="{B1FC4A2B-98D0-4841-9268-EC157207F352}" type="pres">
      <dgm:prSet presAssocID="{88DBFD14-63BB-4A90-B4C5-38BFCBAA50F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42C42D7-F67B-0643-8D20-CE63A6D3F18B}" type="pres">
      <dgm:prSet presAssocID="{A6DCE1C7-21EE-4A23-A7D5-1C07BC4CEA88}" presName="spacer" presStyleCnt="0"/>
      <dgm:spPr/>
    </dgm:pt>
    <dgm:pt modelId="{88E87956-40E8-474A-81D9-B3F34FA9452B}" type="pres">
      <dgm:prSet presAssocID="{D6BE0B36-F501-439E-94A6-2734A7D1EA8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064DA26-29E7-7F4A-8327-A3820E9A693E}" type="pres">
      <dgm:prSet presAssocID="{97EFB1A8-7D46-4166-9670-55E8696A3B26}" presName="spacer" presStyleCnt="0"/>
      <dgm:spPr/>
    </dgm:pt>
    <dgm:pt modelId="{AA562521-2966-BB47-84A5-4BCBC7398FF5}" type="pres">
      <dgm:prSet presAssocID="{1BF48379-0042-4B9C-82FB-768249C03EF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B5D6F0B-E3D8-7A4B-B328-B01AEAF9DA1B}" type="presOf" srcId="{D6BE0B36-F501-439E-94A6-2734A7D1EA81}" destId="{88E87956-40E8-474A-81D9-B3F34FA9452B}" srcOrd="0" destOrd="0" presId="urn:microsoft.com/office/officeart/2005/8/layout/vList2"/>
    <dgm:cxn modelId="{674A7B2D-9067-5F44-9904-2EF49ECC4A66}" type="presOf" srcId="{88DBFD14-63BB-4A90-B4C5-38BFCBAA50FE}" destId="{B1FC4A2B-98D0-4841-9268-EC157207F352}" srcOrd="0" destOrd="0" presId="urn:microsoft.com/office/officeart/2005/8/layout/vList2"/>
    <dgm:cxn modelId="{D355D132-DF08-4B66-A6C4-22153AAF9756}" srcId="{E4AA438E-6EDD-43F1-8D3D-3ACC38C9807E}" destId="{B735B6EC-9FDA-486B-8F68-DB49A3B120F7}" srcOrd="1" destOrd="0" parTransId="{CAB30742-3D30-4481-BE4B-7F1EE2DF9E81}" sibTransId="{512768D6-492D-41CE-966C-2B1DDD0DEAAF}"/>
    <dgm:cxn modelId="{0C2FC464-002F-4666-947A-23E3074EBA28}" srcId="{E4AA438E-6EDD-43F1-8D3D-3ACC38C9807E}" destId="{D6BE0B36-F501-439E-94A6-2734A7D1EA81}" srcOrd="3" destOrd="0" parTransId="{2E09B602-F701-4EDB-96ED-8B395D661B19}" sibTransId="{97EFB1A8-7D46-4166-9670-55E8696A3B26}"/>
    <dgm:cxn modelId="{6CA46790-DCED-4072-809F-56E9C3EFE1BD}" srcId="{E4AA438E-6EDD-43F1-8D3D-3ACC38C9807E}" destId="{88DBFD14-63BB-4A90-B4C5-38BFCBAA50FE}" srcOrd="2" destOrd="0" parTransId="{C039A212-63C1-432D-A5F6-A470A6FE58AF}" sibTransId="{A6DCE1C7-21EE-4A23-A7D5-1C07BC4CEA88}"/>
    <dgm:cxn modelId="{64E025A0-E20A-0749-9181-7E3CC9D9A602}" type="presOf" srcId="{E54F1ED3-772E-4FC0-AFCC-44F20C9B79D5}" destId="{7649FA73-4904-C142-B530-09BCF1AE1091}" srcOrd="0" destOrd="0" presId="urn:microsoft.com/office/officeart/2005/8/layout/vList2"/>
    <dgm:cxn modelId="{1BEE0AAE-1ED6-BE46-B80A-13D3B6D5D83D}" type="presOf" srcId="{E4AA438E-6EDD-43F1-8D3D-3ACC38C9807E}" destId="{BEFC7BE8-019E-3D46-A691-2B6BD3F2A3A8}" srcOrd="0" destOrd="0" presId="urn:microsoft.com/office/officeart/2005/8/layout/vList2"/>
    <dgm:cxn modelId="{3AE403AF-00A2-402F-8D67-6F2E8DCC9E9A}" srcId="{E4AA438E-6EDD-43F1-8D3D-3ACC38C9807E}" destId="{1BF48379-0042-4B9C-82FB-768249C03EFD}" srcOrd="4" destOrd="0" parTransId="{EFFC5BDD-8A07-4579-9170-142328C0B2C8}" sibTransId="{DAE0BC72-96FD-45B4-8658-2A1DFC0B5A9D}"/>
    <dgm:cxn modelId="{DF7F07D4-C5D6-3847-963B-629C887D0622}" type="presOf" srcId="{B735B6EC-9FDA-486B-8F68-DB49A3B120F7}" destId="{8ADE3785-DD9C-2F40-BB2F-08FF91FACA68}" srcOrd="0" destOrd="0" presId="urn:microsoft.com/office/officeart/2005/8/layout/vList2"/>
    <dgm:cxn modelId="{4F9941DF-07EE-1A4A-81B4-74A37B5D84E4}" type="presOf" srcId="{1BF48379-0042-4B9C-82FB-768249C03EFD}" destId="{AA562521-2966-BB47-84A5-4BCBC7398FF5}" srcOrd="0" destOrd="0" presId="urn:microsoft.com/office/officeart/2005/8/layout/vList2"/>
    <dgm:cxn modelId="{F831D8EC-67A2-4616-BFDD-4BD9C9BC9C5C}" srcId="{E4AA438E-6EDD-43F1-8D3D-3ACC38C9807E}" destId="{E54F1ED3-772E-4FC0-AFCC-44F20C9B79D5}" srcOrd="0" destOrd="0" parTransId="{71B2EC4D-59BC-4BF0-BCBD-528F4C0975AE}" sibTransId="{6D2D96B1-2185-4BA8-AA01-4356AE1DC3D3}"/>
    <dgm:cxn modelId="{F5CCB551-E1F7-F34F-940C-7884D6C608B4}" type="presParOf" srcId="{BEFC7BE8-019E-3D46-A691-2B6BD3F2A3A8}" destId="{7649FA73-4904-C142-B530-09BCF1AE1091}" srcOrd="0" destOrd="0" presId="urn:microsoft.com/office/officeart/2005/8/layout/vList2"/>
    <dgm:cxn modelId="{BB30EBA6-8514-3C40-93DE-49676CF80D20}" type="presParOf" srcId="{BEFC7BE8-019E-3D46-A691-2B6BD3F2A3A8}" destId="{EE4187B9-1DCB-C54A-98BA-1D2C7F848C18}" srcOrd="1" destOrd="0" presId="urn:microsoft.com/office/officeart/2005/8/layout/vList2"/>
    <dgm:cxn modelId="{C58EA7B5-34E5-7745-BEA4-007ED0357197}" type="presParOf" srcId="{BEFC7BE8-019E-3D46-A691-2B6BD3F2A3A8}" destId="{8ADE3785-DD9C-2F40-BB2F-08FF91FACA68}" srcOrd="2" destOrd="0" presId="urn:microsoft.com/office/officeart/2005/8/layout/vList2"/>
    <dgm:cxn modelId="{EBDD4CB6-310F-C046-8E06-A11CC4058F9C}" type="presParOf" srcId="{BEFC7BE8-019E-3D46-A691-2B6BD3F2A3A8}" destId="{22ECE7F1-93D0-AC4F-914C-F88D3C337482}" srcOrd="3" destOrd="0" presId="urn:microsoft.com/office/officeart/2005/8/layout/vList2"/>
    <dgm:cxn modelId="{FAFA81DA-BFC0-A04D-B071-3A01377AAFC8}" type="presParOf" srcId="{BEFC7BE8-019E-3D46-A691-2B6BD3F2A3A8}" destId="{B1FC4A2B-98D0-4841-9268-EC157207F352}" srcOrd="4" destOrd="0" presId="urn:microsoft.com/office/officeart/2005/8/layout/vList2"/>
    <dgm:cxn modelId="{33D76FEB-4C22-0340-A986-7B552126E735}" type="presParOf" srcId="{BEFC7BE8-019E-3D46-A691-2B6BD3F2A3A8}" destId="{A42C42D7-F67B-0643-8D20-CE63A6D3F18B}" srcOrd="5" destOrd="0" presId="urn:microsoft.com/office/officeart/2005/8/layout/vList2"/>
    <dgm:cxn modelId="{5E7EA2DE-DDA6-2D41-8698-B70DA229B78D}" type="presParOf" srcId="{BEFC7BE8-019E-3D46-A691-2B6BD3F2A3A8}" destId="{88E87956-40E8-474A-81D9-B3F34FA9452B}" srcOrd="6" destOrd="0" presId="urn:microsoft.com/office/officeart/2005/8/layout/vList2"/>
    <dgm:cxn modelId="{3893175B-5922-A344-8329-DC6CD196265D}" type="presParOf" srcId="{BEFC7BE8-019E-3D46-A691-2B6BD3F2A3A8}" destId="{B064DA26-29E7-7F4A-8327-A3820E9A693E}" srcOrd="7" destOrd="0" presId="urn:microsoft.com/office/officeart/2005/8/layout/vList2"/>
    <dgm:cxn modelId="{FD1CACCF-D415-E84C-A0E3-4D11D8D591A6}" type="presParOf" srcId="{BEFC7BE8-019E-3D46-A691-2B6BD3F2A3A8}" destId="{AA562521-2966-BB47-84A5-4BCBC7398FF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EC70B9-4B71-4533-BDF0-EA13E297F96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8420243-3848-42EE-B1AC-22963C30938B}">
      <dgm:prSet/>
      <dgm:spPr/>
      <dgm:t>
        <a:bodyPr/>
        <a:lstStyle/>
        <a:p>
          <a:pPr>
            <a:defRPr cap="all"/>
          </a:pPr>
          <a:r>
            <a:rPr kumimoji="1" lang="en-US"/>
            <a:t>Time Series Analysis</a:t>
          </a:r>
          <a:endParaRPr lang="en-US"/>
        </a:p>
      </dgm:t>
    </dgm:pt>
    <dgm:pt modelId="{9F4C4067-F4DD-4EBD-AFA1-0AEA34C8A8BF}" type="parTrans" cxnId="{C02809C6-DA69-4D2F-A97B-2A6ABB47E920}">
      <dgm:prSet/>
      <dgm:spPr/>
      <dgm:t>
        <a:bodyPr/>
        <a:lstStyle/>
        <a:p>
          <a:endParaRPr lang="en-US"/>
        </a:p>
      </dgm:t>
    </dgm:pt>
    <dgm:pt modelId="{8E2D3466-C3C3-49C2-AA2C-E687B05A53FE}" type="sibTrans" cxnId="{C02809C6-DA69-4D2F-A97B-2A6ABB47E920}">
      <dgm:prSet/>
      <dgm:spPr/>
      <dgm:t>
        <a:bodyPr/>
        <a:lstStyle/>
        <a:p>
          <a:endParaRPr lang="en-US"/>
        </a:p>
      </dgm:t>
    </dgm:pt>
    <dgm:pt modelId="{BD699BC0-AF2B-4904-82C4-F3AB59DB55F6}">
      <dgm:prSet/>
      <dgm:spPr/>
      <dgm:t>
        <a:bodyPr/>
        <a:lstStyle/>
        <a:p>
          <a:pPr>
            <a:defRPr cap="all"/>
          </a:pPr>
          <a:r>
            <a:rPr kumimoji="1" lang="en-US"/>
            <a:t>Additional Data</a:t>
          </a:r>
          <a:endParaRPr lang="en-US"/>
        </a:p>
      </dgm:t>
    </dgm:pt>
    <dgm:pt modelId="{EA5B19E4-7BD5-4553-8873-082FFB891D61}" type="parTrans" cxnId="{FC41F694-4A5C-400E-ACDB-7FD6CC4C66AF}">
      <dgm:prSet/>
      <dgm:spPr/>
      <dgm:t>
        <a:bodyPr/>
        <a:lstStyle/>
        <a:p>
          <a:endParaRPr lang="en-US"/>
        </a:p>
      </dgm:t>
    </dgm:pt>
    <dgm:pt modelId="{57C3F426-3ABB-46D6-A1F2-F1E555012DFB}" type="sibTrans" cxnId="{FC41F694-4A5C-400E-ACDB-7FD6CC4C66AF}">
      <dgm:prSet/>
      <dgm:spPr/>
      <dgm:t>
        <a:bodyPr/>
        <a:lstStyle/>
        <a:p>
          <a:endParaRPr lang="en-US"/>
        </a:p>
      </dgm:t>
    </dgm:pt>
    <dgm:pt modelId="{A7876E03-5D96-4B11-AA95-FDA5B73D633D}" type="pres">
      <dgm:prSet presAssocID="{D3EC70B9-4B71-4533-BDF0-EA13E297F963}" presName="root" presStyleCnt="0">
        <dgm:presLayoutVars>
          <dgm:dir/>
          <dgm:resizeHandles val="exact"/>
        </dgm:presLayoutVars>
      </dgm:prSet>
      <dgm:spPr/>
    </dgm:pt>
    <dgm:pt modelId="{66A714BA-C5DF-4D35-82D4-FA1538BC6879}" type="pres">
      <dgm:prSet presAssocID="{78420243-3848-42EE-B1AC-22963C30938B}" presName="compNode" presStyleCnt="0"/>
      <dgm:spPr/>
    </dgm:pt>
    <dgm:pt modelId="{9D6D6C6F-6E59-4796-AC81-86AD49F526EF}" type="pres">
      <dgm:prSet presAssocID="{78420243-3848-42EE-B1AC-22963C30938B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A211706A-075D-460D-9829-494F6B4A1408}" type="pres">
      <dgm:prSet presAssocID="{78420243-3848-42EE-B1AC-22963C30938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秒表"/>
        </a:ext>
      </dgm:extLst>
    </dgm:pt>
    <dgm:pt modelId="{58E562AE-F0F1-4B97-A36F-BC2C95943446}" type="pres">
      <dgm:prSet presAssocID="{78420243-3848-42EE-B1AC-22963C30938B}" presName="spaceRect" presStyleCnt="0"/>
      <dgm:spPr/>
    </dgm:pt>
    <dgm:pt modelId="{92A28250-5C86-4094-9AA5-917068CFE9A6}" type="pres">
      <dgm:prSet presAssocID="{78420243-3848-42EE-B1AC-22963C30938B}" presName="textRect" presStyleLbl="revTx" presStyleIdx="0" presStyleCnt="2">
        <dgm:presLayoutVars>
          <dgm:chMax val="1"/>
          <dgm:chPref val="1"/>
        </dgm:presLayoutVars>
      </dgm:prSet>
      <dgm:spPr/>
    </dgm:pt>
    <dgm:pt modelId="{9D57D04A-F1FC-4B5A-851A-11644607B902}" type="pres">
      <dgm:prSet presAssocID="{8E2D3466-C3C3-49C2-AA2C-E687B05A53FE}" presName="sibTrans" presStyleCnt="0"/>
      <dgm:spPr/>
    </dgm:pt>
    <dgm:pt modelId="{CA6CB49E-A2B6-4D1B-B8E2-2A325CDFB8BC}" type="pres">
      <dgm:prSet presAssocID="{BD699BC0-AF2B-4904-82C4-F3AB59DB55F6}" presName="compNode" presStyleCnt="0"/>
      <dgm:spPr/>
    </dgm:pt>
    <dgm:pt modelId="{18175443-0C4E-49B8-B3A0-CE637C0E9380}" type="pres">
      <dgm:prSet presAssocID="{BD699BC0-AF2B-4904-82C4-F3AB59DB55F6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EF76D3F2-1E7C-4AC0-9300-912B60A47D37}" type="pres">
      <dgm:prSet presAssocID="{BD699BC0-AF2B-4904-82C4-F3AB59DB55F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BB59AC8-AB12-45FD-B2B7-9116FACF3702}" type="pres">
      <dgm:prSet presAssocID="{BD699BC0-AF2B-4904-82C4-F3AB59DB55F6}" presName="spaceRect" presStyleCnt="0"/>
      <dgm:spPr/>
    </dgm:pt>
    <dgm:pt modelId="{A55A1467-E75B-4A9A-BB18-D7F08BC008EC}" type="pres">
      <dgm:prSet presAssocID="{BD699BC0-AF2B-4904-82C4-F3AB59DB55F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AC87D10-BD14-4A39-A44A-6B785F2B3B6F}" type="presOf" srcId="{BD699BC0-AF2B-4904-82C4-F3AB59DB55F6}" destId="{A55A1467-E75B-4A9A-BB18-D7F08BC008EC}" srcOrd="0" destOrd="0" presId="urn:microsoft.com/office/officeart/2018/5/layout/IconLeafLabelList"/>
    <dgm:cxn modelId="{3C1C3E7B-4C4C-45A5-AA85-D22355BDB0CA}" type="presOf" srcId="{78420243-3848-42EE-B1AC-22963C30938B}" destId="{92A28250-5C86-4094-9AA5-917068CFE9A6}" srcOrd="0" destOrd="0" presId="urn:microsoft.com/office/officeart/2018/5/layout/IconLeafLabelList"/>
    <dgm:cxn modelId="{FC41F694-4A5C-400E-ACDB-7FD6CC4C66AF}" srcId="{D3EC70B9-4B71-4533-BDF0-EA13E297F963}" destId="{BD699BC0-AF2B-4904-82C4-F3AB59DB55F6}" srcOrd="1" destOrd="0" parTransId="{EA5B19E4-7BD5-4553-8873-082FFB891D61}" sibTransId="{57C3F426-3ABB-46D6-A1F2-F1E555012DFB}"/>
    <dgm:cxn modelId="{C02809C6-DA69-4D2F-A97B-2A6ABB47E920}" srcId="{D3EC70B9-4B71-4533-BDF0-EA13E297F963}" destId="{78420243-3848-42EE-B1AC-22963C30938B}" srcOrd="0" destOrd="0" parTransId="{9F4C4067-F4DD-4EBD-AFA1-0AEA34C8A8BF}" sibTransId="{8E2D3466-C3C3-49C2-AA2C-E687B05A53FE}"/>
    <dgm:cxn modelId="{044CD9EE-77FF-444D-91CF-994CF000E6EC}" type="presOf" srcId="{D3EC70B9-4B71-4533-BDF0-EA13E297F963}" destId="{A7876E03-5D96-4B11-AA95-FDA5B73D633D}" srcOrd="0" destOrd="0" presId="urn:microsoft.com/office/officeart/2018/5/layout/IconLeafLabelList"/>
    <dgm:cxn modelId="{35FC35AC-291F-4AB3-94A3-6F0E98B4EA1C}" type="presParOf" srcId="{A7876E03-5D96-4B11-AA95-FDA5B73D633D}" destId="{66A714BA-C5DF-4D35-82D4-FA1538BC6879}" srcOrd="0" destOrd="0" presId="urn:microsoft.com/office/officeart/2018/5/layout/IconLeafLabelList"/>
    <dgm:cxn modelId="{31B22A5A-6238-42F2-8BBF-96DD40DE4427}" type="presParOf" srcId="{66A714BA-C5DF-4D35-82D4-FA1538BC6879}" destId="{9D6D6C6F-6E59-4796-AC81-86AD49F526EF}" srcOrd="0" destOrd="0" presId="urn:microsoft.com/office/officeart/2018/5/layout/IconLeafLabelList"/>
    <dgm:cxn modelId="{4E42F73A-A322-4551-A1FC-8F25B7EF50DD}" type="presParOf" srcId="{66A714BA-C5DF-4D35-82D4-FA1538BC6879}" destId="{A211706A-075D-460D-9829-494F6B4A1408}" srcOrd="1" destOrd="0" presId="urn:microsoft.com/office/officeart/2018/5/layout/IconLeafLabelList"/>
    <dgm:cxn modelId="{B3CC395C-85B0-419C-938D-51F9C893E1DA}" type="presParOf" srcId="{66A714BA-C5DF-4D35-82D4-FA1538BC6879}" destId="{58E562AE-F0F1-4B97-A36F-BC2C95943446}" srcOrd="2" destOrd="0" presId="urn:microsoft.com/office/officeart/2018/5/layout/IconLeafLabelList"/>
    <dgm:cxn modelId="{970AE247-5525-452D-B7B1-094C058542AB}" type="presParOf" srcId="{66A714BA-C5DF-4D35-82D4-FA1538BC6879}" destId="{92A28250-5C86-4094-9AA5-917068CFE9A6}" srcOrd="3" destOrd="0" presId="urn:microsoft.com/office/officeart/2018/5/layout/IconLeafLabelList"/>
    <dgm:cxn modelId="{D83742B7-777D-4D7B-AA75-3BE3749C50F0}" type="presParOf" srcId="{A7876E03-5D96-4B11-AA95-FDA5B73D633D}" destId="{9D57D04A-F1FC-4B5A-851A-11644607B902}" srcOrd="1" destOrd="0" presId="urn:microsoft.com/office/officeart/2018/5/layout/IconLeafLabelList"/>
    <dgm:cxn modelId="{1F03E3FC-D95A-4480-B055-F19E3C305175}" type="presParOf" srcId="{A7876E03-5D96-4B11-AA95-FDA5B73D633D}" destId="{CA6CB49E-A2B6-4D1B-B8E2-2A325CDFB8BC}" srcOrd="2" destOrd="0" presId="urn:microsoft.com/office/officeart/2018/5/layout/IconLeafLabelList"/>
    <dgm:cxn modelId="{25988AA5-9733-43D6-B789-D28C8A1E557A}" type="presParOf" srcId="{CA6CB49E-A2B6-4D1B-B8E2-2A325CDFB8BC}" destId="{18175443-0C4E-49B8-B3A0-CE637C0E9380}" srcOrd="0" destOrd="0" presId="urn:microsoft.com/office/officeart/2018/5/layout/IconLeafLabelList"/>
    <dgm:cxn modelId="{8FC4CADB-FBF7-42B1-8105-1A20EAAFB3E0}" type="presParOf" srcId="{CA6CB49E-A2B6-4D1B-B8E2-2A325CDFB8BC}" destId="{EF76D3F2-1E7C-4AC0-9300-912B60A47D37}" srcOrd="1" destOrd="0" presId="urn:microsoft.com/office/officeart/2018/5/layout/IconLeafLabelList"/>
    <dgm:cxn modelId="{4AF753B2-F905-40B3-9F97-C73823173CC6}" type="presParOf" srcId="{CA6CB49E-A2B6-4D1B-B8E2-2A325CDFB8BC}" destId="{ABB59AC8-AB12-45FD-B2B7-9116FACF3702}" srcOrd="2" destOrd="0" presId="urn:microsoft.com/office/officeart/2018/5/layout/IconLeafLabelList"/>
    <dgm:cxn modelId="{0E8975BE-D662-4703-8BC5-3DC5B63D9369}" type="presParOf" srcId="{CA6CB49E-A2B6-4D1B-B8E2-2A325CDFB8BC}" destId="{A55A1467-E75B-4A9A-BB18-D7F08BC008E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1FDED1-4972-41DB-8C35-B82B59AF73D5}">
      <dsp:nvSpPr>
        <dsp:cNvPr id="0" name=""/>
        <dsp:cNvSpPr/>
      </dsp:nvSpPr>
      <dsp:spPr>
        <a:xfrm>
          <a:off x="1000041" y="334295"/>
          <a:ext cx="1070937" cy="107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B2BAE-40AE-4F7C-920C-12D5E83D88A5}">
      <dsp:nvSpPr>
        <dsp:cNvPr id="0" name=""/>
        <dsp:cNvSpPr/>
      </dsp:nvSpPr>
      <dsp:spPr>
        <a:xfrm>
          <a:off x="5599" y="1510116"/>
          <a:ext cx="3059821" cy="45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/>
            <a:t>Determine</a:t>
          </a:r>
        </a:p>
      </dsp:txBody>
      <dsp:txXfrm>
        <a:off x="5599" y="1510116"/>
        <a:ext cx="3059821" cy="458973"/>
      </dsp:txXfrm>
    </dsp:sp>
    <dsp:sp modelId="{E9C09776-0E50-4AA4-8214-665A36DC2F41}">
      <dsp:nvSpPr>
        <dsp:cNvPr id="0" name=""/>
        <dsp:cNvSpPr/>
      </dsp:nvSpPr>
      <dsp:spPr>
        <a:xfrm>
          <a:off x="5599" y="2017872"/>
          <a:ext cx="3059821" cy="755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Determine the critical factors which are more           representative</a:t>
          </a:r>
        </a:p>
      </dsp:txBody>
      <dsp:txXfrm>
        <a:off x="5599" y="2017872"/>
        <a:ext cx="3059821" cy="755579"/>
      </dsp:txXfrm>
    </dsp:sp>
    <dsp:sp modelId="{7942E7A4-71BB-423A-B57D-E37A1AAEEE69}">
      <dsp:nvSpPr>
        <dsp:cNvPr id="0" name=""/>
        <dsp:cNvSpPr/>
      </dsp:nvSpPr>
      <dsp:spPr>
        <a:xfrm>
          <a:off x="4595331" y="334295"/>
          <a:ext cx="1070937" cy="107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7718E-B5EE-4088-88B0-2ED7B5B6D843}">
      <dsp:nvSpPr>
        <dsp:cNvPr id="0" name=""/>
        <dsp:cNvSpPr/>
      </dsp:nvSpPr>
      <dsp:spPr>
        <a:xfrm>
          <a:off x="3600889" y="1510116"/>
          <a:ext cx="3059821" cy="45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/>
            <a:t>Build</a:t>
          </a:r>
        </a:p>
      </dsp:txBody>
      <dsp:txXfrm>
        <a:off x="3600889" y="1510116"/>
        <a:ext cx="3059821" cy="458973"/>
      </dsp:txXfrm>
    </dsp:sp>
    <dsp:sp modelId="{CE33751B-CC72-4E60-B2CE-0409C1169007}">
      <dsp:nvSpPr>
        <dsp:cNvPr id="0" name=""/>
        <dsp:cNvSpPr/>
      </dsp:nvSpPr>
      <dsp:spPr>
        <a:xfrm>
          <a:off x="3600889" y="2017872"/>
          <a:ext cx="3059821" cy="755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Build Regression Models</a:t>
          </a:r>
        </a:p>
      </dsp:txBody>
      <dsp:txXfrm>
        <a:off x="3600889" y="2017872"/>
        <a:ext cx="3059821" cy="755579"/>
      </dsp:txXfrm>
    </dsp:sp>
    <dsp:sp modelId="{47F8AD74-AE0B-4B63-86D9-1B3DEF118B7C}">
      <dsp:nvSpPr>
        <dsp:cNvPr id="0" name=""/>
        <dsp:cNvSpPr/>
      </dsp:nvSpPr>
      <dsp:spPr>
        <a:xfrm>
          <a:off x="8190621" y="334295"/>
          <a:ext cx="1070937" cy="1070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D9355-14FB-4DCE-8F77-15E6F59C4E01}">
      <dsp:nvSpPr>
        <dsp:cNvPr id="0" name=""/>
        <dsp:cNvSpPr/>
      </dsp:nvSpPr>
      <dsp:spPr>
        <a:xfrm>
          <a:off x="7196179" y="1510116"/>
          <a:ext cx="3059821" cy="45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/>
            <a:t>Choose</a:t>
          </a:r>
        </a:p>
      </dsp:txBody>
      <dsp:txXfrm>
        <a:off x="7196179" y="1510116"/>
        <a:ext cx="3059821" cy="458973"/>
      </dsp:txXfrm>
    </dsp:sp>
    <dsp:sp modelId="{B06B22E5-C404-4B66-A4CF-50047ACAB381}">
      <dsp:nvSpPr>
        <dsp:cNvPr id="0" name=""/>
        <dsp:cNvSpPr/>
      </dsp:nvSpPr>
      <dsp:spPr>
        <a:xfrm>
          <a:off x="7196179" y="2017872"/>
          <a:ext cx="3059821" cy="755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Choose the best model</a:t>
          </a:r>
        </a:p>
      </dsp:txBody>
      <dsp:txXfrm>
        <a:off x="7196179" y="2017872"/>
        <a:ext cx="3059821" cy="7555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2683E-6A66-4658-BA5F-4A31C287A914}">
      <dsp:nvSpPr>
        <dsp:cNvPr id="0" name=""/>
        <dsp:cNvSpPr/>
      </dsp:nvSpPr>
      <dsp:spPr>
        <a:xfrm>
          <a:off x="0" y="800734"/>
          <a:ext cx="5607050" cy="14782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152EF-1271-4AFC-B24E-E145FABE36E8}">
      <dsp:nvSpPr>
        <dsp:cNvPr id="0" name=""/>
        <dsp:cNvSpPr/>
      </dsp:nvSpPr>
      <dsp:spPr>
        <a:xfrm>
          <a:off x="447179" y="1133347"/>
          <a:ext cx="813054" cy="8130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5A43D-4F24-4983-80E1-46D92339DE6B}">
      <dsp:nvSpPr>
        <dsp:cNvPr id="0" name=""/>
        <dsp:cNvSpPr/>
      </dsp:nvSpPr>
      <dsp:spPr>
        <a:xfrm>
          <a:off x="1707413" y="800734"/>
          <a:ext cx="3899636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Search for the elements which effects life expectancy by using statistical tools such as MSE, R squared, RMSE, etc. on different regression models.</a:t>
          </a:r>
          <a:endParaRPr lang="en-US" sz="1700" kern="1200"/>
        </a:p>
      </dsp:txBody>
      <dsp:txXfrm>
        <a:off x="1707413" y="800734"/>
        <a:ext cx="3899636" cy="1478280"/>
      </dsp:txXfrm>
    </dsp:sp>
    <dsp:sp modelId="{5188BE9A-CD03-45F0-B95E-2E0A3713B86E}">
      <dsp:nvSpPr>
        <dsp:cNvPr id="0" name=""/>
        <dsp:cNvSpPr/>
      </dsp:nvSpPr>
      <dsp:spPr>
        <a:xfrm>
          <a:off x="0" y="2648585"/>
          <a:ext cx="5607050" cy="1478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9FCA6F-BC00-4C02-9F71-DFF375EA51FD}">
      <dsp:nvSpPr>
        <dsp:cNvPr id="0" name=""/>
        <dsp:cNvSpPr/>
      </dsp:nvSpPr>
      <dsp:spPr>
        <a:xfrm>
          <a:off x="447179" y="2981198"/>
          <a:ext cx="813054" cy="8130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9FBBC-43C8-485F-9973-6A436090E9DD}">
      <dsp:nvSpPr>
        <dsp:cNvPr id="0" name=""/>
        <dsp:cNvSpPr/>
      </dsp:nvSpPr>
      <dsp:spPr>
        <a:xfrm>
          <a:off x="1707413" y="2648585"/>
          <a:ext cx="3899636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Find the best regression model to predict life expectancy</a:t>
          </a:r>
          <a:endParaRPr lang="en-US" sz="1700" kern="1200"/>
        </a:p>
      </dsp:txBody>
      <dsp:txXfrm>
        <a:off x="1707413" y="2648585"/>
        <a:ext cx="3899636" cy="14782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9FA73-4904-C142-B530-09BCF1AE1091}">
      <dsp:nvSpPr>
        <dsp:cNvPr id="0" name=""/>
        <dsp:cNvSpPr/>
      </dsp:nvSpPr>
      <dsp:spPr>
        <a:xfrm>
          <a:off x="0" y="278959"/>
          <a:ext cx="5607050" cy="795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Linear Regression</a:t>
          </a:r>
          <a:endParaRPr lang="en-US" sz="3400" kern="1200"/>
        </a:p>
      </dsp:txBody>
      <dsp:txXfrm>
        <a:off x="38838" y="317797"/>
        <a:ext cx="5529374" cy="717924"/>
      </dsp:txXfrm>
    </dsp:sp>
    <dsp:sp modelId="{8ADE3785-DD9C-2F40-BB2F-08FF91FACA68}">
      <dsp:nvSpPr>
        <dsp:cNvPr id="0" name=""/>
        <dsp:cNvSpPr/>
      </dsp:nvSpPr>
      <dsp:spPr>
        <a:xfrm>
          <a:off x="0" y="1172479"/>
          <a:ext cx="5607050" cy="795600"/>
        </a:xfrm>
        <a:prstGeom prst="roundRect">
          <a:avLst/>
        </a:prstGeom>
        <a:gradFill rotWithShape="0">
          <a:gsLst>
            <a:gs pos="0">
              <a:schemeClr val="accent2">
                <a:hueOff val="-2587972"/>
                <a:satOff val="11465"/>
                <a:lumOff val="-421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2587972"/>
                <a:satOff val="11465"/>
                <a:lumOff val="-421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2587972"/>
                <a:satOff val="11465"/>
                <a:lumOff val="-421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Lasso Regression</a:t>
          </a:r>
          <a:endParaRPr lang="en-US" sz="3400" kern="1200"/>
        </a:p>
      </dsp:txBody>
      <dsp:txXfrm>
        <a:off x="38838" y="1211317"/>
        <a:ext cx="5529374" cy="717924"/>
      </dsp:txXfrm>
    </dsp:sp>
    <dsp:sp modelId="{B1FC4A2B-98D0-4841-9268-EC157207F352}">
      <dsp:nvSpPr>
        <dsp:cNvPr id="0" name=""/>
        <dsp:cNvSpPr/>
      </dsp:nvSpPr>
      <dsp:spPr>
        <a:xfrm>
          <a:off x="0" y="2066000"/>
          <a:ext cx="5607050" cy="795600"/>
        </a:xfrm>
        <a:prstGeom prst="roundRect">
          <a:avLst/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Ridge Regression</a:t>
          </a:r>
          <a:endParaRPr lang="en-US" sz="3400" kern="1200"/>
        </a:p>
      </dsp:txBody>
      <dsp:txXfrm>
        <a:off x="38838" y="2104838"/>
        <a:ext cx="5529374" cy="717924"/>
      </dsp:txXfrm>
    </dsp:sp>
    <dsp:sp modelId="{88E87956-40E8-474A-81D9-B3F34FA9452B}">
      <dsp:nvSpPr>
        <dsp:cNvPr id="0" name=""/>
        <dsp:cNvSpPr/>
      </dsp:nvSpPr>
      <dsp:spPr>
        <a:xfrm>
          <a:off x="0" y="2959520"/>
          <a:ext cx="5607050" cy="795600"/>
        </a:xfrm>
        <a:prstGeom prst="roundRect">
          <a:avLst/>
        </a:prstGeom>
        <a:gradFill rotWithShape="0">
          <a:gsLst>
            <a:gs pos="0">
              <a:schemeClr val="accent2">
                <a:hueOff val="-7763915"/>
                <a:satOff val="34394"/>
                <a:lumOff val="-1264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7763915"/>
                <a:satOff val="34394"/>
                <a:lumOff val="-1264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7763915"/>
                <a:satOff val="34394"/>
                <a:lumOff val="-1264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ElasticNet Regression </a:t>
          </a:r>
          <a:endParaRPr lang="en-US" sz="3400" kern="1200"/>
        </a:p>
      </dsp:txBody>
      <dsp:txXfrm>
        <a:off x="38838" y="2998358"/>
        <a:ext cx="5529374" cy="717924"/>
      </dsp:txXfrm>
    </dsp:sp>
    <dsp:sp modelId="{AA562521-2966-BB47-84A5-4BCBC7398FF5}">
      <dsp:nvSpPr>
        <dsp:cNvPr id="0" name=""/>
        <dsp:cNvSpPr/>
      </dsp:nvSpPr>
      <dsp:spPr>
        <a:xfrm>
          <a:off x="0" y="3853040"/>
          <a:ext cx="5607050" cy="79560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Random Forest Regressor</a:t>
          </a:r>
          <a:endParaRPr lang="en-US" sz="3400" kern="1200"/>
        </a:p>
      </dsp:txBody>
      <dsp:txXfrm>
        <a:off x="38838" y="3891878"/>
        <a:ext cx="5529374" cy="7179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D6C6F-6E59-4796-AC81-86AD49F526EF}">
      <dsp:nvSpPr>
        <dsp:cNvPr id="0" name=""/>
        <dsp:cNvSpPr/>
      </dsp:nvSpPr>
      <dsp:spPr>
        <a:xfrm>
          <a:off x="2470034" y="1373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11706A-075D-460D-9829-494F6B4A1408}">
      <dsp:nvSpPr>
        <dsp:cNvPr id="0" name=""/>
        <dsp:cNvSpPr/>
      </dsp:nvSpPr>
      <dsp:spPr>
        <a:xfrm>
          <a:off x="2857596" y="388936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28250-5C86-4094-9AA5-917068CFE9A6}">
      <dsp:nvSpPr>
        <dsp:cNvPr id="0" name=""/>
        <dsp:cNvSpPr/>
      </dsp:nvSpPr>
      <dsp:spPr>
        <a:xfrm>
          <a:off x="1888690" y="2386374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2700" kern="1200"/>
            <a:t>Time Series Analysis</a:t>
          </a:r>
          <a:endParaRPr lang="en-US" sz="2700" kern="1200"/>
        </a:p>
      </dsp:txBody>
      <dsp:txXfrm>
        <a:off x="1888690" y="2386374"/>
        <a:ext cx="2981250" cy="720000"/>
      </dsp:txXfrm>
    </dsp:sp>
    <dsp:sp modelId="{18175443-0C4E-49B8-B3A0-CE637C0E9380}">
      <dsp:nvSpPr>
        <dsp:cNvPr id="0" name=""/>
        <dsp:cNvSpPr/>
      </dsp:nvSpPr>
      <dsp:spPr>
        <a:xfrm>
          <a:off x="5973003" y="1373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76D3F2-1E7C-4AC0-9300-912B60A47D37}">
      <dsp:nvSpPr>
        <dsp:cNvPr id="0" name=""/>
        <dsp:cNvSpPr/>
      </dsp:nvSpPr>
      <dsp:spPr>
        <a:xfrm>
          <a:off x="6360565" y="388936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A1467-E75B-4A9A-BB18-D7F08BC008EC}">
      <dsp:nvSpPr>
        <dsp:cNvPr id="0" name=""/>
        <dsp:cNvSpPr/>
      </dsp:nvSpPr>
      <dsp:spPr>
        <a:xfrm>
          <a:off x="5391659" y="2386374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2700" kern="1200"/>
            <a:t>Additional Data</a:t>
          </a:r>
          <a:endParaRPr lang="en-US" sz="2700" kern="1200"/>
        </a:p>
      </dsp:txBody>
      <dsp:txXfrm>
        <a:off x="5391659" y="2386374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95707-B959-1A48-8A1B-B8776E2C5174}" type="datetimeFigureOut">
              <a:rPr kumimoji="1" lang="zh-CN" altLang="en-US" smtClean="0"/>
              <a:t>2020/10/12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E4C28-3E05-1642-BDD0-43AABA3187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013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high R-squared does not necessarily indicate that the model has a good fit.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E4C28-3E05-1642-BDD0-43AABA31874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7408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C7BB-7B96-E047-BC85-42168F96099D}" type="datetimeFigureOut">
              <a:rPr kumimoji="1" lang="zh-CN" altLang="en-US" smtClean="0"/>
              <a:t>2020/10/12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568C-BC6B-A64C-8B51-BCDDE1BC6D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3526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C7BB-7B96-E047-BC85-42168F96099D}" type="datetimeFigureOut">
              <a:rPr kumimoji="1" lang="zh-CN" altLang="en-US" smtClean="0"/>
              <a:t>2020/10/12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568C-BC6B-A64C-8B51-BCDDE1BC6D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928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C7BB-7B96-E047-BC85-42168F96099D}" type="datetimeFigureOut">
              <a:rPr kumimoji="1" lang="zh-CN" altLang="en-US" smtClean="0"/>
              <a:t>2020/10/12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568C-BC6B-A64C-8B51-BCDDE1BC6D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47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C7BB-7B96-E047-BC85-42168F96099D}" type="datetimeFigureOut">
              <a:rPr kumimoji="1" lang="zh-CN" altLang="en-US" smtClean="0"/>
              <a:t>2020/10/12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568C-BC6B-A64C-8B51-BCDDE1BC6D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79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C7BB-7B96-E047-BC85-42168F96099D}" type="datetimeFigureOut">
              <a:rPr kumimoji="1" lang="zh-CN" altLang="en-US" smtClean="0"/>
              <a:t>2020/10/12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568C-BC6B-A64C-8B51-BCDDE1BC6D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922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C7BB-7B96-E047-BC85-42168F96099D}" type="datetimeFigureOut">
              <a:rPr kumimoji="1" lang="zh-CN" altLang="en-US" smtClean="0"/>
              <a:t>2020/10/12</a:t>
            </a:fld>
            <a:endParaRPr kumimoji="1"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568C-BC6B-A64C-8B51-BCDDE1BC6D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68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C7BB-7B96-E047-BC85-42168F96099D}" type="datetimeFigureOut">
              <a:rPr kumimoji="1" lang="zh-CN" altLang="en-US" smtClean="0"/>
              <a:t>2020/10/12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568C-BC6B-A64C-8B51-BCDDE1BC6D3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2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C7BB-7B96-E047-BC85-42168F96099D}" type="datetimeFigureOut">
              <a:rPr kumimoji="1" lang="zh-CN" altLang="en-US" smtClean="0"/>
              <a:t>2020/10/12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568C-BC6B-A64C-8B51-BCDDE1BC6D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450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C7BB-7B96-E047-BC85-42168F96099D}" type="datetimeFigureOut">
              <a:rPr kumimoji="1" lang="zh-CN" altLang="en-US" smtClean="0"/>
              <a:t>2020/10/12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568C-BC6B-A64C-8B51-BCDDE1BC6D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271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C7BB-7B96-E047-BC85-42168F96099D}" type="datetimeFigureOut">
              <a:rPr kumimoji="1" lang="zh-CN" altLang="en-US" smtClean="0"/>
              <a:t>2020/10/12</a:t>
            </a:fld>
            <a:endParaRPr kumimoji="1"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568C-BC6B-A64C-8B51-BCDDE1BC6D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557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37FC7BB-7B96-E047-BC85-42168F96099D}" type="datetimeFigureOut">
              <a:rPr kumimoji="1" lang="zh-CN" altLang="en-US" smtClean="0"/>
              <a:t>2020/10/12</a:t>
            </a:fld>
            <a:endParaRPr kumimoji="1"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568C-BC6B-A64C-8B51-BCDDE1BC6D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681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37FC7BB-7B96-E047-BC85-42168F96099D}" type="datetimeFigureOut">
              <a:rPr kumimoji="1" lang="zh-CN" altLang="en-US" smtClean="0"/>
              <a:t>2020/10/12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518568C-BC6B-A64C-8B51-BCDDE1BC6D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987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C8022-5255-4549-B068-815A526538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Life Expectancy Prediction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3BAF89-030A-FF44-A58C-C13912DED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DATA 602 Project 1</a:t>
            </a:r>
          </a:p>
          <a:p>
            <a:r>
              <a:rPr kumimoji="1" lang="en-US" altLang="zh-CN" dirty="0" err="1"/>
              <a:t>Naidan</a:t>
            </a:r>
            <a:r>
              <a:rPr kumimoji="1" lang="en-US" altLang="zh-CN" dirty="0"/>
              <a:t> Zheng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2564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A6B65-7CDD-AD4D-BFD6-0C080F624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Future Work</a:t>
            </a:r>
            <a:endParaRPr kumimoji="1" lang="zh-CN" altLang="en-US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209D44B3-4591-4F6F-9D7C-FE46E0D86C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656033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382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AF00C-EF10-8148-B1D6-001DDC58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kumimoji="1" lang="en-US" altLang="zh-CN"/>
              <a:t>Overview</a:t>
            </a:r>
            <a:endParaRPr kumimoji="1" lang="zh-CN" altLang="en-US"/>
          </a:p>
        </p:txBody>
      </p:sp>
      <p:graphicFrame>
        <p:nvGraphicFramePr>
          <p:cNvPr id="14" name="内容占位符 2">
            <a:extLst>
              <a:ext uri="{FF2B5EF4-FFF2-40B4-BE49-F238E27FC236}">
                <a16:creationId xmlns:a16="http://schemas.microsoft.com/office/drawing/2014/main" id="{089EF561-0AB8-42D4-A2EE-EC93F5457E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04849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741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36F87DA-CEE7-804E-A49A-661E46C92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Goal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4" name="内容占位符 2">
            <a:extLst>
              <a:ext uri="{FF2B5EF4-FFF2-40B4-BE49-F238E27FC236}">
                <a16:creationId xmlns:a16="http://schemas.microsoft.com/office/drawing/2014/main" id="{C2EDE9D6-860B-4701-820D-A1B3398FA8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860181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68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6FF4359-2CF3-C842-B67B-3FE1161CF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zh-CN" sz="3000">
                <a:solidFill>
                  <a:srgbClr val="FFFFFF"/>
                </a:solidFill>
              </a:rPr>
              <a:t>Research question</a:t>
            </a:r>
            <a:endParaRPr kumimoji="1" lang="zh-CN" altLang="en-US" sz="300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4C2A0-3012-5A47-B311-A813EF3B9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kumimoji="1" lang="en-US" altLang="zh-CN"/>
              <a:t>1.  What are the major variables affecting the life expectancy?</a:t>
            </a:r>
          </a:p>
          <a:p>
            <a:r>
              <a:rPr kumimoji="1" lang="en-US" altLang="zh-CN"/>
              <a:t>2.  What is the impact of schooling on the lifespan of humans?</a:t>
            </a:r>
          </a:p>
          <a:p>
            <a:r>
              <a:rPr kumimoji="1" lang="en-US" altLang="zh-CN"/>
              <a:t>3.  What is the impact of Immunization coverage on life Expectancy?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736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C3D367-6F74-0942-A708-37D79FFDD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kumimoji="1" lang="en-US" altLang="zh-CN" sz="3200"/>
              <a:t>Data</a:t>
            </a:r>
          </a:p>
        </p:txBody>
      </p:sp>
      <p:pic>
        <p:nvPicPr>
          <p:cNvPr id="5" name="内容占位符 4" descr="表格&#10;&#10;描述已自动生成">
            <a:extLst>
              <a:ext uri="{FF2B5EF4-FFF2-40B4-BE49-F238E27FC236}">
                <a16:creationId xmlns:a16="http://schemas.microsoft.com/office/drawing/2014/main" id="{CA12724D-4ADF-984C-B380-B13B9E1B5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267" y="1266845"/>
            <a:ext cx="10921466" cy="204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5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96690-053A-FE45-94B9-BB2E06FB3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86744"/>
            <a:ext cx="4486656" cy="1645920"/>
          </a:xfrm>
          <a:prstGeom prst="ellipse">
            <a:avLst/>
          </a:prstGeo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kumimoji="1" lang="en-US" altLang="zh-CN" sz="3200"/>
              <a:t>Data</a:t>
            </a: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2F0F143B-3981-4FC2-BB15-0C5867633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内容占位符 4" descr="图表, 直方图&#10;&#10;描述已自动生成">
            <a:extLst>
              <a:ext uri="{FF2B5EF4-FFF2-40B4-BE49-F238E27FC236}">
                <a16:creationId xmlns:a16="http://schemas.microsoft.com/office/drawing/2014/main" id="{4BCEE335-F9C2-5940-B410-E7CD52C62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3225" y="914400"/>
            <a:ext cx="5882108" cy="2607276"/>
          </a:xfrm>
          <a:prstGeom prst="rect">
            <a:avLst/>
          </a:prstGeom>
        </p:spPr>
      </p:pic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4118D232-2CEF-B54A-8A97-FE23CE0FD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554" y="4289154"/>
            <a:ext cx="4818890" cy="120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77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F80DD96-2D8F-5C48-9597-2FBCE3E6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Correlation Matrix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8EDD0C-67D4-405C-928D-3CFB4C211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altLang="zh-CN" dirty="0"/>
              <a:t>Schooling and Income Composition are the major positive impacts of life expectancy, and Adult Mortality is the major negative impact of life expectancy.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内容占位符 4" descr="图表, 瀑布图&#10;&#10;描述已自动生成">
            <a:extLst>
              <a:ext uri="{FF2B5EF4-FFF2-40B4-BE49-F238E27FC236}">
                <a16:creationId xmlns:a16="http://schemas.microsoft.com/office/drawing/2014/main" id="{0F32CEE7-B583-B94F-B057-77351472D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652922"/>
            <a:ext cx="6250769" cy="539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19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FC3B30-FBB9-1441-8B8F-7F028C45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kumimoji="1" lang="en-US" altLang="zh-CN" sz="2600">
                <a:solidFill>
                  <a:schemeClr val="bg1"/>
                </a:solidFill>
              </a:rPr>
              <a:t>Modeling</a:t>
            </a:r>
            <a:endParaRPr kumimoji="1" lang="zh-CN" altLang="en-US" sz="2600">
              <a:solidFill>
                <a:schemeClr val="bg1"/>
              </a:solidFill>
            </a:endParaRPr>
          </a:p>
        </p:txBody>
      </p:sp>
      <p:graphicFrame>
        <p:nvGraphicFramePr>
          <p:cNvPr id="26" name="内容占位符 2">
            <a:extLst>
              <a:ext uri="{FF2B5EF4-FFF2-40B4-BE49-F238E27FC236}">
                <a16:creationId xmlns:a16="http://schemas.microsoft.com/office/drawing/2014/main" id="{3061FA00-591F-4C6E-90BE-37794DDD50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545186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903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19B84-73A2-EC42-B454-CBBB1184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86744"/>
            <a:ext cx="4486656" cy="1645920"/>
          </a:xfrm>
          <a:prstGeom prst="ellipse">
            <a:avLst/>
          </a:prstGeo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kumimoji="1" lang="en-US" altLang="zh-CN" sz="2700"/>
              <a:t>Conclusion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0F143B-3981-4FC2-BB15-0C5867633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A2A38608-151E-AF4F-B406-7BB627C40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030" y="2196430"/>
            <a:ext cx="4818890" cy="987872"/>
          </a:xfrm>
          <a:prstGeom prst="rect">
            <a:avLst/>
          </a:prstGeom>
        </p:spPr>
      </p:pic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2D6CD24A-C4CB-6340-A1A1-2755AE488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733030" y="3671316"/>
            <a:ext cx="4818890" cy="96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22181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172</Words>
  <Application>Microsoft Macintosh PowerPoint</Application>
  <PresentationFormat>宽屏</PresentationFormat>
  <Paragraphs>33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Arial</vt:lpstr>
      <vt:lpstr>Gill Sans MT</vt:lpstr>
      <vt:lpstr>包裹</vt:lpstr>
      <vt:lpstr>Life Expectancy Prediction</vt:lpstr>
      <vt:lpstr>Overview</vt:lpstr>
      <vt:lpstr>Goal</vt:lpstr>
      <vt:lpstr>Research question</vt:lpstr>
      <vt:lpstr>Data</vt:lpstr>
      <vt:lpstr>Data</vt:lpstr>
      <vt:lpstr>Correlation Matrix</vt:lpstr>
      <vt:lpstr>Modeling</vt:lpstr>
      <vt:lpstr>Conclusion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Expectancy Prediction</dc:title>
  <dc:creator>Naidan Zheng</dc:creator>
  <cp:lastModifiedBy>Naidan Zheng</cp:lastModifiedBy>
  <cp:revision>1</cp:revision>
  <dcterms:created xsi:type="dcterms:W3CDTF">2020-10-13T17:59:09Z</dcterms:created>
  <dcterms:modified xsi:type="dcterms:W3CDTF">2020-10-13T19:42:33Z</dcterms:modified>
</cp:coreProperties>
</file>