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75" r:id="rId7"/>
    <p:sldId id="276" r:id="rId8"/>
    <p:sldId id="266" r:id="rId9"/>
    <p:sldId id="277" r:id="rId10"/>
    <p:sldId id="267" r:id="rId11"/>
    <p:sldId id="280" r:id="rId12"/>
    <p:sldId id="272" r:id="rId13"/>
    <p:sldId id="271" r:id="rId14"/>
    <p:sldId id="278" r:id="rId15"/>
    <p:sldId id="281" r:id="rId16"/>
    <p:sldId id="273" r:id="rId17"/>
    <p:sldId id="274" r:id="rId18"/>
    <p:sldId id="283" r:id="rId19"/>
    <p:sldId id="287" r:id="rId20"/>
    <p:sldId id="279" r:id="rId21"/>
    <p:sldId id="288" r:id="rId22"/>
    <p:sldId id="289" r:id="rId23"/>
    <p:sldId id="259" r:id="rId24"/>
    <p:sldId id="260" r:id="rId25"/>
    <p:sldId id="261" r:id="rId26"/>
    <p:sldId id="262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0979C-CEDC-8493-C9A2-8FCC78A8B631}" v="1695" dt="2025-07-29T20:27:03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ara Derossi - Redutores IBR - Caxias do Sul (RS)" userId="S::naiara.derossi@redutoresibr.com.br::b83140b7-1ee9-4a94-8835-e61bfb406412" providerId="AD" clId="Web-{F5E0979C-CEDC-8493-C9A2-8FCC78A8B631}"/>
    <pc:docChg chg="addSld delSld modSld sldOrd">
      <pc:chgData name="Naiara Derossi - Redutores IBR - Caxias do Sul (RS)" userId="S::naiara.derossi@redutoresibr.com.br::b83140b7-1ee9-4a94-8835-e61bfb406412" providerId="AD" clId="Web-{F5E0979C-CEDC-8493-C9A2-8FCC78A8B631}" dt="2025-07-29T20:27:03.688" v="1497" actId="20577"/>
      <pc:docMkLst>
        <pc:docMk/>
      </pc:docMkLst>
      <pc:sldChg chg="addSp modSp mod setBg">
        <pc:chgData name="Naiara Derossi - Redutores IBR - Caxias do Sul (RS)" userId="S::naiara.derossi@redutoresibr.com.br::b83140b7-1ee9-4a94-8835-e61bfb406412" providerId="AD" clId="Web-{F5E0979C-CEDC-8493-C9A2-8FCC78A8B631}" dt="2025-07-29T19:24:50.985" v="1009"/>
        <pc:sldMkLst>
          <pc:docMk/>
          <pc:sldMk cId="0" sldId="256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24:50.985" v="1009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24:50.985" v="1009"/>
          <ac:spMkLst>
            <pc:docMk/>
            <pc:sldMk cId="0" sldId="256"/>
            <ac:spMk id="3" creationId="{00000000-0000-0000-0000-000000000000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24:50.985" v="1009"/>
          <ac:spMkLst>
            <pc:docMk/>
            <pc:sldMk cId="0" sldId="256"/>
            <ac:spMk id="8" creationId="{BAD76F3E-3A97-486B-B402-44400A8B9173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24:50.985" v="1009"/>
          <ac:spMkLst>
            <pc:docMk/>
            <pc:sldMk cId="0" sldId="256"/>
            <ac:spMk id="10" creationId="{391F6B52-91F4-4AEB-B6DB-29FEBCF28C8B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24:50.985" v="1009"/>
          <ac:spMkLst>
            <pc:docMk/>
            <pc:sldMk cId="0" sldId="256"/>
            <ac:spMk id="12" creationId="{2CD6F061-7C53-44F4-9794-953DB70A451B}"/>
          </ac:spMkLst>
        </pc:spChg>
      </pc:sldChg>
      <pc:sldChg chg="addSp delSp modSp mod setBg">
        <pc:chgData name="Naiara Derossi - Redutores IBR - Caxias do Sul (RS)" userId="S::naiara.derossi@redutoresibr.com.br::b83140b7-1ee9-4a94-8835-e61bfb406412" providerId="AD" clId="Web-{F5E0979C-CEDC-8493-C9A2-8FCC78A8B631}" dt="2025-07-29T19:32:01.128" v="1053"/>
        <pc:sldMkLst>
          <pc:docMk/>
          <pc:sldMk cId="0" sldId="257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2:01.113" v="1052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Naiara Derossi - Redutores IBR - Caxias do Sul (RS)" userId="S::naiara.derossi@redutoresibr.com.br::b83140b7-1ee9-4a94-8835-e61bfb406412" providerId="AD" clId="Web-{F5E0979C-CEDC-8493-C9A2-8FCC78A8B631}" dt="2025-07-29T19:25:11.877" v="1010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2:01.128" v="1053"/>
          <ac:spMkLst>
            <pc:docMk/>
            <pc:sldMk cId="0" sldId="257"/>
            <ac:spMk id="9" creationId="{35DB3719-6FDC-4E5D-891D-FF40B7300F64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2:01.128" v="1053"/>
          <ac:spMkLst>
            <pc:docMk/>
            <pc:sldMk cId="0" sldId="257"/>
            <ac:spMk id="11" creationId="{E0CBAC23-2E3F-4A90-BA59-F8299F6A5439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1:51.987" v="1048"/>
          <ac:spMkLst>
            <pc:docMk/>
            <pc:sldMk cId="0" sldId="257"/>
            <ac:spMk id="16" creationId="{F944E337-3E5D-4A1F-A5A1-2057F25B8A7B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1:51.987" v="1048"/>
          <ac:spMkLst>
            <pc:docMk/>
            <pc:sldMk cId="0" sldId="257"/>
            <ac:spMk id="18" creationId="{4DA50D69-7CF7-4844-B844-A2B821C77F24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1:57.237" v="1050"/>
          <ac:spMkLst>
            <pc:docMk/>
            <pc:sldMk cId="0" sldId="257"/>
            <ac:spMk id="25" creationId="{B95B9BA8-1D69-4796-85F5-B6D0BD52354B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2:01.113" v="1052"/>
          <ac:spMkLst>
            <pc:docMk/>
            <pc:sldMk cId="0" sldId="257"/>
            <ac:spMk id="28" creationId="{1A9F7B4E-B03D-4F64-BE33-00D074458D45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2:01.113" v="1052"/>
          <ac:spMkLst>
            <pc:docMk/>
            <pc:sldMk cId="0" sldId="257"/>
            <ac:spMk id="29" creationId="{7E2BE7F7-CA89-4002-ACCE-A478AEA24F5E}"/>
          </ac:spMkLst>
        </pc:spChg>
        <pc:grpChg chg="add del">
          <ac:chgData name="Naiara Derossi - Redutores IBR - Caxias do Sul (RS)" userId="S::naiara.derossi@redutoresibr.com.br::b83140b7-1ee9-4a94-8835-e61bfb406412" providerId="AD" clId="Web-{F5E0979C-CEDC-8493-C9A2-8FCC78A8B631}" dt="2025-07-29T19:31:57.237" v="1050"/>
          <ac:grpSpMkLst>
            <pc:docMk/>
            <pc:sldMk cId="0" sldId="257"/>
            <ac:grpSpMk id="26" creationId="{D44E3F87-3D58-4B03-86B2-15A5C5B9C964}"/>
          </ac:grpSpMkLst>
        </pc:grpChg>
        <pc:graphicFrameChg chg="add mod modGraphic">
          <ac:chgData name="Naiara Derossi - Redutores IBR - Caxias do Sul (RS)" userId="S::naiara.derossi@redutoresibr.com.br::b83140b7-1ee9-4a94-8835-e61bfb406412" providerId="AD" clId="Web-{F5E0979C-CEDC-8493-C9A2-8FCC78A8B631}" dt="2025-07-29T19:32:01.113" v="1052"/>
          <ac:graphicFrameMkLst>
            <pc:docMk/>
            <pc:sldMk cId="0" sldId="257"/>
            <ac:graphicFrameMk id="5" creationId="{3E98FC52-7B06-5D5E-4459-6738EAB0C1D0}"/>
          </ac:graphicFrameMkLst>
        </pc:graphicFrameChg>
      </pc:sldChg>
      <pc:sldChg chg="addSp delSp modSp mod setBg">
        <pc:chgData name="Naiara Derossi - Redutores IBR - Caxias do Sul (RS)" userId="S::naiara.derossi@redutoresibr.com.br::b83140b7-1ee9-4a94-8835-e61bfb406412" providerId="AD" clId="Web-{F5E0979C-CEDC-8493-C9A2-8FCC78A8B631}" dt="2025-07-29T20:16:40.771" v="1368"/>
        <pc:sldMkLst>
          <pc:docMk/>
          <pc:sldMk cId="0" sldId="258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0:47" v="104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0:47" v="104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0:47" v="1046"/>
          <ac:spMkLst>
            <pc:docMk/>
            <pc:sldMk cId="0" sldId="258"/>
            <ac:spMk id="8" creationId="{DAF1966E-FD40-4A4A-B61B-C4DF7FA05F06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0:47" v="1046"/>
          <ac:spMkLst>
            <pc:docMk/>
            <pc:sldMk cId="0" sldId="258"/>
            <ac:spMk id="10" creationId="{047BFA19-D45E-416B-A404-7AF2F3F27017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0:47" v="1046"/>
          <ac:spMkLst>
            <pc:docMk/>
            <pc:sldMk cId="0" sldId="258"/>
            <ac:spMk id="12" creationId="{8E0105E7-23DB-4CF2-8258-FF47C7620F6E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30:47" v="1046"/>
          <ac:spMkLst>
            <pc:docMk/>
            <pc:sldMk cId="0" sldId="258"/>
            <ac:spMk id="14" creationId="{074B4F7D-14B2-478B-8BF5-01E4E0C5D263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20:16:25.989" v="1363"/>
          <ac:spMkLst>
            <pc:docMk/>
            <pc:sldMk cId="0" sldId="258"/>
            <ac:spMk id="21" creationId="{59A309A7-1751-4ABE-A3C1-EEC40366AD89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20:16:40.771" v="1368"/>
          <ac:spMkLst>
            <pc:docMk/>
            <pc:sldMk cId="0" sldId="258"/>
            <ac:spMk id="23" creationId="{967D8EB6-EAE1-4F9C-B398-83321E287204}"/>
          </ac:spMkLst>
        </pc:spChg>
        <pc:picChg chg="add mod">
          <ac:chgData name="Naiara Derossi - Redutores IBR - Caxias do Sul (RS)" userId="S::naiara.derossi@redutoresibr.com.br::b83140b7-1ee9-4a94-8835-e61bfb406412" providerId="AD" clId="Web-{F5E0979C-CEDC-8493-C9A2-8FCC78A8B631}" dt="2025-07-29T20:16:32.693" v="1365"/>
          <ac:picMkLst>
            <pc:docMk/>
            <pc:sldMk cId="0" sldId="258"/>
            <ac:picMk id="18" creationId="{BFA754CA-EA56-614D-F258-647D9DDF834E}"/>
          </ac:picMkLst>
        </pc:picChg>
      </pc:sldChg>
      <pc:sldChg chg="modSp">
        <pc:chgData name="Naiara Derossi - Redutores IBR - Caxias do Sul (RS)" userId="S::naiara.derossi@redutoresibr.com.br::b83140b7-1ee9-4a94-8835-e61bfb406412" providerId="AD" clId="Web-{F5E0979C-CEDC-8493-C9A2-8FCC78A8B631}" dt="2025-07-29T19:19:09.158" v="1007" actId="20577"/>
        <pc:sldMkLst>
          <pc:docMk/>
          <pc:sldMk cId="0" sldId="259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8:57:17.634" v="791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19:09.158" v="100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Naiara Derossi - Redutores IBR - Caxias do Sul (RS)" userId="S::naiara.derossi@redutoresibr.com.br::b83140b7-1ee9-4a94-8835-e61bfb406412" providerId="AD" clId="Web-{F5E0979C-CEDC-8493-C9A2-8FCC78A8B631}" dt="2025-07-29T19:18:22.860" v="975" actId="20577"/>
        <pc:sldMkLst>
          <pc:docMk/>
          <pc:sldMk cId="0" sldId="263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18:22.860" v="975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modSp new mod setBg setClrOvrMap">
        <pc:chgData name="Naiara Derossi - Redutores IBR - Caxias do Sul (RS)" userId="S::naiara.derossi@redutoresibr.com.br::b83140b7-1ee9-4a94-8835-e61bfb406412" providerId="AD" clId="Web-{F5E0979C-CEDC-8493-C9A2-8FCC78A8B631}" dt="2025-07-29T19:30:29.406" v="1045" actId="20577"/>
        <pc:sldMkLst>
          <pc:docMk/>
          <pc:sldMk cId="303506716" sldId="264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0:10.577" v="1043"/>
          <ac:spMkLst>
            <pc:docMk/>
            <pc:sldMk cId="303506716" sldId="264"/>
            <ac:spMk id="2" creationId="{2E7A5DA7-7D53-3B07-4744-9830D8CAEB9B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0:29.406" v="1045" actId="20577"/>
          <ac:spMkLst>
            <pc:docMk/>
            <pc:sldMk cId="303506716" sldId="264"/>
            <ac:spMk id="3" creationId="{0D6DE724-7F4B-DE40-E50E-9B96297EB5CD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0:10.577" v="1043"/>
          <ac:spMkLst>
            <pc:docMk/>
            <pc:sldMk cId="303506716" sldId="264"/>
            <ac:spMk id="10" creationId="{CF62D2A7-8207-488C-9F46-316BA81A16C8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0:10.577" v="1043"/>
          <ac:spMkLst>
            <pc:docMk/>
            <pc:sldMk cId="303506716" sldId="264"/>
            <ac:spMk id="12" creationId="{52AC6D7F-F068-4E11-BB06-F601D89BB980}"/>
          </ac:spMkLst>
        </pc:spChg>
        <pc:picChg chg="add">
          <ac:chgData name="Naiara Derossi - Redutores IBR - Caxias do Sul (RS)" userId="S::naiara.derossi@redutoresibr.com.br::b83140b7-1ee9-4a94-8835-e61bfb406412" providerId="AD" clId="Web-{F5E0979C-CEDC-8493-C9A2-8FCC78A8B631}" dt="2025-07-29T19:30:10.577" v="1043"/>
          <ac:picMkLst>
            <pc:docMk/>
            <pc:sldMk cId="303506716" sldId="264"/>
            <ac:picMk id="7" creationId="{E81FDAF6-BA7A-F194-2391-F0E38C07ADB8}"/>
          </ac:picMkLst>
        </pc:pic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19:35:10.292" v="1084" actId="20577"/>
        <pc:sldMkLst>
          <pc:docMk/>
          <pc:sldMk cId="2573304346" sldId="265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3:07.990" v="1054"/>
          <ac:spMkLst>
            <pc:docMk/>
            <pc:sldMk cId="2573304346" sldId="265"/>
            <ac:spMk id="2" creationId="{61460682-CE80-F66B-90E5-B8A84D6979AA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5:10.292" v="1084" actId="20577"/>
          <ac:spMkLst>
            <pc:docMk/>
            <pc:sldMk cId="2573304346" sldId="265"/>
            <ac:spMk id="3" creationId="{EE75B724-791C-2F58-76F8-CD3A432FBBEA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3:07.990" v="1054"/>
          <ac:spMkLst>
            <pc:docMk/>
            <pc:sldMk cId="2573304346" sldId="265"/>
            <ac:spMk id="8" creationId="{6080C784-110D-4B06-88CC-598E9649DB14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3:07.990" v="1054"/>
          <ac:spMkLst>
            <pc:docMk/>
            <pc:sldMk cId="2573304346" sldId="265"/>
            <ac:spMk id="10" creationId="{FA08C4E0-4DED-48FF-8CF1-AE38C6759123}"/>
          </ac:spMkLst>
        </pc:spChg>
        <pc:picChg chg="add del mod">
          <ac:chgData name="Naiara Derossi - Redutores IBR - Caxias do Sul (RS)" userId="S::naiara.derossi@redutoresibr.com.br::b83140b7-1ee9-4a94-8835-e61bfb406412" providerId="AD" clId="Web-{F5E0979C-CEDC-8493-C9A2-8FCC78A8B631}" dt="2025-07-29T11:41:16.020" v="219"/>
          <ac:picMkLst>
            <pc:docMk/>
            <pc:sldMk cId="2573304346" sldId="265"/>
            <ac:picMk id="4" creationId="{ADD4CF0E-F079-71F4-C58C-028C85EF192C}"/>
          </ac:picMkLst>
        </pc:picChg>
        <pc:cxnChg chg="add">
          <ac:chgData name="Naiara Derossi - Redutores IBR - Caxias do Sul (RS)" userId="S::naiara.derossi@redutoresibr.com.br::b83140b7-1ee9-4a94-8835-e61bfb406412" providerId="AD" clId="Web-{F5E0979C-CEDC-8493-C9A2-8FCC78A8B631}" dt="2025-07-29T19:33:07.990" v="1054"/>
          <ac:cxnSpMkLst>
            <pc:docMk/>
            <pc:sldMk cId="2573304346" sldId="265"/>
            <ac:cxnSpMk id="12" creationId="{AFE97524-2AF7-40D7-8909-4B15DF1FFAB5}"/>
          </ac:cxnSpMkLst>
        </pc:cxnChg>
        <pc:cxnChg chg="add">
          <ac:chgData name="Naiara Derossi - Redutores IBR - Caxias do Sul (RS)" userId="S::naiara.derossi@redutoresibr.com.br::b83140b7-1ee9-4a94-8835-e61bfb406412" providerId="AD" clId="Web-{F5E0979C-CEDC-8493-C9A2-8FCC78A8B631}" dt="2025-07-29T19:33:07.990" v="1054"/>
          <ac:cxnSpMkLst>
            <pc:docMk/>
            <pc:sldMk cId="2573304346" sldId="265"/>
            <ac:cxnSpMk id="14" creationId="{A9DF94E9-88AB-40DF-ABD9-A57240A32701}"/>
          </ac:cxnSpMkLst>
        </pc:cxn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19:40:02.273" v="1105"/>
        <pc:sldMkLst>
          <pc:docMk/>
          <pc:sldMk cId="3939539830" sldId="266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40:02.273" v="1105"/>
          <ac:spMkLst>
            <pc:docMk/>
            <pc:sldMk cId="3939539830" sldId="266"/>
            <ac:spMk id="2" creationId="{AB2B9912-6A33-7880-7FE2-DDC24A0DF28F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40:02.273" v="1105"/>
          <ac:spMkLst>
            <pc:docMk/>
            <pc:sldMk cId="3939539830" sldId="266"/>
            <ac:spMk id="3" creationId="{D31D3334-1571-F316-2EE9-56C638DDD35F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40:02.273" v="1105"/>
          <ac:spMkLst>
            <pc:docMk/>
            <pc:sldMk cId="3939539830" sldId="266"/>
            <ac:spMk id="11" creationId="{9B47378D-AD27-45D0-8C1C-5B1098DCC068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40:02.273" v="1105"/>
          <ac:spMkLst>
            <pc:docMk/>
            <pc:sldMk cId="3939539830" sldId="266"/>
            <ac:spMk id="17" creationId="{649C91A9-84E7-4BF0-9026-62F01380D853}"/>
          </ac:spMkLst>
        </pc:spChg>
        <pc:grpChg chg="add del">
          <ac:chgData name="Naiara Derossi - Redutores IBR - Caxias do Sul (RS)" userId="S::naiara.derossi@redutoresibr.com.br::b83140b7-1ee9-4a94-8835-e61bfb406412" providerId="AD" clId="Web-{F5E0979C-CEDC-8493-C9A2-8FCC78A8B631}" dt="2025-07-29T19:39:24.725" v="1100"/>
          <ac:grpSpMkLst>
            <pc:docMk/>
            <pc:sldMk cId="3939539830" sldId="266"/>
            <ac:grpSpMk id="9" creationId="{6258F736-B256-8039-9DC6-F4E49A5C5AD5}"/>
          </ac:grpSpMkLst>
        </pc:grpChg>
        <pc:grpChg chg="add del">
          <ac:chgData name="Naiara Derossi - Redutores IBR - Caxias do Sul (RS)" userId="S::naiara.derossi@redutoresibr.com.br::b83140b7-1ee9-4a94-8835-e61bfb406412" providerId="AD" clId="Web-{F5E0979C-CEDC-8493-C9A2-8FCC78A8B631}" dt="2025-07-29T19:40:02.258" v="1104"/>
          <ac:grpSpMkLst>
            <pc:docMk/>
            <pc:sldMk cId="3939539830" sldId="266"/>
            <ac:grpSpMk id="15" creationId="{6258F736-B256-8039-9DC6-F4E49A5C5AD5}"/>
          </ac:grpSpMkLst>
        </pc:grpChg>
        <pc:picChg chg="add mod">
          <ac:chgData name="Naiara Derossi - Redutores IBR - Caxias do Sul (RS)" userId="S::naiara.derossi@redutoresibr.com.br::b83140b7-1ee9-4a94-8835-e61bfb406412" providerId="AD" clId="Web-{F5E0979C-CEDC-8493-C9A2-8FCC78A8B631}" dt="2025-07-29T19:40:02.273" v="1105"/>
          <ac:picMkLst>
            <pc:docMk/>
            <pc:sldMk cId="3939539830" sldId="266"/>
            <ac:picMk id="4" creationId="{2B427913-C937-1FE5-B1C4-1334EE53A2F9}"/>
          </ac:picMkLst>
        </pc:picChg>
        <pc:cxnChg chg="add del">
          <ac:chgData name="Naiara Derossi - Redutores IBR - Caxias do Sul (RS)" userId="S::naiara.derossi@redutoresibr.com.br::b83140b7-1ee9-4a94-8835-e61bfb406412" providerId="AD" clId="Web-{F5E0979C-CEDC-8493-C9A2-8FCC78A8B631}" dt="2025-07-29T19:39:37.866" v="1102"/>
          <ac:cxnSpMkLst>
            <pc:docMk/>
            <pc:sldMk cId="3939539830" sldId="266"/>
            <ac:cxnSpMk id="13" creationId="{FC23E3B9-5ABF-58B3-E2B0-E9A5DAA90037}"/>
          </ac:cxnSpMkLst>
        </pc:cxn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19:48:09.294" v="1151"/>
        <pc:sldMkLst>
          <pc:docMk/>
          <pc:sldMk cId="1077245329" sldId="267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42:10.482" v="1110"/>
          <ac:spMkLst>
            <pc:docMk/>
            <pc:sldMk cId="1077245329" sldId="267"/>
            <ac:spMk id="2" creationId="{8EDB7C5D-0CC7-ABEA-C87E-6889D8EEFEEF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43:18.828" v="1121" actId="20577"/>
          <ac:spMkLst>
            <pc:docMk/>
            <pc:sldMk cId="1077245329" sldId="267"/>
            <ac:spMk id="3" creationId="{FEA8B967-500E-1B4F-2B87-08A8096CC34A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42:56.703" v="1118"/>
          <ac:spMkLst>
            <pc:docMk/>
            <pc:sldMk cId="1077245329" sldId="267"/>
            <ac:spMk id="10" creationId="{59A309A7-1751-4ABE-A3C1-EEC40366AD89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48:09.294" v="1151"/>
          <ac:spMkLst>
            <pc:docMk/>
            <pc:sldMk cId="1077245329" sldId="267"/>
            <ac:spMk id="12" creationId="{967D8EB6-EAE1-4F9C-B398-83321E287204}"/>
          </ac:spMkLst>
        </pc:spChg>
        <pc:picChg chg="add del mod">
          <ac:chgData name="Naiara Derossi - Redutores IBR - Caxias do Sul (RS)" userId="S::naiara.derossi@redutoresibr.com.br::b83140b7-1ee9-4a94-8835-e61bfb406412" providerId="AD" clId="Web-{F5E0979C-CEDC-8493-C9A2-8FCC78A8B631}" dt="2025-07-29T19:48:01.793" v="1149"/>
          <ac:picMkLst>
            <pc:docMk/>
            <pc:sldMk cId="1077245329" sldId="267"/>
            <ac:picMk id="4" creationId="{6A0296BE-DCB4-3B2E-6B80-CFC17A53BBF4}"/>
          </ac:picMkLst>
        </pc:picChg>
        <pc:picChg chg="add mod">
          <ac:chgData name="Naiara Derossi - Redutores IBR - Caxias do Sul (RS)" userId="S::naiara.derossi@redutoresibr.com.br::b83140b7-1ee9-4a94-8835-e61bfb406412" providerId="AD" clId="Web-{F5E0979C-CEDC-8493-C9A2-8FCC78A8B631}" dt="2025-07-29T19:47:33.792" v="1139" actId="1076"/>
          <ac:picMkLst>
            <pc:docMk/>
            <pc:sldMk cId="1077245329" sldId="267"/>
            <ac:picMk id="5" creationId="{FCBFC2E3-27E9-8C1F-1118-89FF1ADFA99C}"/>
          </ac:picMkLst>
        </pc:picChg>
        <pc:picChg chg="add del mod">
          <ac:chgData name="Naiara Derossi - Redutores IBR - Caxias do Sul (RS)" userId="S::naiara.derossi@redutoresibr.com.br::b83140b7-1ee9-4a94-8835-e61bfb406412" providerId="AD" clId="Web-{F5E0979C-CEDC-8493-C9A2-8FCC78A8B631}" dt="2025-07-29T19:47:57.449" v="1148"/>
          <ac:picMkLst>
            <pc:docMk/>
            <pc:sldMk cId="1077245329" sldId="267"/>
            <ac:picMk id="6" creationId="{A9E45C97-F12D-67CA-0A5A-7C84FCE57C32}"/>
          </ac:picMkLst>
        </pc:picChg>
        <pc:picChg chg="add del mod">
          <ac:chgData name="Naiara Derossi - Redutores IBR - Caxias do Sul (RS)" userId="S::naiara.derossi@redutoresibr.com.br::b83140b7-1ee9-4a94-8835-e61bfb406412" providerId="AD" clId="Web-{F5E0979C-CEDC-8493-C9A2-8FCC78A8B631}" dt="2025-07-29T19:47:10.166" v="1132"/>
          <ac:picMkLst>
            <pc:docMk/>
            <pc:sldMk cId="1077245329" sldId="267"/>
            <ac:picMk id="7" creationId="{A7F865F8-1AB7-528D-F1F4-5C7A7CCA3782}"/>
          </ac:picMkLst>
        </pc:picChg>
      </pc:sldChg>
      <pc:sldChg chg="modSp new del">
        <pc:chgData name="Naiara Derossi - Redutores IBR - Caxias do Sul (RS)" userId="S::naiara.derossi@redutoresibr.com.br::b83140b7-1ee9-4a94-8835-e61bfb406412" providerId="AD" clId="Web-{F5E0979C-CEDC-8493-C9A2-8FCC78A8B631}" dt="2025-07-29T20:24:35.697" v="1472"/>
        <pc:sldMkLst>
          <pc:docMk/>
          <pc:sldMk cId="3996908921" sldId="268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2:57:36.919" v="693" actId="20577"/>
          <ac:spMkLst>
            <pc:docMk/>
            <pc:sldMk cId="3996908921" sldId="268"/>
            <ac:spMk id="2" creationId="{072AAD83-9D58-AA0C-85AD-7EA21EED292D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20:23:40.211" v="1461" actId="20577"/>
          <ac:spMkLst>
            <pc:docMk/>
            <pc:sldMk cId="3996908921" sldId="268"/>
            <ac:spMk id="3" creationId="{6C264F4B-ED25-6247-C965-114147FCB402}"/>
          </ac:spMkLst>
        </pc:spChg>
      </pc:sldChg>
      <pc:sldChg chg="addSp delSp modSp new del ord">
        <pc:chgData name="Naiara Derossi - Redutores IBR - Caxias do Sul (RS)" userId="S::naiara.derossi@redutoresibr.com.br::b83140b7-1ee9-4a94-8835-e61bfb406412" providerId="AD" clId="Web-{F5E0979C-CEDC-8493-C9A2-8FCC78A8B631}" dt="2025-07-29T12:03:39.521" v="420"/>
        <pc:sldMkLst>
          <pc:docMk/>
          <pc:sldMk cId="2059469773" sldId="269"/>
        </pc:sldMkLst>
        <pc:spChg chg="del mod">
          <ac:chgData name="Naiara Derossi - Redutores IBR - Caxias do Sul (RS)" userId="S::naiara.derossi@redutoresibr.com.br::b83140b7-1ee9-4a94-8835-e61bfb406412" providerId="AD" clId="Web-{F5E0979C-CEDC-8493-C9A2-8FCC78A8B631}" dt="2025-07-29T12:03:35.740" v="418"/>
          <ac:spMkLst>
            <pc:docMk/>
            <pc:sldMk cId="2059469773" sldId="269"/>
            <ac:spMk id="2" creationId="{E26C5D5B-0C92-9E42-43FC-8154D46AAD15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1:25:03.342" v="58"/>
          <ac:spMkLst>
            <pc:docMk/>
            <pc:sldMk cId="2059469773" sldId="269"/>
            <ac:spMk id="3" creationId="{F673341C-625A-9EBF-3F4A-CC4A0DD4D93B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12:03:11.411" v="412"/>
          <ac:spMkLst>
            <pc:docMk/>
            <pc:sldMk cId="2059469773" sldId="269"/>
            <ac:spMk id="5" creationId="{2A07B8E1-9F12-881D-B91F-D0DDB5C9D083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12:03:38.052" v="419"/>
          <ac:spMkLst>
            <pc:docMk/>
            <pc:sldMk cId="2059469773" sldId="269"/>
            <ac:spMk id="8" creationId="{60444363-B146-1DFB-9D6C-9FDE3954EB0B}"/>
          </ac:spMkLst>
        </pc:spChg>
        <pc:picChg chg="add del mod ord">
          <ac:chgData name="Naiara Derossi - Redutores IBR - Caxias do Sul (RS)" userId="S::naiara.derossi@redutoresibr.com.br::b83140b7-1ee9-4a94-8835-e61bfb406412" providerId="AD" clId="Web-{F5E0979C-CEDC-8493-C9A2-8FCC78A8B631}" dt="2025-07-29T12:01:47.220" v="411"/>
          <ac:picMkLst>
            <pc:docMk/>
            <pc:sldMk cId="2059469773" sldId="269"/>
            <ac:picMk id="4" creationId="{9D9DEC4A-6602-D582-F218-D1C80925987F}"/>
          </ac:picMkLst>
        </pc:picChg>
        <pc:picChg chg="add del mod ord">
          <ac:chgData name="Naiara Derossi - Redutores IBR - Caxias do Sul (RS)" userId="S::naiara.derossi@redutoresibr.com.br::b83140b7-1ee9-4a94-8835-e61bfb406412" providerId="AD" clId="Web-{F5E0979C-CEDC-8493-C9A2-8FCC78A8B631}" dt="2025-07-29T12:03:33.677" v="417"/>
          <ac:picMkLst>
            <pc:docMk/>
            <pc:sldMk cId="2059469773" sldId="269"/>
            <ac:picMk id="6" creationId="{FA6AC1F9-C190-3E70-E675-5F83C0872D68}"/>
          </ac:picMkLst>
        </pc:picChg>
      </pc:sldChg>
      <pc:sldChg chg="addSp delSp modSp new del">
        <pc:chgData name="Naiara Derossi - Redutores IBR - Caxias do Sul (RS)" userId="S::naiara.derossi@redutoresibr.com.br::b83140b7-1ee9-4a94-8835-e61bfb406412" providerId="AD" clId="Web-{F5E0979C-CEDC-8493-C9A2-8FCC78A8B631}" dt="2025-07-29T13:01:57.680" v="713"/>
        <pc:sldMkLst>
          <pc:docMk/>
          <pc:sldMk cId="169611801" sldId="270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11:29:17.024" v="66"/>
          <ac:spMkLst>
            <pc:docMk/>
            <pc:sldMk cId="169611801" sldId="270"/>
            <ac:spMk id="3" creationId="{8DBFB0F4-E407-F200-7743-7C905C79846E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3:01:52.774" v="712"/>
          <ac:spMkLst>
            <pc:docMk/>
            <pc:sldMk cId="169611801" sldId="270"/>
            <ac:spMk id="5" creationId="{8172ACA4-B8A2-97FE-1CAA-07A5E739AF20}"/>
          </ac:spMkLst>
        </pc:spChg>
        <pc:picChg chg="add del mod ord">
          <ac:chgData name="Naiara Derossi - Redutores IBR - Caxias do Sul (RS)" userId="S::naiara.derossi@redutoresibr.com.br::b83140b7-1ee9-4a94-8835-e61bfb406412" providerId="AD" clId="Web-{F5E0979C-CEDC-8493-C9A2-8FCC78A8B631}" dt="2025-07-29T13:01:52.774" v="712"/>
          <ac:picMkLst>
            <pc:docMk/>
            <pc:sldMk cId="169611801" sldId="270"/>
            <ac:picMk id="4" creationId="{E77A4B17-CF85-9FBF-D9B4-05D3A7FCCA6D}"/>
          </ac:picMkLst>
        </pc:picChg>
      </pc:sldChg>
      <pc:sldChg chg="addSp delSp modSp new mod ord setBg">
        <pc:chgData name="Naiara Derossi - Redutores IBR - Caxias do Sul (RS)" userId="S::naiara.derossi@redutoresibr.com.br::b83140b7-1ee9-4a94-8835-e61bfb406412" providerId="AD" clId="Web-{F5E0979C-CEDC-8493-C9A2-8FCC78A8B631}" dt="2025-07-29T19:55:51.688" v="1189" actId="1076"/>
        <pc:sldMkLst>
          <pc:docMk/>
          <pc:sldMk cId="1048576911" sldId="271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12:09:24.051" v="559"/>
          <ac:spMkLst>
            <pc:docMk/>
            <pc:sldMk cId="1048576911" sldId="271"/>
            <ac:spMk id="2" creationId="{4E93C34E-1B52-2C87-851F-D5F8F3D50830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55:51.688" v="1189" actId="1076"/>
          <ac:spMkLst>
            <pc:docMk/>
            <pc:sldMk cId="1048576911" sldId="271"/>
            <ac:spMk id="2" creationId="{C0A989D5-8DF2-4CB7-CAA0-2ED0D249A816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1:30:12.807" v="72"/>
          <ac:spMkLst>
            <pc:docMk/>
            <pc:sldMk cId="1048576911" sldId="271"/>
            <ac:spMk id="3" creationId="{2988EA65-8CF1-3347-6271-E75DB0B921A7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9" creationId="{F3060C83-F051-4F0E-ABAD-AA0DFC48B218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11" creationId="{83C98ABE-055B-441F-B07E-44F97F083C39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13" creationId="{29FDB030-9B49-4CED-8CCD-4D99382388AC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15" creationId="{3783CA14-24A1-485C-8B30-D6A5D87987AD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17" creationId="{9A97C86A-04D6-40F7-AE84-31AB43E6A846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19" creationId="{FF9F2414-84E8-453E-B1F3-389FDE8192D9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21" creationId="{3ECA69A1-7536-43AC-85EF-C7106179F5ED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26" creationId="{1500B4A4-B1F1-41EA-886A-B8A210DBCA3B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spMkLst>
            <pc:docMk/>
            <pc:sldMk cId="1048576911" sldId="271"/>
            <ac:spMk id="28" creationId="{5E55A99C-0BDC-4DBE-8E40-9FA66F629FA1}"/>
          </ac:spMkLst>
        </pc:spChg>
        <pc:picChg chg="add mod ord modCrop">
          <ac:chgData name="Naiara Derossi - Redutores IBR - Caxias do Sul (RS)" userId="S::naiara.derossi@redutoresibr.com.br::b83140b7-1ee9-4a94-8835-e61bfb406412" providerId="AD" clId="Web-{F5E0979C-CEDC-8493-C9A2-8FCC78A8B631}" dt="2025-07-29T19:54:57.545" v="1180"/>
          <ac:picMkLst>
            <pc:docMk/>
            <pc:sldMk cId="1048576911" sldId="271"/>
            <ac:picMk id="4" creationId="{B21CCC4F-7A9D-AA1A-CE9F-B08FE7AA7E3E}"/>
          </ac:picMkLst>
        </pc:picChg>
      </pc:sldChg>
      <pc:sldChg chg="addSp delSp modSp new mod ord setBg">
        <pc:chgData name="Naiara Derossi - Redutores IBR - Caxias do Sul (RS)" userId="S::naiara.derossi@redutoresibr.com.br::b83140b7-1ee9-4a94-8835-e61bfb406412" providerId="AD" clId="Web-{F5E0979C-CEDC-8493-C9A2-8FCC78A8B631}" dt="2025-07-29T19:53:01.650" v="1179" actId="20577"/>
        <pc:sldMkLst>
          <pc:docMk/>
          <pc:sldMk cId="2880105874" sldId="272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12:08:49.440" v="549"/>
          <ac:spMkLst>
            <pc:docMk/>
            <pc:sldMk cId="2880105874" sldId="272"/>
            <ac:spMk id="2" creationId="{48880AC3-5675-4E13-35B6-73F2C6247BF7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1:31:12.841" v="74"/>
          <ac:spMkLst>
            <pc:docMk/>
            <pc:sldMk cId="2880105874" sldId="272"/>
            <ac:spMk id="3" creationId="{91677799-721E-99A1-5213-A5599846A6E9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53:01.650" v="1179" actId="20577"/>
          <ac:spMkLst>
            <pc:docMk/>
            <pc:sldMk cId="2880105874" sldId="272"/>
            <ac:spMk id="8" creationId="{AE959857-FF7B-3E4F-DCF7-94CF916BED11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0:02.470" v="1158"/>
          <ac:spMkLst>
            <pc:docMk/>
            <pc:sldMk cId="2880105874" sldId="272"/>
            <ac:spMk id="11" creationId="{73C994B4-9721-4148-9EEC-6793CECDE8DD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50:23.565" v="1162"/>
          <ac:spMkLst>
            <pc:docMk/>
            <pc:sldMk cId="2880105874" sldId="272"/>
            <ac:spMk id="13" creationId="{F9D95E49-763A-4886-B038-82F734740554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0:02.470" v="1158"/>
          <ac:spMkLst>
            <pc:docMk/>
            <pc:sldMk cId="2880105874" sldId="272"/>
            <ac:spMk id="15" creationId="{E43DC68B-54DD-4053-BE4D-615259684357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0:02.470" v="1158"/>
          <ac:spMkLst>
            <pc:docMk/>
            <pc:sldMk cId="2880105874" sldId="272"/>
            <ac:spMk id="17" creationId="{36F31C88-3DEF-4EA8-AE3A-49441413FC54}"/>
          </ac:spMkLst>
        </pc:spChg>
        <pc:picChg chg="add mod ord">
          <ac:chgData name="Naiara Derossi - Redutores IBR - Caxias do Sul (RS)" userId="S::naiara.derossi@redutoresibr.com.br::b83140b7-1ee9-4a94-8835-e61bfb406412" providerId="AD" clId="Web-{F5E0979C-CEDC-8493-C9A2-8FCC78A8B631}" dt="2025-07-29T19:50:02.470" v="1158"/>
          <ac:picMkLst>
            <pc:docMk/>
            <pc:sldMk cId="2880105874" sldId="272"/>
            <ac:picMk id="4" creationId="{71CF7C8C-6B8D-29D6-451D-445141172AF5}"/>
          </ac:picMkLst>
        </pc:picChg>
        <pc:cxnChg chg="add">
          <ac:chgData name="Naiara Derossi - Redutores IBR - Caxias do Sul (RS)" userId="S::naiara.derossi@redutoresibr.com.br::b83140b7-1ee9-4a94-8835-e61bfb406412" providerId="AD" clId="Web-{F5E0979C-CEDC-8493-C9A2-8FCC78A8B631}" dt="2025-07-29T19:50:02.470" v="1158"/>
          <ac:cxnSpMkLst>
            <pc:docMk/>
            <pc:sldMk cId="2880105874" sldId="272"/>
            <ac:cxnSpMk id="19" creationId="{F085D7B9-E066-4923-8CB7-294BF306296A}"/>
          </ac:cxnSpMkLst>
        </pc:cxnChg>
        <pc:cxnChg chg="add">
          <ac:chgData name="Naiara Derossi - Redutores IBR - Caxias do Sul (RS)" userId="S::naiara.derossi@redutoresibr.com.br::b83140b7-1ee9-4a94-8835-e61bfb406412" providerId="AD" clId="Web-{F5E0979C-CEDC-8493-C9A2-8FCC78A8B631}" dt="2025-07-29T19:50:02.470" v="1158"/>
          <ac:cxnSpMkLst>
            <pc:docMk/>
            <pc:sldMk cId="2880105874" sldId="272"/>
            <ac:cxnSpMk id="21" creationId="{5EACA08E-D537-41C6-96A5-5900E05D3217}"/>
          </ac:cxnSpMkLst>
        </pc:cxnChg>
      </pc:sldChg>
      <pc:sldChg chg="addSp delSp modSp new mod ord setBg">
        <pc:chgData name="Naiara Derossi - Redutores IBR - Caxias do Sul (RS)" userId="S::naiara.derossi@redutoresibr.com.br::b83140b7-1ee9-4a94-8835-e61bfb406412" providerId="AD" clId="Web-{F5E0979C-CEDC-8493-C9A2-8FCC78A8B631}" dt="2025-07-29T20:02:39.752" v="1223" actId="14100"/>
        <pc:sldMkLst>
          <pc:docMk/>
          <pc:sldMk cId="832105772" sldId="273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12:54:25.693" v="666"/>
          <ac:spMkLst>
            <pc:docMk/>
            <pc:sldMk cId="832105772" sldId="273"/>
            <ac:spMk id="2" creationId="{C2EB5994-0DB2-F17F-C68C-D1DED3000EE5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1:33:36.174" v="80"/>
          <ac:spMkLst>
            <pc:docMk/>
            <pc:sldMk cId="832105772" sldId="273"/>
            <ac:spMk id="3" creationId="{C4C52B9E-7AAA-93E4-C9B4-011A92BC1E6A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20:02:39.752" v="1223" actId="14100"/>
          <ac:spMkLst>
            <pc:docMk/>
            <pc:sldMk cId="832105772" sldId="273"/>
            <ac:spMk id="8" creationId="{4CC8B390-1266-AB1B-0391-2557F3EBBC78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9:08.196" v="1209"/>
          <ac:spMkLst>
            <pc:docMk/>
            <pc:sldMk cId="832105772" sldId="273"/>
            <ac:spMk id="11" creationId="{73C994B4-9721-4148-9EEC-6793CECDE8DD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59:15.040" v="1211"/>
          <ac:spMkLst>
            <pc:docMk/>
            <pc:sldMk cId="832105772" sldId="273"/>
            <ac:spMk id="13" creationId="{F9D95E49-763A-4886-B038-82F734740554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9:08.196" v="1209"/>
          <ac:spMkLst>
            <pc:docMk/>
            <pc:sldMk cId="832105772" sldId="273"/>
            <ac:spMk id="15" creationId="{E43DC68B-54DD-4053-BE4D-615259684357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59:08.196" v="1209"/>
          <ac:spMkLst>
            <pc:docMk/>
            <pc:sldMk cId="832105772" sldId="273"/>
            <ac:spMk id="17" creationId="{36F31C88-3DEF-4EA8-AE3A-49441413FC54}"/>
          </ac:spMkLst>
        </pc:spChg>
        <pc:picChg chg="add mod ord">
          <ac:chgData name="Naiara Derossi - Redutores IBR - Caxias do Sul (RS)" userId="S::naiara.derossi@redutoresibr.com.br::b83140b7-1ee9-4a94-8835-e61bfb406412" providerId="AD" clId="Web-{F5E0979C-CEDC-8493-C9A2-8FCC78A8B631}" dt="2025-07-29T19:59:08.196" v="1209"/>
          <ac:picMkLst>
            <pc:docMk/>
            <pc:sldMk cId="832105772" sldId="273"/>
            <ac:picMk id="4" creationId="{9B8E5905-AF61-C8CA-3BC9-ABA01471B2F9}"/>
          </ac:picMkLst>
        </pc:picChg>
        <pc:cxnChg chg="add">
          <ac:chgData name="Naiara Derossi - Redutores IBR - Caxias do Sul (RS)" userId="S::naiara.derossi@redutoresibr.com.br::b83140b7-1ee9-4a94-8835-e61bfb406412" providerId="AD" clId="Web-{F5E0979C-CEDC-8493-C9A2-8FCC78A8B631}" dt="2025-07-29T19:59:08.196" v="1209"/>
          <ac:cxnSpMkLst>
            <pc:docMk/>
            <pc:sldMk cId="832105772" sldId="273"/>
            <ac:cxnSpMk id="19" creationId="{F085D7B9-E066-4923-8CB7-294BF306296A}"/>
          </ac:cxnSpMkLst>
        </pc:cxnChg>
        <pc:cxnChg chg="add">
          <ac:chgData name="Naiara Derossi - Redutores IBR - Caxias do Sul (RS)" userId="S::naiara.derossi@redutoresibr.com.br::b83140b7-1ee9-4a94-8835-e61bfb406412" providerId="AD" clId="Web-{F5E0979C-CEDC-8493-C9A2-8FCC78A8B631}" dt="2025-07-29T19:59:08.196" v="1209"/>
          <ac:cxnSpMkLst>
            <pc:docMk/>
            <pc:sldMk cId="832105772" sldId="273"/>
            <ac:cxnSpMk id="21" creationId="{5EACA08E-D537-41C6-96A5-5900E05D3217}"/>
          </ac:cxnSpMkLst>
        </pc:cxnChg>
      </pc:sldChg>
      <pc:sldChg chg="addSp delSp modSp new mod ord setBg">
        <pc:chgData name="Naiara Derossi - Redutores IBR - Caxias do Sul (RS)" userId="S::naiara.derossi@redutoresibr.com.br::b83140b7-1ee9-4a94-8835-e61bfb406412" providerId="AD" clId="Web-{F5E0979C-CEDC-8493-C9A2-8FCC78A8B631}" dt="2025-07-29T20:05:59.416" v="1241" actId="20577"/>
        <pc:sldMkLst>
          <pc:docMk/>
          <pc:sldMk cId="375003455" sldId="274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12:54:46.616" v="670"/>
          <ac:spMkLst>
            <pc:docMk/>
            <pc:sldMk cId="375003455" sldId="274"/>
            <ac:spMk id="2" creationId="{177311C3-0D51-14A2-24EC-5F2AB64BC0FC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20:05:59.416" v="1241" actId="20577"/>
          <ac:spMkLst>
            <pc:docMk/>
            <pc:sldMk cId="375003455" sldId="274"/>
            <ac:spMk id="2" creationId="{F4E129DF-EBCA-8B19-7438-6E4B05F2A3B4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1:34:20.816" v="82"/>
          <ac:spMkLst>
            <pc:docMk/>
            <pc:sldMk cId="375003455" sldId="274"/>
            <ac:spMk id="3" creationId="{BD68021B-1574-FA74-52EB-017B92869E6C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20:03:23.207" v="1225"/>
          <ac:spMkLst>
            <pc:docMk/>
            <pc:sldMk cId="375003455" sldId="274"/>
            <ac:spMk id="9" creationId="{2215C6C6-E45C-4179-9FC1-E8A4C1D47430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20:03:23.207" v="1225"/>
          <ac:spMkLst>
            <pc:docMk/>
            <pc:sldMk cId="375003455" sldId="274"/>
            <ac:spMk id="15" creationId="{3776B14B-F2F4-4825-8DA8-8C7A0F2B3960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03:23.222" v="1226"/>
          <ac:spMkLst>
            <pc:docMk/>
            <pc:sldMk cId="375003455" sldId="274"/>
            <ac:spMk id="17" creationId="{1500B4A4-B1F1-41EA-886A-B8A210DBCA3B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03:23.222" v="1226"/>
          <ac:spMkLst>
            <pc:docMk/>
            <pc:sldMk cId="375003455" sldId="274"/>
            <ac:spMk id="18" creationId="{5E55A99C-0BDC-4DBE-8E40-9FA66F629FA1}"/>
          </ac:spMkLst>
        </pc:spChg>
        <pc:grpChg chg="add del">
          <ac:chgData name="Naiara Derossi - Redutores IBR - Caxias do Sul (RS)" userId="S::naiara.derossi@redutoresibr.com.br::b83140b7-1ee9-4a94-8835-e61bfb406412" providerId="AD" clId="Web-{F5E0979C-CEDC-8493-C9A2-8FCC78A8B631}" dt="2025-07-29T20:03:23.207" v="1225"/>
          <ac:grpSpMkLst>
            <pc:docMk/>
            <pc:sldMk cId="375003455" sldId="274"/>
            <ac:grpSpMk id="11" creationId="{5FE9FE4C-C9E0-4C54-8010-EA9D29CD4D59}"/>
          </ac:grpSpMkLst>
        </pc:grpChg>
        <pc:picChg chg="add mod ord">
          <ac:chgData name="Naiara Derossi - Redutores IBR - Caxias do Sul (RS)" userId="S::naiara.derossi@redutoresibr.com.br::b83140b7-1ee9-4a94-8835-e61bfb406412" providerId="AD" clId="Web-{F5E0979C-CEDC-8493-C9A2-8FCC78A8B631}" dt="2025-07-29T20:03:23.222" v="1226"/>
          <ac:picMkLst>
            <pc:docMk/>
            <pc:sldMk cId="375003455" sldId="274"/>
            <ac:picMk id="4" creationId="{4B667992-B389-13D7-1A92-BCCF44FCD524}"/>
          </ac:picMkLst>
        </pc:pic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19:36:51.922" v="1091" actId="20577"/>
        <pc:sldMkLst>
          <pc:docMk/>
          <pc:sldMk cId="3187111431" sldId="275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6:27.686" v="1085"/>
          <ac:spMkLst>
            <pc:docMk/>
            <pc:sldMk cId="3187111431" sldId="275"/>
            <ac:spMk id="2" creationId="{DA0B0161-FFC8-1FE4-45A4-FC2E88C7142D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1:41:19.973" v="221"/>
          <ac:spMkLst>
            <pc:docMk/>
            <pc:sldMk cId="3187111431" sldId="275"/>
            <ac:spMk id="3" creationId="{459C1D29-D5AE-0C48-EB10-0783C667D478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36:51.922" v="1091" actId="20577"/>
          <ac:spMkLst>
            <pc:docMk/>
            <pc:sldMk cId="3187111431" sldId="275"/>
            <ac:spMk id="3" creationId="{7C11B3FF-475A-7FDD-517E-1FE847269867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6:27.686" v="1085"/>
          <ac:spMkLst>
            <pc:docMk/>
            <pc:sldMk cId="3187111431" sldId="275"/>
            <ac:spMk id="9" creationId="{649C91A9-84E7-4BF0-9026-62F01380D853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6:27.686" v="1085"/>
          <ac:spMkLst>
            <pc:docMk/>
            <pc:sldMk cId="3187111431" sldId="275"/>
            <ac:spMk id="11" creationId="{9B47378D-AD27-45D0-8C1C-5B1098DCC068}"/>
          </ac:spMkLst>
        </pc:spChg>
        <pc:picChg chg="add mod ord">
          <ac:chgData name="Naiara Derossi - Redutores IBR - Caxias do Sul (RS)" userId="S::naiara.derossi@redutoresibr.com.br::b83140b7-1ee9-4a94-8835-e61bfb406412" providerId="AD" clId="Web-{F5E0979C-CEDC-8493-C9A2-8FCC78A8B631}" dt="2025-07-29T19:36:27.686" v="1085"/>
          <ac:picMkLst>
            <pc:docMk/>
            <pc:sldMk cId="3187111431" sldId="275"/>
            <ac:picMk id="4" creationId="{FAA1A679-743F-A74C-44EF-94FAE3D09819}"/>
          </ac:picMkLst>
        </pc:pic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19:38:52.427" v="1098" actId="20577"/>
        <pc:sldMkLst>
          <pc:docMk/>
          <pc:sldMk cId="2756298032" sldId="276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7:56.706" v="1092"/>
          <ac:spMkLst>
            <pc:docMk/>
            <pc:sldMk cId="2756298032" sldId="276"/>
            <ac:spMk id="2" creationId="{23641CC2-8A7A-F1D6-D3C7-3FED1F3A93A7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38:52.427" v="1098" actId="20577"/>
          <ac:spMkLst>
            <pc:docMk/>
            <pc:sldMk cId="2756298032" sldId="276"/>
            <ac:spMk id="3" creationId="{FAC4C9E5-C154-6B1B-43E6-B4884F8D01D4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7:56.706" v="1092"/>
          <ac:spMkLst>
            <pc:docMk/>
            <pc:sldMk cId="2756298032" sldId="276"/>
            <ac:spMk id="8" creationId="{B34F5AD2-EDBD-4BBD-A55C-EAFFD0C7097A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7:56.706" v="1092"/>
          <ac:spMkLst>
            <pc:docMk/>
            <pc:sldMk cId="2756298032" sldId="276"/>
            <ac:spMk id="10" creationId="{C3896A03-3945-419A-B66B-4EE266EDD152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37:56.706" v="1092"/>
          <ac:spMkLst>
            <pc:docMk/>
            <pc:sldMk cId="2756298032" sldId="276"/>
            <ac:spMk id="12" creationId="{B8EAE243-3A9F-4A46-B0D9-04C723A8A1BD}"/>
          </ac:spMkLst>
        </pc:spChg>
        <pc:picChg chg="add del mod">
          <ac:chgData name="Naiara Derossi - Redutores IBR - Caxias do Sul (RS)" userId="S::naiara.derossi@redutoresibr.com.br::b83140b7-1ee9-4a94-8835-e61bfb406412" providerId="AD" clId="Web-{F5E0979C-CEDC-8493-C9A2-8FCC78A8B631}" dt="2025-07-29T12:38:10.731" v="590"/>
          <ac:picMkLst>
            <pc:docMk/>
            <pc:sldMk cId="2756298032" sldId="276"/>
            <ac:picMk id="4" creationId="{13A4E893-D896-B620-D9FF-E4C6C2921204}"/>
          </ac:picMkLst>
        </pc:picChg>
      </pc:sldChg>
      <pc:sldChg chg="addSp modSp new mod setBg">
        <pc:chgData name="Naiara Derossi - Redutores IBR - Caxias do Sul (RS)" userId="S::naiara.derossi@redutoresibr.com.br::b83140b7-1ee9-4a94-8835-e61bfb406412" providerId="AD" clId="Web-{F5E0979C-CEDC-8493-C9A2-8FCC78A8B631}" dt="2025-07-29T19:40:44.229" v="1109" actId="20577"/>
        <pc:sldMkLst>
          <pc:docMk/>
          <pc:sldMk cId="4281222331" sldId="277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40:38.400" v="1107" actId="20577"/>
          <ac:spMkLst>
            <pc:docMk/>
            <pc:sldMk cId="4281222331" sldId="277"/>
            <ac:spMk id="2" creationId="{640B6DEA-0762-2F91-4E49-E29AD4809017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40:44.229" v="1109" actId="20577"/>
          <ac:spMkLst>
            <pc:docMk/>
            <pc:sldMk cId="4281222331" sldId="277"/>
            <ac:spMk id="3" creationId="{25157E3C-B662-1B48-838C-0CEEB885C36D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40:33.540" v="1106"/>
          <ac:spMkLst>
            <pc:docMk/>
            <pc:sldMk cId="4281222331" sldId="277"/>
            <ac:spMk id="8" creationId="{70DFC902-7D23-471A-B557-B6B6917D7A0D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40:33.540" v="1106"/>
          <ac:spMkLst>
            <pc:docMk/>
            <pc:sldMk cId="4281222331" sldId="277"/>
            <ac:spMk id="10" creationId="{A55D5633-D557-4DCA-982C-FF36EB7A1C00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19:40:33.540" v="1106"/>
          <ac:spMkLst>
            <pc:docMk/>
            <pc:sldMk cId="4281222331" sldId="277"/>
            <ac:spMk id="12" creationId="{450D3AD2-FA80-415F-A9CE-54D884561CD7}"/>
          </ac:spMkLst>
        </pc:spChg>
      </pc:sldChg>
      <pc:sldChg chg="addSp modSp new mod setBg">
        <pc:chgData name="Naiara Derossi - Redutores IBR - Caxias do Sul (RS)" userId="S::naiara.derossi@redutoresibr.com.br::b83140b7-1ee9-4a94-8835-e61bfb406412" providerId="AD" clId="Web-{F5E0979C-CEDC-8493-C9A2-8FCC78A8B631}" dt="2025-07-29T19:57:42.958" v="1202" actId="20577"/>
        <pc:sldMkLst>
          <pc:docMk/>
          <pc:sldMk cId="1631253881" sldId="278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56:25.502" v="1190"/>
          <ac:spMkLst>
            <pc:docMk/>
            <pc:sldMk cId="1631253881" sldId="278"/>
            <ac:spMk id="2" creationId="{E98CC68B-44FF-00FA-689E-0411F83F94C2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57:42.958" v="1202" actId="20577"/>
          <ac:spMkLst>
            <pc:docMk/>
            <pc:sldMk cId="1631253881" sldId="278"/>
            <ac:spMk id="3" creationId="{76A38010-5A4E-2FBB-EC7D-A197361E4B91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56:51.331" v="1192"/>
          <ac:spMkLst>
            <pc:docMk/>
            <pc:sldMk cId="1631253881" sldId="278"/>
            <ac:spMk id="10" creationId="{59A309A7-1751-4ABE-A3C1-EEC40366AD89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57:15.504" v="1197"/>
          <ac:spMkLst>
            <pc:docMk/>
            <pc:sldMk cId="1631253881" sldId="278"/>
            <ac:spMk id="12" creationId="{967D8EB6-EAE1-4F9C-B398-83321E287204}"/>
          </ac:spMkLst>
        </pc:spChg>
        <pc:picChg chg="add mod">
          <ac:chgData name="Naiara Derossi - Redutores IBR - Caxias do Sul (RS)" userId="S::naiara.derossi@redutoresibr.com.br::b83140b7-1ee9-4a94-8835-e61bfb406412" providerId="AD" clId="Web-{F5E0979C-CEDC-8493-C9A2-8FCC78A8B631}" dt="2025-07-29T19:57:22.301" v="1199"/>
          <ac:picMkLst>
            <pc:docMk/>
            <pc:sldMk cId="1631253881" sldId="278"/>
            <ac:picMk id="7" creationId="{131B6E57-6B77-4FE2-8309-A730BF59D037}"/>
          </ac:picMkLst>
        </pc:pic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20:24:28.119" v="1470"/>
        <pc:sldMkLst>
          <pc:docMk/>
          <pc:sldMk cId="2566388399" sldId="279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13:04:28.671" v="724"/>
          <ac:spMkLst>
            <pc:docMk/>
            <pc:sldMk cId="2566388399" sldId="279"/>
            <ac:spMk id="2" creationId="{9E815097-40D6-0A6F-0217-BA8FD356895C}"/>
          </ac:spMkLst>
        </pc:spChg>
        <pc:spChg chg="del mod">
          <ac:chgData name="Naiara Derossi - Redutores IBR - Caxias do Sul (RS)" userId="S::naiara.derossi@redutoresibr.com.br::b83140b7-1ee9-4a94-8835-e61bfb406412" providerId="AD" clId="Web-{F5E0979C-CEDC-8493-C9A2-8FCC78A8B631}" dt="2025-07-29T13:03:22.919" v="714"/>
          <ac:spMkLst>
            <pc:docMk/>
            <pc:sldMk cId="2566388399" sldId="279"/>
            <ac:spMk id="3" creationId="{6E3D1036-5E88-70FB-094E-69E6A5D3C431}"/>
          </ac:spMkLst>
        </pc:spChg>
        <pc:spChg chg="add mod ord">
          <ac:chgData name="Naiara Derossi - Redutores IBR - Caxias do Sul (RS)" userId="S::naiara.derossi@redutoresibr.com.br::b83140b7-1ee9-4a94-8835-e61bfb406412" providerId="AD" clId="Web-{F5E0979C-CEDC-8493-C9A2-8FCC78A8B631}" dt="2025-07-29T20:24:28.119" v="1470"/>
          <ac:spMkLst>
            <pc:docMk/>
            <pc:sldMk cId="2566388399" sldId="279"/>
            <ac:spMk id="4" creationId="{F9DF2CF1-8396-51C1-1D23-8A58BD3E0F72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13:04:06.029" v="720"/>
          <ac:spMkLst>
            <pc:docMk/>
            <pc:sldMk cId="2566388399" sldId="279"/>
            <ac:spMk id="7" creationId="{072320E2-6A1A-664E-1E46-B410C95631D9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20:24:19.087" v="1467"/>
          <ac:spMkLst>
            <pc:docMk/>
            <pc:sldMk cId="2566388399" sldId="279"/>
            <ac:spMk id="13" creationId="{1500B4A4-B1F1-41EA-886A-B8A210DBCA3B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20:24:19.087" v="1467"/>
          <ac:spMkLst>
            <pc:docMk/>
            <pc:sldMk cId="2566388399" sldId="279"/>
            <ac:spMk id="15" creationId="{5E55A99C-0BDC-4DBE-8E40-9FA66F629FA1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20:24:28.119" v="1469"/>
          <ac:spMkLst>
            <pc:docMk/>
            <pc:sldMk cId="2566388399" sldId="279"/>
            <ac:spMk id="17" creationId="{42A4FC2C-047E-45A5-965D-8E1E3BF09BC6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24:28.119" v="1470"/>
          <ac:spMkLst>
            <pc:docMk/>
            <pc:sldMk cId="2566388399" sldId="279"/>
            <ac:spMk id="19" creationId="{1500B4A4-B1F1-41EA-886A-B8A210DBCA3B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24:28.119" v="1470"/>
          <ac:spMkLst>
            <pc:docMk/>
            <pc:sldMk cId="2566388399" sldId="279"/>
            <ac:spMk id="20" creationId="{5E55A99C-0BDC-4DBE-8E40-9FA66F629FA1}"/>
          </ac:spMkLst>
        </pc:spChg>
        <pc:picChg chg="add del mod ord">
          <ac:chgData name="Naiara Derossi - Redutores IBR - Caxias do Sul (RS)" userId="S::naiara.derossi@redutoresibr.com.br::b83140b7-1ee9-4a94-8835-e61bfb406412" providerId="AD" clId="Web-{F5E0979C-CEDC-8493-C9A2-8FCC78A8B631}" dt="2025-07-29T13:03:46.560" v="719"/>
          <ac:picMkLst>
            <pc:docMk/>
            <pc:sldMk cId="2566388399" sldId="279"/>
            <ac:picMk id="5" creationId="{37AD47C0-5424-516E-E5FE-611916E2992C}"/>
          </ac:picMkLst>
        </pc:picChg>
        <pc:picChg chg="add mod">
          <ac:chgData name="Naiara Derossi - Redutores IBR - Caxias do Sul (RS)" userId="S::naiara.derossi@redutoresibr.com.br::b83140b7-1ee9-4a94-8835-e61bfb406412" providerId="AD" clId="Web-{F5E0979C-CEDC-8493-C9A2-8FCC78A8B631}" dt="2025-07-29T20:24:28.119" v="1470"/>
          <ac:picMkLst>
            <pc:docMk/>
            <pc:sldMk cId="2566388399" sldId="279"/>
            <ac:picMk id="8" creationId="{F6A9989B-9C94-E902-6B10-3C62E73CDD83}"/>
          </ac:picMkLst>
        </pc:pic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20:14:05.874" v="1351"/>
        <pc:sldMkLst>
          <pc:docMk/>
          <pc:sldMk cId="3647272586" sldId="280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49:39.266" v="1155"/>
          <ac:spMkLst>
            <pc:docMk/>
            <pc:sldMk cId="3647272586" sldId="280"/>
            <ac:spMk id="2" creationId="{5F97D203-2B9B-649B-E426-5334217E905A}"/>
          </ac:spMkLst>
        </pc:spChg>
        <pc:spChg chg="del mod">
          <ac:chgData name="Naiara Derossi - Redutores IBR - Caxias do Sul (RS)" userId="S::naiara.derossi@redutoresibr.com.br::b83140b7-1ee9-4a94-8835-e61bfb406412" providerId="AD" clId="Web-{F5E0979C-CEDC-8493-C9A2-8FCC78A8B631}" dt="2025-07-29T12:49:00.554" v="638"/>
          <ac:spMkLst>
            <pc:docMk/>
            <pc:sldMk cId="3647272586" sldId="280"/>
            <ac:spMk id="3" creationId="{08C6AC4D-2D61-3880-7BFD-513BD6DFF1A5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20:10:59.991" v="1268"/>
          <ac:spMkLst>
            <pc:docMk/>
            <pc:sldMk cId="3647272586" sldId="280"/>
            <ac:spMk id="5" creationId="{28908C69-5EC6-263D-A0D1-0B7E50268973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19:49:49.798" v="1157"/>
          <ac:spMkLst>
            <pc:docMk/>
            <pc:sldMk cId="3647272586" sldId="280"/>
            <ac:spMk id="9" creationId="{A4AC5506-6312-4701-8D3C-40187889A947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20:13:02.059" v="1281"/>
          <ac:spMkLst>
            <pc:docMk/>
            <pc:sldMk cId="3647272586" sldId="280"/>
            <ac:spMk id="10" creationId="{35D51C10-235B-53CE-D011-1E166C28D0E7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49:39.266" v="1155"/>
          <ac:spMkLst>
            <pc:docMk/>
            <pc:sldMk cId="3647272586" sldId="280"/>
            <ac:spMk id="13" creationId="{F3DF9169-03E9-328B-E0B7-C2865D134B5F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49:39.266" v="1155"/>
          <ac:spMkLst>
            <pc:docMk/>
            <pc:sldMk cId="3647272586" sldId="280"/>
            <ac:spMk id="16" creationId="{84ECDE7A-6944-466D-8FFE-149A29BA6BAE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49:39.266" v="1155"/>
          <ac:spMkLst>
            <pc:docMk/>
            <pc:sldMk cId="3647272586" sldId="280"/>
            <ac:spMk id="18" creationId="{B3420082-9415-44EC-802E-C77D71D59C57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49:39.266" v="1155"/>
          <ac:spMkLst>
            <pc:docMk/>
            <pc:sldMk cId="3647272586" sldId="280"/>
            <ac:spMk id="20" creationId="{55A52C45-1FCB-4636-A80F-2849B8226C01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49:39.266" v="1155"/>
          <ac:spMkLst>
            <pc:docMk/>
            <pc:sldMk cId="3647272586" sldId="280"/>
            <ac:spMk id="22" creationId="{768EB4DD-3704-43AD-92B3-C4E0C6EA92CB}"/>
          </ac:spMkLst>
        </pc:spChg>
        <pc:graphicFrameChg chg="add del mod ord modGraphic">
          <ac:chgData name="Naiara Derossi - Redutores IBR - Caxias do Sul (RS)" userId="S::naiara.derossi@redutoresibr.com.br::b83140b7-1ee9-4a94-8835-e61bfb406412" providerId="AD" clId="Web-{F5E0979C-CEDC-8493-C9A2-8FCC78A8B631}" dt="2025-07-29T20:12:59.371" v="1280"/>
          <ac:graphicFrameMkLst>
            <pc:docMk/>
            <pc:sldMk cId="3647272586" sldId="280"/>
            <ac:graphicFrameMk id="7" creationId="{995CDE76-2515-9DD5-87C5-2867BBA387AA}"/>
          </ac:graphicFrameMkLst>
        </pc:graphicFrameChg>
        <pc:graphicFrameChg chg="add mod ord modGraphic">
          <ac:chgData name="Naiara Derossi - Redutores IBR - Caxias do Sul (RS)" userId="S::naiara.derossi@redutoresibr.com.br::b83140b7-1ee9-4a94-8835-e61bfb406412" providerId="AD" clId="Web-{F5E0979C-CEDC-8493-C9A2-8FCC78A8B631}" dt="2025-07-29T20:14:05.874" v="1351"/>
          <ac:graphicFrameMkLst>
            <pc:docMk/>
            <pc:sldMk cId="3647272586" sldId="280"/>
            <ac:graphicFrameMk id="12" creationId="{A89FB337-1642-8D32-62B6-18D4BEA13C71}"/>
          </ac:graphicFrameMkLst>
        </pc:graphicFrameChg>
        <pc:picChg chg="add del mod ord">
          <ac:chgData name="Naiara Derossi - Redutores IBR - Caxias do Sul (RS)" userId="S::naiara.derossi@redutoresibr.com.br::b83140b7-1ee9-4a94-8835-e61bfb406412" providerId="AD" clId="Web-{F5E0979C-CEDC-8493-C9A2-8FCC78A8B631}" dt="2025-07-29T20:10:56.960" v="1267"/>
          <ac:picMkLst>
            <pc:docMk/>
            <pc:sldMk cId="3647272586" sldId="280"/>
            <ac:picMk id="4" creationId="{52B54D0E-0427-CC16-3415-4942BB9CFC54}"/>
          </ac:picMkLst>
        </pc:pic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20:10:03.786" v="1266"/>
        <pc:sldMkLst>
          <pc:docMk/>
          <pc:sldMk cId="3114944106" sldId="281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9:58:29.538" v="1205"/>
          <ac:spMkLst>
            <pc:docMk/>
            <pc:sldMk cId="3114944106" sldId="281"/>
            <ac:spMk id="2" creationId="{45A0D7EF-699F-427F-02F6-E61396FEF26E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2:55:43.493" v="676"/>
          <ac:spMkLst>
            <pc:docMk/>
            <pc:sldMk cId="3114944106" sldId="281"/>
            <ac:spMk id="3" creationId="{1A576075-589C-D709-F69A-19DC6950407E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20:07:52.468" v="1243"/>
          <ac:spMkLst>
            <pc:docMk/>
            <pc:sldMk cId="3114944106" sldId="281"/>
            <ac:spMk id="5" creationId="{35B953B8-450F-2609-AD04-C33D935906FE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8:29.538" v="1204"/>
          <ac:spMkLst>
            <pc:docMk/>
            <pc:sldMk cId="3114944106" sldId="281"/>
            <ac:spMk id="9" creationId="{65C9D962-F904-4553-A140-500CF3EFC58A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8:29.538" v="1204"/>
          <ac:spMkLst>
            <pc:docMk/>
            <pc:sldMk cId="3114944106" sldId="281"/>
            <ac:spMk id="11" creationId="{02FE0FA2-B10C-4B9F-B9CC-E5D9AD400454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19:58:29.538" v="1204"/>
          <ac:spMkLst>
            <pc:docMk/>
            <pc:sldMk cId="3114944106" sldId="281"/>
            <ac:spMk id="13" creationId="{3389D0BC-BA1D-4360-88F9-D9ECCBDAB50E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19:58:45.898" v="1208"/>
          <ac:spMkLst>
            <pc:docMk/>
            <pc:sldMk cId="3114944106" sldId="281"/>
            <ac:spMk id="15" creationId="{A4AC5506-6312-4701-8D3C-40187889A947}"/>
          </ac:spMkLst>
        </pc:spChg>
        <pc:graphicFrameChg chg="add mod ord modGraphic">
          <ac:chgData name="Naiara Derossi - Redutores IBR - Caxias do Sul (RS)" userId="S::naiara.derossi@redutoresibr.com.br::b83140b7-1ee9-4a94-8835-e61bfb406412" providerId="AD" clId="Web-{F5E0979C-CEDC-8493-C9A2-8FCC78A8B631}" dt="2025-07-29T20:10:03.786" v="1266"/>
          <ac:graphicFrameMkLst>
            <pc:docMk/>
            <pc:sldMk cId="3114944106" sldId="281"/>
            <ac:graphicFrameMk id="7" creationId="{70BACC45-64ED-9240-2ACE-65999B34863D}"/>
          </ac:graphicFrameMkLst>
        </pc:graphicFrameChg>
        <pc:picChg chg="add del mod ord">
          <ac:chgData name="Naiara Derossi - Redutores IBR - Caxias do Sul (RS)" userId="S::naiara.derossi@redutoresibr.com.br::b83140b7-1ee9-4a94-8835-e61bfb406412" providerId="AD" clId="Web-{F5E0979C-CEDC-8493-C9A2-8FCC78A8B631}" dt="2025-07-29T20:07:48.155" v="1242"/>
          <ac:picMkLst>
            <pc:docMk/>
            <pc:sldMk cId="3114944106" sldId="281"/>
            <ac:picMk id="4" creationId="{2EE336EB-184A-8CA5-C7FE-81CE23ED851B}"/>
          </ac:picMkLst>
        </pc:picChg>
      </pc:sldChg>
      <pc:sldChg chg="addSp delSp modSp new del">
        <pc:chgData name="Naiara Derossi - Redutores IBR - Caxias do Sul (RS)" userId="S::naiara.derossi@redutoresibr.com.br::b83140b7-1ee9-4a94-8835-e61bfb406412" providerId="AD" clId="Web-{F5E0979C-CEDC-8493-C9A2-8FCC78A8B631}" dt="2025-07-29T18:37:56.726" v="783"/>
        <pc:sldMkLst>
          <pc:docMk/>
          <pc:sldMk cId="3245783370" sldId="282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3:04:55.109" v="729" actId="20577"/>
          <ac:spMkLst>
            <pc:docMk/>
            <pc:sldMk cId="3245783370" sldId="282"/>
            <ac:spMk id="2" creationId="{A182710E-BEF9-3990-3BAF-BD35445A313E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13:10:56.327" v="745" actId="20577"/>
          <ac:spMkLst>
            <pc:docMk/>
            <pc:sldMk cId="3245783370" sldId="282"/>
            <ac:spMk id="3" creationId="{77F55EC7-9D37-D113-3C5E-3CBF7C018DFC}"/>
          </ac:spMkLst>
        </pc:spChg>
        <pc:spChg chg="add del mod">
          <ac:chgData name="Naiara Derossi - Redutores IBR - Caxias do Sul (RS)" userId="S::naiara.derossi@redutoresibr.com.br::b83140b7-1ee9-4a94-8835-e61bfb406412" providerId="AD" clId="Web-{F5E0979C-CEDC-8493-C9A2-8FCC78A8B631}" dt="2025-07-29T13:01:35.539" v="706"/>
          <ac:spMkLst>
            <pc:docMk/>
            <pc:sldMk cId="3245783370" sldId="282"/>
            <ac:spMk id="4" creationId="{BDB7750F-E526-6757-A608-F7EB2E28FB74}"/>
          </ac:spMkLst>
        </pc:spChg>
      </pc:sldChg>
      <pc:sldChg chg="addSp modSp new mod setBg">
        <pc:chgData name="Naiara Derossi - Redutores IBR - Caxias do Sul (RS)" userId="S::naiara.derossi@redutoresibr.com.br::b83140b7-1ee9-4a94-8835-e61bfb406412" providerId="AD" clId="Web-{F5E0979C-CEDC-8493-C9A2-8FCC78A8B631}" dt="2025-07-29T20:22:08.676" v="1447" actId="1076"/>
        <pc:sldMkLst>
          <pc:docMk/>
          <pc:sldMk cId="233636003" sldId="283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20:15:05.252" v="1352"/>
          <ac:spMkLst>
            <pc:docMk/>
            <pc:sldMk cId="233636003" sldId="283"/>
            <ac:spMk id="2" creationId="{152E30F7-D309-75AE-6F09-7656479FCD7A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20:22:08.676" v="1447" actId="1076"/>
          <ac:spMkLst>
            <pc:docMk/>
            <pc:sldMk cId="233636003" sldId="283"/>
            <ac:spMk id="3" creationId="{8675A39C-5E72-D201-80BC-2308FB63245E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20:15:35.019" v="1358"/>
          <ac:spMkLst>
            <pc:docMk/>
            <pc:sldMk cId="233636003" sldId="283"/>
            <ac:spMk id="8" creationId="{70DFC902-7D23-471A-B557-B6B6917D7A0D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15:05.252" v="1352"/>
          <ac:spMkLst>
            <pc:docMk/>
            <pc:sldMk cId="233636003" sldId="283"/>
            <ac:spMk id="10" creationId="{A55D5633-D557-4DCA-982C-FF36EB7A1C00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15:05.252" v="1352"/>
          <ac:spMkLst>
            <pc:docMk/>
            <pc:sldMk cId="233636003" sldId="283"/>
            <ac:spMk id="12" creationId="{450D3AD2-FA80-415F-A9CE-54D884561CD7}"/>
          </ac:spMkLst>
        </pc:spChg>
      </pc:sldChg>
      <pc:sldChg chg="modSp new del">
        <pc:chgData name="Naiara Derossi - Redutores IBR - Caxias do Sul (RS)" userId="S::naiara.derossi@redutoresibr.com.br::b83140b7-1ee9-4a94-8835-e61bfb406412" providerId="AD" clId="Web-{F5E0979C-CEDC-8493-C9A2-8FCC78A8B631}" dt="2025-07-29T20:20:42.438" v="1420"/>
        <pc:sldMkLst>
          <pc:docMk/>
          <pc:sldMk cId="273956845" sldId="284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8:17:34.128" v="763" actId="20577"/>
          <ac:spMkLst>
            <pc:docMk/>
            <pc:sldMk cId="273956845" sldId="284"/>
            <ac:spMk id="3" creationId="{16A0F9E9-BFFC-76F6-2E19-6A5348ABC45A}"/>
          </ac:spMkLst>
        </pc:spChg>
      </pc:sldChg>
      <pc:sldChg chg="modSp new del">
        <pc:chgData name="Naiara Derossi - Redutores IBR - Caxias do Sul (RS)" userId="S::naiara.derossi@redutoresibr.com.br::b83140b7-1ee9-4a94-8835-e61bfb406412" providerId="AD" clId="Web-{F5E0979C-CEDC-8493-C9A2-8FCC78A8B631}" dt="2025-07-29T20:22:12.738" v="1448"/>
        <pc:sldMkLst>
          <pc:docMk/>
          <pc:sldMk cId="3436528983" sldId="285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8:21:59.592" v="766" actId="20577"/>
          <ac:spMkLst>
            <pc:docMk/>
            <pc:sldMk cId="3436528983" sldId="285"/>
            <ac:spMk id="3" creationId="{269DC80E-6C5F-8432-04F7-9910F205EC00}"/>
          </ac:spMkLst>
        </pc:spChg>
      </pc:sldChg>
      <pc:sldChg chg="modSp new del">
        <pc:chgData name="Naiara Derossi - Redutores IBR - Caxias do Sul (RS)" userId="S::naiara.derossi@redutoresibr.com.br::b83140b7-1ee9-4a94-8835-e61bfb406412" providerId="AD" clId="Web-{F5E0979C-CEDC-8493-C9A2-8FCC78A8B631}" dt="2025-07-29T20:22:20.723" v="1449"/>
        <pc:sldMkLst>
          <pc:docMk/>
          <pc:sldMk cId="150720284" sldId="286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18:22:11.062" v="769" actId="20577"/>
          <ac:spMkLst>
            <pc:docMk/>
            <pc:sldMk cId="150720284" sldId="286"/>
            <ac:spMk id="3" creationId="{909EBD7E-0D4B-E6F5-AB90-98A0C0715444}"/>
          </ac:spMkLst>
        </pc:spChg>
      </pc:sldChg>
      <pc:sldChg chg="new del">
        <pc:chgData name="Naiara Derossi - Redutores IBR - Caxias do Sul (RS)" userId="S::naiara.derossi@redutoresibr.com.br::b83140b7-1ee9-4a94-8835-e61bfb406412" providerId="AD" clId="Web-{F5E0979C-CEDC-8493-C9A2-8FCC78A8B631}" dt="2025-07-29T18:22:13.515" v="771"/>
        <pc:sldMkLst>
          <pc:docMk/>
          <pc:sldMk cId="2856035070" sldId="287"/>
        </pc:sldMkLst>
      </pc:sldChg>
      <pc:sldChg chg="addSp delSp modSp new mod ord setBg">
        <pc:chgData name="Naiara Derossi - Redutores IBR - Caxias do Sul (RS)" userId="S::naiara.derossi@redutoresibr.com.br::b83140b7-1ee9-4a94-8835-e61bfb406412" providerId="AD" clId="Web-{F5E0979C-CEDC-8493-C9A2-8FCC78A8B631}" dt="2025-07-29T20:25:30.606" v="1485"/>
        <pc:sldMkLst>
          <pc:docMk/>
          <pc:sldMk cId="4080429136" sldId="287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20:23:53.305" v="1463"/>
          <ac:spMkLst>
            <pc:docMk/>
            <pc:sldMk cId="4080429136" sldId="287"/>
            <ac:spMk id="2" creationId="{FEFA8D4D-2D38-3CDD-CD18-1EA5E5AF6BCC}"/>
          </ac:spMkLst>
        </pc:spChg>
        <pc:spChg chg="del">
          <ac:chgData name="Naiara Derossi - Redutores IBR - Caxias do Sul (RS)" userId="S::naiara.derossi@redutoresibr.com.br::b83140b7-1ee9-4a94-8835-e61bfb406412" providerId="AD" clId="Web-{F5E0979C-CEDC-8493-C9A2-8FCC78A8B631}" dt="2025-07-29T18:27:04.824" v="773"/>
          <ac:spMkLst>
            <pc:docMk/>
            <pc:sldMk cId="4080429136" sldId="287"/>
            <ac:spMk id="3" creationId="{A5A19346-B46D-8CDD-08F6-6E741A297284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20:25:18.824" v="1476" actId="14100"/>
          <ac:spMkLst>
            <pc:docMk/>
            <pc:sldMk cId="4080429136" sldId="287"/>
            <ac:spMk id="7" creationId="{EC06FDE2-F732-83E1-0EBD-BC332EA54586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20:25:11.793" v="1474"/>
          <ac:spMkLst>
            <pc:docMk/>
            <pc:sldMk cId="4080429136" sldId="287"/>
            <ac:spMk id="12" creationId="{388F20F8-60BF-42FE-A252-DFD5A74451CA}"/>
          </ac:spMkLst>
        </pc:spChg>
        <pc:spChg chg="add del">
          <ac:chgData name="Naiara Derossi - Redutores IBR - Caxias do Sul (RS)" userId="S::naiara.derossi@redutoresibr.com.br::b83140b7-1ee9-4a94-8835-e61bfb406412" providerId="AD" clId="Web-{F5E0979C-CEDC-8493-C9A2-8FCC78A8B631}" dt="2025-07-29T20:25:11.793" v="1474"/>
          <ac:spMkLst>
            <pc:docMk/>
            <pc:sldMk cId="4080429136" sldId="287"/>
            <ac:spMk id="14" creationId="{98A68847-134F-4AF1-B1C6-332344C9C90D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25:11.793" v="1475"/>
          <ac:spMkLst>
            <pc:docMk/>
            <pc:sldMk cId="4080429136" sldId="287"/>
            <ac:spMk id="16" creationId="{AC477752-ACCA-41C1-9B1D-D0CED1F9CBDD}"/>
          </ac:spMkLst>
        </pc:spChg>
        <pc:graphicFrameChg chg="add mod ord modGraphic">
          <ac:chgData name="Naiara Derossi - Redutores IBR - Caxias do Sul (RS)" userId="S::naiara.derossi@redutoresibr.com.br::b83140b7-1ee9-4a94-8835-e61bfb406412" providerId="AD" clId="Web-{F5E0979C-CEDC-8493-C9A2-8FCC78A8B631}" dt="2025-07-29T20:25:30.606" v="1485"/>
          <ac:graphicFrameMkLst>
            <pc:docMk/>
            <pc:sldMk cId="4080429136" sldId="287"/>
            <ac:graphicFrameMk id="5" creationId="{B6F13438-5139-4B68-0C2C-752FBD560FA2}"/>
          </ac:graphicFrameMkLst>
        </pc:graphicFrameChg>
      </pc:sldChg>
      <pc:sldChg chg="addSp delSp modSp new mod setBg">
        <pc:chgData name="Naiara Derossi - Redutores IBR - Caxias do Sul (RS)" userId="S::naiara.derossi@redutoresibr.com.br::b83140b7-1ee9-4a94-8835-e61bfb406412" providerId="AD" clId="Web-{F5E0979C-CEDC-8493-C9A2-8FCC78A8B631}" dt="2025-07-29T20:26:45.265" v="1493"/>
        <pc:sldMkLst>
          <pc:docMk/>
          <pc:sldMk cId="294416233" sldId="288"/>
        </pc:sldMkLst>
        <pc:spChg chg="del">
          <ac:chgData name="Naiara Derossi - Redutores IBR - Caxias do Sul (RS)" userId="S::naiara.derossi@redutoresibr.com.br::b83140b7-1ee9-4a94-8835-e61bfb406412" providerId="AD" clId="Web-{F5E0979C-CEDC-8493-C9A2-8FCC78A8B631}" dt="2025-07-29T20:26:06.092" v="1486"/>
          <ac:spMkLst>
            <pc:docMk/>
            <pc:sldMk cId="294416233" sldId="288"/>
            <ac:spMk id="2" creationId="{59466F78-AFF5-9C6C-7D49-A358BB51E644}"/>
          </ac:spMkLst>
        </pc:spChg>
        <pc:spChg chg="del mod">
          <ac:chgData name="Naiara Derossi - Redutores IBR - Caxias do Sul (RS)" userId="S::naiara.derossi@redutoresibr.com.br::b83140b7-1ee9-4a94-8835-e61bfb406412" providerId="AD" clId="Web-{F5E0979C-CEDC-8493-C9A2-8FCC78A8B631}" dt="2025-07-29T20:26:22.592" v="1488"/>
          <ac:spMkLst>
            <pc:docMk/>
            <pc:sldMk cId="294416233" sldId="288"/>
            <ac:spMk id="3" creationId="{0C7F2094-E890-AC5C-083F-048F7A868691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26:22.592" v="1488"/>
          <ac:spMkLst>
            <pc:docMk/>
            <pc:sldMk cId="294416233" sldId="288"/>
            <ac:spMk id="9" creationId="{53B021B3-DE93-4AB7-8A18-CF5F1CED88B8}"/>
          </ac:spMkLst>
        </pc:spChg>
        <pc:spChg chg="add">
          <ac:chgData name="Naiara Derossi - Redutores IBR - Caxias do Sul (RS)" userId="S::naiara.derossi@redutoresibr.com.br::b83140b7-1ee9-4a94-8835-e61bfb406412" providerId="AD" clId="Web-{F5E0979C-CEDC-8493-C9A2-8FCC78A8B631}" dt="2025-07-29T20:26:22.592" v="1488"/>
          <ac:spMkLst>
            <pc:docMk/>
            <pc:sldMk cId="294416233" sldId="288"/>
            <ac:spMk id="11" creationId="{52D502E5-F6B4-4D58-B4AE-FC466FF15EE8}"/>
          </ac:spMkLst>
        </pc:spChg>
        <pc:spChg chg="add mod">
          <ac:chgData name="Naiara Derossi - Redutores IBR - Caxias do Sul (RS)" userId="S::naiara.derossi@redutoresibr.com.br::b83140b7-1ee9-4a94-8835-e61bfb406412" providerId="AD" clId="Web-{F5E0979C-CEDC-8493-C9A2-8FCC78A8B631}" dt="2025-07-29T20:26:34.656" v="1492"/>
          <ac:spMkLst>
            <pc:docMk/>
            <pc:sldMk cId="294416233" sldId="288"/>
            <ac:spMk id="13" creationId="{9DECDBF4-02B6-4BB4-B65B-B8107AD6A9E8}"/>
          </ac:spMkLst>
        </pc:spChg>
        <pc:graphicFrameChg chg="add modGraphic">
          <ac:chgData name="Naiara Derossi - Redutores IBR - Caxias do Sul (RS)" userId="S::naiara.derossi@redutoresibr.com.br::b83140b7-1ee9-4a94-8835-e61bfb406412" providerId="AD" clId="Web-{F5E0979C-CEDC-8493-C9A2-8FCC78A8B631}" dt="2025-07-29T20:26:45.265" v="1493"/>
          <ac:graphicFrameMkLst>
            <pc:docMk/>
            <pc:sldMk cId="294416233" sldId="288"/>
            <ac:graphicFrameMk id="5" creationId="{3BB09643-40A8-AD99-7C22-A08E04D0441F}"/>
          </ac:graphicFrameMkLst>
        </pc:graphicFrameChg>
      </pc:sldChg>
      <pc:sldChg chg="modSp new">
        <pc:chgData name="Naiara Derossi - Redutores IBR - Caxias do Sul (RS)" userId="S::naiara.derossi@redutoresibr.com.br::b83140b7-1ee9-4a94-8835-e61bfb406412" providerId="AD" clId="Web-{F5E0979C-CEDC-8493-C9A2-8FCC78A8B631}" dt="2025-07-29T20:27:03.688" v="1497" actId="20577"/>
        <pc:sldMkLst>
          <pc:docMk/>
          <pc:sldMk cId="1263871123" sldId="289"/>
        </pc:sldMkLst>
        <pc:spChg chg="mod">
          <ac:chgData name="Naiara Derossi - Redutores IBR - Caxias do Sul (RS)" userId="S::naiara.derossi@redutoresibr.com.br::b83140b7-1ee9-4a94-8835-e61bfb406412" providerId="AD" clId="Web-{F5E0979C-CEDC-8493-C9A2-8FCC78A8B631}" dt="2025-07-29T20:27:00.797" v="1495" actId="20577"/>
          <ac:spMkLst>
            <pc:docMk/>
            <pc:sldMk cId="1263871123" sldId="289"/>
            <ac:spMk id="2" creationId="{A134D60A-42E3-972C-C9B5-84F6B944D522}"/>
          </ac:spMkLst>
        </pc:spChg>
        <pc:spChg chg="mod">
          <ac:chgData name="Naiara Derossi - Redutores IBR - Caxias do Sul (RS)" userId="S::naiara.derossi@redutoresibr.com.br::b83140b7-1ee9-4a94-8835-e61bfb406412" providerId="AD" clId="Web-{F5E0979C-CEDC-8493-C9A2-8FCC78A8B631}" dt="2025-07-29T20:27:03.688" v="1497" actId="20577"/>
          <ac:spMkLst>
            <pc:docMk/>
            <pc:sldMk cId="1263871123" sldId="289"/>
            <ac:spMk id="3" creationId="{95DA13CD-9813-9F50-643B-269316ACF11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3E928-B046-4863-A2FD-D6A4283793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EE782EA-CF58-499B-80B9-90B535679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 obesidade é um problema de saúde pública crescente.</a:t>
          </a:r>
        </a:p>
      </dgm:t>
    </dgm:pt>
    <dgm:pt modelId="{7286A74B-7BC9-4A8C-8C62-79AED623C9DC}" type="parTrans" cxnId="{02D7D76F-7FC8-4C6C-82FE-1DF85A165246}">
      <dgm:prSet/>
      <dgm:spPr/>
      <dgm:t>
        <a:bodyPr/>
        <a:lstStyle/>
        <a:p>
          <a:endParaRPr lang="en-US"/>
        </a:p>
      </dgm:t>
    </dgm:pt>
    <dgm:pt modelId="{2C4CD31A-3981-498B-8392-14DF9F89DFA7}" type="sibTrans" cxnId="{02D7D76F-7FC8-4C6C-82FE-1DF85A165246}">
      <dgm:prSet/>
      <dgm:spPr/>
      <dgm:t>
        <a:bodyPr/>
        <a:lstStyle/>
        <a:p>
          <a:endParaRPr lang="en-US"/>
        </a:p>
      </dgm:t>
    </dgm:pt>
    <dgm:pt modelId="{0B1C5C04-8ED0-4480-8628-D79340267C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Fatores de risco incluem idade, histórico familiar e sedentarismo.</a:t>
          </a:r>
        </a:p>
      </dgm:t>
    </dgm:pt>
    <dgm:pt modelId="{4E7E9176-BFC3-4233-9B61-2BC9A7E2989E}" type="parTrans" cxnId="{7FC618B4-767E-49B9-9AB4-22C51F3B6AC5}">
      <dgm:prSet/>
      <dgm:spPr/>
      <dgm:t>
        <a:bodyPr/>
        <a:lstStyle/>
        <a:p>
          <a:endParaRPr lang="en-US"/>
        </a:p>
      </dgm:t>
    </dgm:pt>
    <dgm:pt modelId="{7C52CEA9-7675-4ACA-AF2E-0A1090EE8D7C}" type="sibTrans" cxnId="{7FC618B4-767E-49B9-9AB4-22C51F3B6AC5}">
      <dgm:prSet/>
      <dgm:spPr/>
      <dgm:t>
        <a:bodyPr/>
        <a:lstStyle/>
        <a:p>
          <a:endParaRPr lang="en-US"/>
        </a:p>
      </dgm:t>
    </dgm:pt>
    <dgm:pt modelId="{AB3AF776-790D-4075-8CAC-B559DFE44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Predição precoce pode evitar agravos à saúde.</a:t>
          </a:r>
        </a:p>
      </dgm:t>
    </dgm:pt>
    <dgm:pt modelId="{E982E5F0-D350-406D-8343-4230CD0B1E8F}" type="parTrans" cxnId="{328C333E-6AE4-4122-9A03-20DCE778EB4A}">
      <dgm:prSet/>
      <dgm:spPr/>
      <dgm:t>
        <a:bodyPr/>
        <a:lstStyle/>
        <a:p>
          <a:endParaRPr lang="en-US"/>
        </a:p>
      </dgm:t>
    </dgm:pt>
    <dgm:pt modelId="{87CF0300-1CF9-4FF6-BA72-A39A56105AFA}" type="sibTrans" cxnId="{328C333E-6AE4-4122-9A03-20DCE778EB4A}">
      <dgm:prSet/>
      <dgm:spPr/>
      <dgm:t>
        <a:bodyPr/>
        <a:lstStyle/>
        <a:p>
          <a:endParaRPr lang="en-US"/>
        </a:p>
      </dgm:t>
    </dgm:pt>
    <dgm:pt modelId="{329690D9-CD6B-4686-88D0-05F74AAFA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Unimos inteligência preditiva e visualização analítica.</a:t>
          </a:r>
        </a:p>
      </dgm:t>
    </dgm:pt>
    <dgm:pt modelId="{C66B748C-21EC-4574-8851-8E90A32C9D06}" type="parTrans" cxnId="{7F077DAF-E687-4739-B3E4-25E3D97C7AE1}">
      <dgm:prSet/>
      <dgm:spPr/>
      <dgm:t>
        <a:bodyPr/>
        <a:lstStyle/>
        <a:p>
          <a:endParaRPr lang="en-US"/>
        </a:p>
      </dgm:t>
    </dgm:pt>
    <dgm:pt modelId="{710C4965-12BF-4560-AA63-6F25B8380AFF}" type="sibTrans" cxnId="{7F077DAF-E687-4739-B3E4-25E3D97C7AE1}">
      <dgm:prSet/>
      <dgm:spPr/>
      <dgm:t>
        <a:bodyPr/>
        <a:lstStyle/>
        <a:p>
          <a:endParaRPr lang="en-US"/>
        </a:p>
      </dgm:t>
    </dgm:pt>
    <dgm:pt modelId="{E29ACC20-4957-40A0-86B2-97F553DA57BE}" type="pres">
      <dgm:prSet presAssocID="{C713E928-B046-4863-A2FD-D6A428379361}" presName="root" presStyleCnt="0">
        <dgm:presLayoutVars>
          <dgm:dir/>
          <dgm:resizeHandles val="exact"/>
        </dgm:presLayoutVars>
      </dgm:prSet>
      <dgm:spPr/>
    </dgm:pt>
    <dgm:pt modelId="{E7A824D4-943E-40C2-A43F-23F72D514052}" type="pres">
      <dgm:prSet presAssocID="{2EE782EA-CF58-499B-80B9-90B535679B9C}" presName="compNode" presStyleCnt="0"/>
      <dgm:spPr/>
    </dgm:pt>
    <dgm:pt modelId="{9B594B3F-183F-46F7-A2AF-6A51D69784D2}" type="pres">
      <dgm:prSet presAssocID="{2EE782EA-CF58-499B-80B9-90B535679B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B03A56C-366F-4AE0-A702-9D6426CBD6CD}" type="pres">
      <dgm:prSet presAssocID="{2EE782EA-CF58-499B-80B9-90B535679B9C}" presName="spaceRect" presStyleCnt="0"/>
      <dgm:spPr/>
    </dgm:pt>
    <dgm:pt modelId="{7ABEF75A-AE3D-4962-8E88-CD9284730B2E}" type="pres">
      <dgm:prSet presAssocID="{2EE782EA-CF58-499B-80B9-90B535679B9C}" presName="textRect" presStyleLbl="revTx" presStyleIdx="0" presStyleCnt="4">
        <dgm:presLayoutVars>
          <dgm:chMax val="1"/>
          <dgm:chPref val="1"/>
        </dgm:presLayoutVars>
      </dgm:prSet>
      <dgm:spPr/>
    </dgm:pt>
    <dgm:pt modelId="{FD161370-828E-4DF6-9153-23DF4E8F3F33}" type="pres">
      <dgm:prSet presAssocID="{2C4CD31A-3981-498B-8392-14DF9F89DFA7}" presName="sibTrans" presStyleCnt="0"/>
      <dgm:spPr/>
    </dgm:pt>
    <dgm:pt modelId="{F7959378-7AF6-474E-BF52-9CD8F9580B6D}" type="pres">
      <dgm:prSet presAssocID="{0B1C5C04-8ED0-4480-8628-D79340267C78}" presName="compNode" presStyleCnt="0"/>
      <dgm:spPr/>
    </dgm:pt>
    <dgm:pt modelId="{C4528DFA-C30D-44AE-82F0-3BB6BBCCC412}" type="pres">
      <dgm:prSet presAssocID="{0B1C5C04-8ED0-4480-8628-D79340267C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2C6D7220-B093-409B-ADEA-2561FC5FBE50}" type="pres">
      <dgm:prSet presAssocID="{0B1C5C04-8ED0-4480-8628-D79340267C78}" presName="spaceRect" presStyleCnt="0"/>
      <dgm:spPr/>
    </dgm:pt>
    <dgm:pt modelId="{BAF1F30B-9101-47F4-8D24-AF535D4CD9EE}" type="pres">
      <dgm:prSet presAssocID="{0B1C5C04-8ED0-4480-8628-D79340267C78}" presName="textRect" presStyleLbl="revTx" presStyleIdx="1" presStyleCnt="4">
        <dgm:presLayoutVars>
          <dgm:chMax val="1"/>
          <dgm:chPref val="1"/>
        </dgm:presLayoutVars>
      </dgm:prSet>
      <dgm:spPr/>
    </dgm:pt>
    <dgm:pt modelId="{E62CB3FD-81E3-4F40-8AF0-9533D7155990}" type="pres">
      <dgm:prSet presAssocID="{7C52CEA9-7675-4ACA-AF2E-0A1090EE8D7C}" presName="sibTrans" presStyleCnt="0"/>
      <dgm:spPr/>
    </dgm:pt>
    <dgm:pt modelId="{4A497A33-5454-4BA1-B073-AC45301205E9}" type="pres">
      <dgm:prSet presAssocID="{AB3AF776-790D-4075-8CAC-B559DFE44CE2}" presName="compNode" presStyleCnt="0"/>
      <dgm:spPr/>
    </dgm:pt>
    <dgm:pt modelId="{9BA32A55-216F-42B6-8084-5124E692DF3A}" type="pres">
      <dgm:prSet presAssocID="{AB3AF776-790D-4075-8CAC-B559DFE44C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0A8BC96-56C6-4019-A094-B2D3B1727FBA}" type="pres">
      <dgm:prSet presAssocID="{AB3AF776-790D-4075-8CAC-B559DFE44CE2}" presName="spaceRect" presStyleCnt="0"/>
      <dgm:spPr/>
    </dgm:pt>
    <dgm:pt modelId="{CAD94273-612E-487C-93F2-1C5D066D29FA}" type="pres">
      <dgm:prSet presAssocID="{AB3AF776-790D-4075-8CAC-B559DFE44CE2}" presName="textRect" presStyleLbl="revTx" presStyleIdx="2" presStyleCnt="4">
        <dgm:presLayoutVars>
          <dgm:chMax val="1"/>
          <dgm:chPref val="1"/>
        </dgm:presLayoutVars>
      </dgm:prSet>
      <dgm:spPr/>
    </dgm:pt>
    <dgm:pt modelId="{4FDA6219-C777-4AC6-B8EE-2E1BA99267E1}" type="pres">
      <dgm:prSet presAssocID="{87CF0300-1CF9-4FF6-BA72-A39A56105AFA}" presName="sibTrans" presStyleCnt="0"/>
      <dgm:spPr/>
    </dgm:pt>
    <dgm:pt modelId="{A397AE29-525E-4B70-928B-F65847DD1C9B}" type="pres">
      <dgm:prSet presAssocID="{329690D9-CD6B-4686-88D0-05F74AAFAD59}" presName="compNode" presStyleCnt="0"/>
      <dgm:spPr/>
    </dgm:pt>
    <dgm:pt modelId="{FD035D70-6904-4A14-B58F-45667B733371}" type="pres">
      <dgm:prSet presAssocID="{329690D9-CD6B-4686-88D0-05F74AAFAD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04EC0424-DE31-4E01-8E21-7AB2B5DBBE07}" type="pres">
      <dgm:prSet presAssocID="{329690D9-CD6B-4686-88D0-05F74AAFAD59}" presName="spaceRect" presStyleCnt="0"/>
      <dgm:spPr/>
    </dgm:pt>
    <dgm:pt modelId="{2E1BE58C-BA17-4E03-999E-853FE65E2809}" type="pres">
      <dgm:prSet presAssocID="{329690D9-CD6B-4686-88D0-05F74AAFAD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964707-5DB8-4170-BEB1-51153BBB8BD5}" type="presOf" srcId="{2EE782EA-CF58-499B-80B9-90B535679B9C}" destId="{7ABEF75A-AE3D-4962-8E88-CD9284730B2E}" srcOrd="0" destOrd="0" presId="urn:microsoft.com/office/officeart/2018/2/layout/IconLabelList"/>
    <dgm:cxn modelId="{328C333E-6AE4-4122-9A03-20DCE778EB4A}" srcId="{C713E928-B046-4863-A2FD-D6A428379361}" destId="{AB3AF776-790D-4075-8CAC-B559DFE44CE2}" srcOrd="2" destOrd="0" parTransId="{E982E5F0-D350-406D-8343-4230CD0B1E8F}" sibTransId="{87CF0300-1CF9-4FF6-BA72-A39A56105AFA}"/>
    <dgm:cxn modelId="{859BA045-81FD-4AD6-A8A6-9C38574AD612}" type="presOf" srcId="{AB3AF776-790D-4075-8CAC-B559DFE44CE2}" destId="{CAD94273-612E-487C-93F2-1C5D066D29FA}" srcOrd="0" destOrd="0" presId="urn:microsoft.com/office/officeart/2018/2/layout/IconLabelList"/>
    <dgm:cxn modelId="{02D7D76F-7FC8-4C6C-82FE-1DF85A165246}" srcId="{C713E928-B046-4863-A2FD-D6A428379361}" destId="{2EE782EA-CF58-499B-80B9-90B535679B9C}" srcOrd="0" destOrd="0" parTransId="{7286A74B-7BC9-4A8C-8C62-79AED623C9DC}" sibTransId="{2C4CD31A-3981-498B-8392-14DF9F89DFA7}"/>
    <dgm:cxn modelId="{82319A82-560C-4F82-9D55-52345E88C983}" type="presOf" srcId="{0B1C5C04-8ED0-4480-8628-D79340267C78}" destId="{BAF1F30B-9101-47F4-8D24-AF535D4CD9EE}" srcOrd="0" destOrd="0" presId="urn:microsoft.com/office/officeart/2018/2/layout/IconLabelList"/>
    <dgm:cxn modelId="{63B5F88E-BB32-499D-B50A-4DAF4FCA0241}" type="presOf" srcId="{C713E928-B046-4863-A2FD-D6A428379361}" destId="{E29ACC20-4957-40A0-86B2-97F553DA57BE}" srcOrd="0" destOrd="0" presId="urn:microsoft.com/office/officeart/2018/2/layout/IconLabelList"/>
    <dgm:cxn modelId="{7F077DAF-E687-4739-B3E4-25E3D97C7AE1}" srcId="{C713E928-B046-4863-A2FD-D6A428379361}" destId="{329690D9-CD6B-4686-88D0-05F74AAFAD59}" srcOrd="3" destOrd="0" parTransId="{C66B748C-21EC-4574-8851-8E90A32C9D06}" sibTransId="{710C4965-12BF-4560-AA63-6F25B8380AFF}"/>
    <dgm:cxn modelId="{7FC618B4-767E-49B9-9AB4-22C51F3B6AC5}" srcId="{C713E928-B046-4863-A2FD-D6A428379361}" destId="{0B1C5C04-8ED0-4480-8628-D79340267C78}" srcOrd="1" destOrd="0" parTransId="{4E7E9176-BFC3-4233-9B61-2BC9A7E2989E}" sibTransId="{7C52CEA9-7675-4ACA-AF2E-0A1090EE8D7C}"/>
    <dgm:cxn modelId="{0010D2F0-7B42-4B93-8406-157B48BCDF8B}" type="presOf" srcId="{329690D9-CD6B-4686-88D0-05F74AAFAD59}" destId="{2E1BE58C-BA17-4E03-999E-853FE65E2809}" srcOrd="0" destOrd="0" presId="urn:microsoft.com/office/officeart/2018/2/layout/IconLabelList"/>
    <dgm:cxn modelId="{32C6E96A-3B5E-48BE-82E2-E79537243F6C}" type="presParOf" srcId="{E29ACC20-4957-40A0-86B2-97F553DA57BE}" destId="{E7A824D4-943E-40C2-A43F-23F72D514052}" srcOrd="0" destOrd="0" presId="urn:microsoft.com/office/officeart/2018/2/layout/IconLabelList"/>
    <dgm:cxn modelId="{31876454-5062-41E5-B3D9-24C133B7EE54}" type="presParOf" srcId="{E7A824D4-943E-40C2-A43F-23F72D514052}" destId="{9B594B3F-183F-46F7-A2AF-6A51D69784D2}" srcOrd="0" destOrd="0" presId="urn:microsoft.com/office/officeart/2018/2/layout/IconLabelList"/>
    <dgm:cxn modelId="{3207AB98-F9E2-4851-8314-74CDEDED5696}" type="presParOf" srcId="{E7A824D4-943E-40C2-A43F-23F72D514052}" destId="{5B03A56C-366F-4AE0-A702-9D6426CBD6CD}" srcOrd="1" destOrd="0" presId="urn:microsoft.com/office/officeart/2018/2/layout/IconLabelList"/>
    <dgm:cxn modelId="{F5EDD2FC-22BB-4E98-95B6-3B9F8369619C}" type="presParOf" srcId="{E7A824D4-943E-40C2-A43F-23F72D514052}" destId="{7ABEF75A-AE3D-4962-8E88-CD9284730B2E}" srcOrd="2" destOrd="0" presId="urn:microsoft.com/office/officeart/2018/2/layout/IconLabelList"/>
    <dgm:cxn modelId="{DD90BE49-65D4-4A42-A1F9-66F802AFE05B}" type="presParOf" srcId="{E29ACC20-4957-40A0-86B2-97F553DA57BE}" destId="{FD161370-828E-4DF6-9153-23DF4E8F3F33}" srcOrd="1" destOrd="0" presId="urn:microsoft.com/office/officeart/2018/2/layout/IconLabelList"/>
    <dgm:cxn modelId="{225E99CD-5490-4587-812D-470FA44EE6A5}" type="presParOf" srcId="{E29ACC20-4957-40A0-86B2-97F553DA57BE}" destId="{F7959378-7AF6-474E-BF52-9CD8F9580B6D}" srcOrd="2" destOrd="0" presId="urn:microsoft.com/office/officeart/2018/2/layout/IconLabelList"/>
    <dgm:cxn modelId="{DEB28510-0335-4CCB-9799-F685B6852285}" type="presParOf" srcId="{F7959378-7AF6-474E-BF52-9CD8F9580B6D}" destId="{C4528DFA-C30D-44AE-82F0-3BB6BBCCC412}" srcOrd="0" destOrd="0" presId="urn:microsoft.com/office/officeart/2018/2/layout/IconLabelList"/>
    <dgm:cxn modelId="{57FEDD40-193D-4D3E-AB28-B52F73FEF18D}" type="presParOf" srcId="{F7959378-7AF6-474E-BF52-9CD8F9580B6D}" destId="{2C6D7220-B093-409B-ADEA-2561FC5FBE50}" srcOrd="1" destOrd="0" presId="urn:microsoft.com/office/officeart/2018/2/layout/IconLabelList"/>
    <dgm:cxn modelId="{5FDA3B24-3EBC-4321-8A2B-57ED07489EAC}" type="presParOf" srcId="{F7959378-7AF6-474E-BF52-9CD8F9580B6D}" destId="{BAF1F30B-9101-47F4-8D24-AF535D4CD9EE}" srcOrd="2" destOrd="0" presId="urn:microsoft.com/office/officeart/2018/2/layout/IconLabelList"/>
    <dgm:cxn modelId="{3C65D027-C7DD-4B6A-BE32-95D30EEC9788}" type="presParOf" srcId="{E29ACC20-4957-40A0-86B2-97F553DA57BE}" destId="{E62CB3FD-81E3-4F40-8AF0-9533D7155990}" srcOrd="3" destOrd="0" presId="urn:microsoft.com/office/officeart/2018/2/layout/IconLabelList"/>
    <dgm:cxn modelId="{B129E9AE-A224-430E-AC96-068CFFDA99CE}" type="presParOf" srcId="{E29ACC20-4957-40A0-86B2-97F553DA57BE}" destId="{4A497A33-5454-4BA1-B073-AC45301205E9}" srcOrd="4" destOrd="0" presId="urn:microsoft.com/office/officeart/2018/2/layout/IconLabelList"/>
    <dgm:cxn modelId="{2CA8899A-28C7-49D1-A52D-6553AB86255A}" type="presParOf" srcId="{4A497A33-5454-4BA1-B073-AC45301205E9}" destId="{9BA32A55-216F-42B6-8084-5124E692DF3A}" srcOrd="0" destOrd="0" presId="urn:microsoft.com/office/officeart/2018/2/layout/IconLabelList"/>
    <dgm:cxn modelId="{7C13EE47-3E04-47E1-972E-194E385C84B7}" type="presParOf" srcId="{4A497A33-5454-4BA1-B073-AC45301205E9}" destId="{60A8BC96-56C6-4019-A094-B2D3B1727FBA}" srcOrd="1" destOrd="0" presId="urn:microsoft.com/office/officeart/2018/2/layout/IconLabelList"/>
    <dgm:cxn modelId="{3C782FAD-F211-42FF-95DF-EB8F785E3488}" type="presParOf" srcId="{4A497A33-5454-4BA1-B073-AC45301205E9}" destId="{CAD94273-612E-487C-93F2-1C5D066D29FA}" srcOrd="2" destOrd="0" presId="urn:microsoft.com/office/officeart/2018/2/layout/IconLabelList"/>
    <dgm:cxn modelId="{14247653-D0FE-4E47-8D63-5507C0380D5C}" type="presParOf" srcId="{E29ACC20-4957-40A0-86B2-97F553DA57BE}" destId="{4FDA6219-C777-4AC6-B8EE-2E1BA99267E1}" srcOrd="5" destOrd="0" presId="urn:microsoft.com/office/officeart/2018/2/layout/IconLabelList"/>
    <dgm:cxn modelId="{60FE7488-DC8F-4E30-B448-437481EAAAF8}" type="presParOf" srcId="{E29ACC20-4957-40A0-86B2-97F553DA57BE}" destId="{A397AE29-525E-4B70-928B-F65847DD1C9B}" srcOrd="6" destOrd="0" presId="urn:microsoft.com/office/officeart/2018/2/layout/IconLabelList"/>
    <dgm:cxn modelId="{15389DD4-430C-4B08-83D3-B3A0ABA38870}" type="presParOf" srcId="{A397AE29-525E-4B70-928B-F65847DD1C9B}" destId="{FD035D70-6904-4A14-B58F-45667B733371}" srcOrd="0" destOrd="0" presId="urn:microsoft.com/office/officeart/2018/2/layout/IconLabelList"/>
    <dgm:cxn modelId="{8E0FCE04-AE1F-4C21-A704-3BB3EFA5A450}" type="presParOf" srcId="{A397AE29-525E-4B70-928B-F65847DD1C9B}" destId="{04EC0424-DE31-4E01-8E21-7AB2B5DBBE07}" srcOrd="1" destOrd="0" presId="urn:microsoft.com/office/officeart/2018/2/layout/IconLabelList"/>
    <dgm:cxn modelId="{EF44F787-E35F-4B17-926A-F347FE7FBEB4}" type="presParOf" srcId="{A397AE29-525E-4B70-928B-F65847DD1C9B}" destId="{2E1BE58C-BA17-4E03-999E-853FE65E28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6EF3FE-07D7-4558-BA79-CB81CECEC3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0373B4F-6520-4A61-B19A-408144365A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O que isso significa na prática?</a:t>
          </a:r>
          <a:endParaRPr lang="en-US"/>
        </a:p>
      </dgm:t>
    </dgm:pt>
    <dgm:pt modelId="{B2D1E524-A782-4C8D-BF53-428D924ABCAF}" type="parTrans" cxnId="{31D3E4E4-6831-4F63-8769-E1FCE0110293}">
      <dgm:prSet/>
      <dgm:spPr/>
      <dgm:t>
        <a:bodyPr/>
        <a:lstStyle/>
        <a:p>
          <a:endParaRPr lang="en-US"/>
        </a:p>
      </dgm:t>
    </dgm:pt>
    <dgm:pt modelId="{FF5DD26D-9923-49D2-89A6-CB9BDCB143A7}" type="sibTrans" cxnId="{31D3E4E4-6831-4F63-8769-E1FCE0110293}">
      <dgm:prSet/>
      <dgm:spPr/>
      <dgm:t>
        <a:bodyPr/>
        <a:lstStyle/>
        <a:p>
          <a:endParaRPr lang="en-US"/>
        </a:p>
      </dgm:t>
    </dgm:pt>
    <dgm:pt modelId="{D4DD8665-5CC2-454C-8D98-24C456DD556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</a:t>
          </a:r>
          <a:r>
            <a:rPr lang="pt-BR" b="1"/>
            <a:t>XGBoost é mais assertivo</a:t>
          </a:r>
          <a:r>
            <a:rPr lang="pt-BR"/>
            <a:t>, tanto na identificação correta de pessoas obesas quanto na redução de falsos positivos/negativos.</a:t>
          </a:r>
          <a:endParaRPr lang="en-US"/>
        </a:p>
      </dgm:t>
    </dgm:pt>
    <dgm:pt modelId="{7CEDEF0D-9E25-440D-B369-EC0D45A60346}" type="parTrans" cxnId="{1A504127-4212-4E4F-A3D4-A72A221313A7}">
      <dgm:prSet/>
      <dgm:spPr/>
      <dgm:t>
        <a:bodyPr/>
        <a:lstStyle/>
        <a:p>
          <a:endParaRPr lang="en-US"/>
        </a:p>
      </dgm:t>
    </dgm:pt>
    <dgm:pt modelId="{9C4AD91C-232F-481C-852F-9DEDE7FF7FD9}" type="sibTrans" cxnId="{1A504127-4212-4E4F-A3D4-A72A221313A7}">
      <dgm:prSet/>
      <dgm:spPr/>
      <dgm:t>
        <a:bodyPr/>
        <a:lstStyle/>
        <a:p>
          <a:endParaRPr lang="en-US"/>
        </a:p>
      </dgm:t>
    </dgm:pt>
    <dgm:pt modelId="{21FC7BBE-68FB-4B1E-A068-9481A745D8F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Em um cenário de </a:t>
          </a:r>
          <a:r>
            <a:rPr lang="pt-BR" b="1"/>
            <a:t>diagnóstico de saúde</a:t>
          </a:r>
          <a:r>
            <a:rPr lang="pt-BR"/>
            <a:t>, onde decisões podem impactar tratamentos, </a:t>
          </a:r>
          <a:r>
            <a:rPr lang="pt-BR" b="1"/>
            <a:t>ganhos de 2 a 3 pontos percentuais são muito relevantes</a:t>
          </a:r>
          <a:r>
            <a:rPr lang="pt-BR"/>
            <a:t>.</a:t>
          </a:r>
          <a:endParaRPr lang="en-US"/>
        </a:p>
      </dgm:t>
    </dgm:pt>
    <dgm:pt modelId="{31877A47-4C70-4E70-B964-62561D692FFC}" type="parTrans" cxnId="{9C7B398C-32D6-439A-A703-F2DEEB10DB52}">
      <dgm:prSet/>
      <dgm:spPr/>
      <dgm:t>
        <a:bodyPr/>
        <a:lstStyle/>
        <a:p>
          <a:endParaRPr lang="en-US"/>
        </a:p>
      </dgm:t>
    </dgm:pt>
    <dgm:pt modelId="{A3265F31-0122-4717-9E6D-D72A24EB0719}" type="sibTrans" cxnId="{9C7B398C-32D6-439A-A703-F2DEEB10DB52}">
      <dgm:prSet/>
      <dgm:spPr/>
      <dgm:t>
        <a:bodyPr/>
        <a:lstStyle/>
        <a:p>
          <a:endParaRPr lang="en-US"/>
        </a:p>
      </dgm:t>
    </dgm:pt>
    <dgm:pt modelId="{720ACD02-469C-42BC-9B41-578637BD158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Além disso, o XGBoost tende a ser </a:t>
          </a:r>
          <a:r>
            <a:rPr lang="pt-BR" b="1"/>
            <a:t>mais rápido</a:t>
          </a:r>
          <a:r>
            <a:rPr lang="pt-BR"/>
            <a:t> e com melhor controle de overfitting em grandes conjuntos de dados, o que pode justificar esse desempenho superior.</a:t>
          </a:r>
          <a:endParaRPr lang="en-US"/>
        </a:p>
      </dgm:t>
    </dgm:pt>
    <dgm:pt modelId="{FB8B9196-7823-487A-B3B0-149AF4213E2B}" type="parTrans" cxnId="{97F66ED5-25F7-4A99-80F9-3ED0E63C651E}">
      <dgm:prSet/>
      <dgm:spPr/>
      <dgm:t>
        <a:bodyPr/>
        <a:lstStyle/>
        <a:p>
          <a:endParaRPr lang="en-US"/>
        </a:p>
      </dgm:t>
    </dgm:pt>
    <dgm:pt modelId="{EE7DF3FC-9C41-4E3E-8AA9-CF253233B260}" type="sibTrans" cxnId="{97F66ED5-25F7-4A99-80F9-3ED0E63C651E}">
      <dgm:prSet/>
      <dgm:spPr/>
      <dgm:t>
        <a:bodyPr/>
        <a:lstStyle/>
        <a:p>
          <a:endParaRPr lang="en-US"/>
        </a:p>
      </dgm:t>
    </dgm:pt>
    <dgm:pt modelId="{10D8EB9C-E7FD-4C1D-9075-AEF012AE6A18}" type="pres">
      <dgm:prSet presAssocID="{646EF3FE-07D7-4558-BA79-CB81CECEC380}" presName="root" presStyleCnt="0">
        <dgm:presLayoutVars>
          <dgm:dir/>
          <dgm:resizeHandles val="exact"/>
        </dgm:presLayoutVars>
      </dgm:prSet>
      <dgm:spPr/>
    </dgm:pt>
    <dgm:pt modelId="{EC695929-C25A-468E-81F4-4C20FBB70553}" type="pres">
      <dgm:prSet presAssocID="{00373B4F-6520-4A61-B19A-408144365A8F}" presName="compNode" presStyleCnt="0"/>
      <dgm:spPr/>
    </dgm:pt>
    <dgm:pt modelId="{F2D96930-27AD-40AA-BEBA-2F8077C2A9AE}" type="pres">
      <dgm:prSet presAssocID="{00373B4F-6520-4A61-B19A-408144365A8F}" presName="bgRect" presStyleLbl="bgShp" presStyleIdx="0" presStyleCnt="4"/>
      <dgm:spPr/>
    </dgm:pt>
    <dgm:pt modelId="{36994283-CAF8-4AD2-ADED-B8DFE7E2297B}" type="pres">
      <dgm:prSet presAssocID="{00373B4F-6520-4A61-B19A-408144365A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63B4A342-8738-41DC-9077-653245BB32A7}" type="pres">
      <dgm:prSet presAssocID="{00373B4F-6520-4A61-B19A-408144365A8F}" presName="spaceRect" presStyleCnt="0"/>
      <dgm:spPr/>
    </dgm:pt>
    <dgm:pt modelId="{086CEAAD-4427-4BB8-9147-1F83FB320066}" type="pres">
      <dgm:prSet presAssocID="{00373B4F-6520-4A61-B19A-408144365A8F}" presName="parTx" presStyleLbl="revTx" presStyleIdx="0" presStyleCnt="4">
        <dgm:presLayoutVars>
          <dgm:chMax val="0"/>
          <dgm:chPref val="0"/>
        </dgm:presLayoutVars>
      </dgm:prSet>
      <dgm:spPr/>
    </dgm:pt>
    <dgm:pt modelId="{33993A3A-FF06-4D13-8CA6-1A8D19E60D9D}" type="pres">
      <dgm:prSet presAssocID="{FF5DD26D-9923-49D2-89A6-CB9BDCB143A7}" presName="sibTrans" presStyleCnt="0"/>
      <dgm:spPr/>
    </dgm:pt>
    <dgm:pt modelId="{6CC6C549-5999-48AA-BCA3-EB360B397F60}" type="pres">
      <dgm:prSet presAssocID="{D4DD8665-5CC2-454C-8D98-24C456DD556E}" presName="compNode" presStyleCnt="0"/>
      <dgm:spPr/>
    </dgm:pt>
    <dgm:pt modelId="{24EA4D07-2EFA-4203-888D-A2993D824B5D}" type="pres">
      <dgm:prSet presAssocID="{D4DD8665-5CC2-454C-8D98-24C456DD556E}" presName="bgRect" presStyleLbl="bgShp" presStyleIdx="1" presStyleCnt="4"/>
      <dgm:spPr/>
    </dgm:pt>
    <dgm:pt modelId="{D5DF7148-1CB9-48CC-8448-F0D8F9E29FED}" type="pres">
      <dgm:prSet presAssocID="{D4DD8665-5CC2-454C-8D98-24C456DD55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E1A2D55B-219D-460A-95CA-C4F48D8AEA2C}" type="pres">
      <dgm:prSet presAssocID="{D4DD8665-5CC2-454C-8D98-24C456DD556E}" presName="spaceRect" presStyleCnt="0"/>
      <dgm:spPr/>
    </dgm:pt>
    <dgm:pt modelId="{9BDBC400-2EE4-4454-8C9A-0A407A3BD608}" type="pres">
      <dgm:prSet presAssocID="{D4DD8665-5CC2-454C-8D98-24C456DD556E}" presName="parTx" presStyleLbl="revTx" presStyleIdx="1" presStyleCnt="4">
        <dgm:presLayoutVars>
          <dgm:chMax val="0"/>
          <dgm:chPref val="0"/>
        </dgm:presLayoutVars>
      </dgm:prSet>
      <dgm:spPr/>
    </dgm:pt>
    <dgm:pt modelId="{77D2CFDC-DE88-4048-AA37-E309B58028D2}" type="pres">
      <dgm:prSet presAssocID="{9C4AD91C-232F-481C-852F-9DEDE7FF7FD9}" presName="sibTrans" presStyleCnt="0"/>
      <dgm:spPr/>
    </dgm:pt>
    <dgm:pt modelId="{D24ED6DD-FE7B-4226-9EF9-C60BAC3EB09E}" type="pres">
      <dgm:prSet presAssocID="{21FC7BBE-68FB-4B1E-A068-9481A745D8FE}" presName="compNode" presStyleCnt="0"/>
      <dgm:spPr/>
    </dgm:pt>
    <dgm:pt modelId="{79C2FEA9-37BC-40A5-AB6F-BA54628F0F86}" type="pres">
      <dgm:prSet presAssocID="{21FC7BBE-68FB-4B1E-A068-9481A745D8FE}" presName="bgRect" presStyleLbl="bgShp" presStyleIdx="2" presStyleCnt="4"/>
      <dgm:spPr/>
    </dgm:pt>
    <dgm:pt modelId="{30A6D249-F37F-4825-B982-72154A21D886}" type="pres">
      <dgm:prSet presAssocID="{21FC7BBE-68FB-4B1E-A068-9481A745D8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5F1D3652-8672-4AF0-8ABB-97AEC5CFD3CC}" type="pres">
      <dgm:prSet presAssocID="{21FC7BBE-68FB-4B1E-A068-9481A745D8FE}" presName="spaceRect" presStyleCnt="0"/>
      <dgm:spPr/>
    </dgm:pt>
    <dgm:pt modelId="{82CABE43-0367-4EEC-A856-4088CE16855B}" type="pres">
      <dgm:prSet presAssocID="{21FC7BBE-68FB-4B1E-A068-9481A745D8FE}" presName="parTx" presStyleLbl="revTx" presStyleIdx="2" presStyleCnt="4">
        <dgm:presLayoutVars>
          <dgm:chMax val="0"/>
          <dgm:chPref val="0"/>
        </dgm:presLayoutVars>
      </dgm:prSet>
      <dgm:spPr/>
    </dgm:pt>
    <dgm:pt modelId="{198E6234-A53B-4206-A331-38346DB6947F}" type="pres">
      <dgm:prSet presAssocID="{A3265F31-0122-4717-9E6D-D72A24EB0719}" presName="sibTrans" presStyleCnt="0"/>
      <dgm:spPr/>
    </dgm:pt>
    <dgm:pt modelId="{2E30D80F-1BB9-4805-AADD-268FAEE59BC0}" type="pres">
      <dgm:prSet presAssocID="{720ACD02-469C-42BC-9B41-578637BD158D}" presName="compNode" presStyleCnt="0"/>
      <dgm:spPr/>
    </dgm:pt>
    <dgm:pt modelId="{4DA64437-E7A6-43E0-B4A3-DC1EAEC3888D}" type="pres">
      <dgm:prSet presAssocID="{720ACD02-469C-42BC-9B41-578637BD158D}" presName="bgRect" presStyleLbl="bgShp" presStyleIdx="3" presStyleCnt="4"/>
      <dgm:spPr/>
    </dgm:pt>
    <dgm:pt modelId="{7779B68E-A72E-48BF-8DE3-A369F7496759}" type="pres">
      <dgm:prSet presAssocID="{720ACD02-469C-42BC-9B41-578637BD15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80C46847-71C9-4852-92AB-122A2ABA277B}" type="pres">
      <dgm:prSet presAssocID="{720ACD02-469C-42BC-9B41-578637BD158D}" presName="spaceRect" presStyleCnt="0"/>
      <dgm:spPr/>
    </dgm:pt>
    <dgm:pt modelId="{767F8D88-5BE8-4D5F-A2A6-896AE53AA1D7}" type="pres">
      <dgm:prSet presAssocID="{720ACD02-469C-42BC-9B41-578637BD15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55C100-91A0-492F-9D85-DC312826B875}" type="presOf" srcId="{720ACD02-469C-42BC-9B41-578637BD158D}" destId="{767F8D88-5BE8-4D5F-A2A6-896AE53AA1D7}" srcOrd="0" destOrd="0" presId="urn:microsoft.com/office/officeart/2018/2/layout/IconVerticalSolidList"/>
    <dgm:cxn modelId="{1A504127-4212-4E4F-A3D4-A72A221313A7}" srcId="{646EF3FE-07D7-4558-BA79-CB81CECEC380}" destId="{D4DD8665-5CC2-454C-8D98-24C456DD556E}" srcOrd="1" destOrd="0" parTransId="{7CEDEF0D-9E25-440D-B369-EC0D45A60346}" sibTransId="{9C4AD91C-232F-481C-852F-9DEDE7FF7FD9}"/>
    <dgm:cxn modelId="{3C854642-61FB-4997-A568-57DF60CD58A3}" type="presOf" srcId="{646EF3FE-07D7-4558-BA79-CB81CECEC380}" destId="{10D8EB9C-E7FD-4C1D-9075-AEF012AE6A18}" srcOrd="0" destOrd="0" presId="urn:microsoft.com/office/officeart/2018/2/layout/IconVerticalSolidList"/>
    <dgm:cxn modelId="{1CBDA374-A1C4-41F7-9A09-DA42494F99BF}" type="presOf" srcId="{00373B4F-6520-4A61-B19A-408144365A8F}" destId="{086CEAAD-4427-4BB8-9147-1F83FB320066}" srcOrd="0" destOrd="0" presId="urn:microsoft.com/office/officeart/2018/2/layout/IconVerticalSolidList"/>
    <dgm:cxn modelId="{9C7B398C-32D6-439A-A703-F2DEEB10DB52}" srcId="{646EF3FE-07D7-4558-BA79-CB81CECEC380}" destId="{21FC7BBE-68FB-4B1E-A068-9481A745D8FE}" srcOrd="2" destOrd="0" parTransId="{31877A47-4C70-4E70-B964-62561D692FFC}" sibTransId="{A3265F31-0122-4717-9E6D-D72A24EB0719}"/>
    <dgm:cxn modelId="{D94433A2-DEE3-4B1C-B4B0-1AD7C6C72E4C}" type="presOf" srcId="{D4DD8665-5CC2-454C-8D98-24C456DD556E}" destId="{9BDBC400-2EE4-4454-8C9A-0A407A3BD608}" srcOrd="0" destOrd="0" presId="urn:microsoft.com/office/officeart/2018/2/layout/IconVerticalSolidList"/>
    <dgm:cxn modelId="{F4F188B7-796C-4D25-9910-0422586700C1}" type="presOf" srcId="{21FC7BBE-68FB-4B1E-A068-9481A745D8FE}" destId="{82CABE43-0367-4EEC-A856-4088CE16855B}" srcOrd="0" destOrd="0" presId="urn:microsoft.com/office/officeart/2018/2/layout/IconVerticalSolidList"/>
    <dgm:cxn modelId="{97F66ED5-25F7-4A99-80F9-3ED0E63C651E}" srcId="{646EF3FE-07D7-4558-BA79-CB81CECEC380}" destId="{720ACD02-469C-42BC-9B41-578637BD158D}" srcOrd="3" destOrd="0" parTransId="{FB8B9196-7823-487A-B3B0-149AF4213E2B}" sibTransId="{EE7DF3FC-9C41-4E3E-8AA9-CF253233B260}"/>
    <dgm:cxn modelId="{31D3E4E4-6831-4F63-8769-E1FCE0110293}" srcId="{646EF3FE-07D7-4558-BA79-CB81CECEC380}" destId="{00373B4F-6520-4A61-B19A-408144365A8F}" srcOrd="0" destOrd="0" parTransId="{B2D1E524-A782-4C8D-BF53-428D924ABCAF}" sibTransId="{FF5DD26D-9923-49D2-89A6-CB9BDCB143A7}"/>
    <dgm:cxn modelId="{85A08958-FB4D-47D8-9CE3-023FB41514B2}" type="presParOf" srcId="{10D8EB9C-E7FD-4C1D-9075-AEF012AE6A18}" destId="{EC695929-C25A-468E-81F4-4C20FBB70553}" srcOrd="0" destOrd="0" presId="urn:microsoft.com/office/officeart/2018/2/layout/IconVerticalSolidList"/>
    <dgm:cxn modelId="{B4BB15E4-7237-4D02-923E-23E44AD3E68B}" type="presParOf" srcId="{EC695929-C25A-468E-81F4-4C20FBB70553}" destId="{F2D96930-27AD-40AA-BEBA-2F8077C2A9AE}" srcOrd="0" destOrd="0" presId="urn:microsoft.com/office/officeart/2018/2/layout/IconVerticalSolidList"/>
    <dgm:cxn modelId="{A2F4E43A-F106-4DF6-8EAC-070EBA01AC2D}" type="presParOf" srcId="{EC695929-C25A-468E-81F4-4C20FBB70553}" destId="{36994283-CAF8-4AD2-ADED-B8DFE7E2297B}" srcOrd="1" destOrd="0" presId="urn:microsoft.com/office/officeart/2018/2/layout/IconVerticalSolidList"/>
    <dgm:cxn modelId="{1E03242E-6BE4-4840-AC11-0D6D7D351459}" type="presParOf" srcId="{EC695929-C25A-468E-81F4-4C20FBB70553}" destId="{63B4A342-8738-41DC-9077-653245BB32A7}" srcOrd="2" destOrd="0" presId="urn:microsoft.com/office/officeart/2018/2/layout/IconVerticalSolidList"/>
    <dgm:cxn modelId="{39AB3703-3741-44A3-9533-DDEE6CB74E7D}" type="presParOf" srcId="{EC695929-C25A-468E-81F4-4C20FBB70553}" destId="{086CEAAD-4427-4BB8-9147-1F83FB320066}" srcOrd="3" destOrd="0" presId="urn:microsoft.com/office/officeart/2018/2/layout/IconVerticalSolidList"/>
    <dgm:cxn modelId="{F8531536-151C-480B-BB76-8F54181DB703}" type="presParOf" srcId="{10D8EB9C-E7FD-4C1D-9075-AEF012AE6A18}" destId="{33993A3A-FF06-4D13-8CA6-1A8D19E60D9D}" srcOrd="1" destOrd="0" presId="urn:microsoft.com/office/officeart/2018/2/layout/IconVerticalSolidList"/>
    <dgm:cxn modelId="{E80C70CD-20BE-4CED-A640-4C73C925485A}" type="presParOf" srcId="{10D8EB9C-E7FD-4C1D-9075-AEF012AE6A18}" destId="{6CC6C549-5999-48AA-BCA3-EB360B397F60}" srcOrd="2" destOrd="0" presId="urn:microsoft.com/office/officeart/2018/2/layout/IconVerticalSolidList"/>
    <dgm:cxn modelId="{C3AF8CF1-44EB-4E25-92C1-922DD88780EE}" type="presParOf" srcId="{6CC6C549-5999-48AA-BCA3-EB360B397F60}" destId="{24EA4D07-2EFA-4203-888D-A2993D824B5D}" srcOrd="0" destOrd="0" presId="urn:microsoft.com/office/officeart/2018/2/layout/IconVerticalSolidList"/>
    <dgm:cxn modelId="{076747A1-2EC4-4CED-8319-330EF8DC1FB5}" type="presParOf" srcId="{6CC6C549-5999-48AA-BCA3-EB360B397F60}" destId="{D5DF7148-1CB9-48CC-8448-F0D8F9E29FED}" srcOrd="1" destOrd="0" presId="urn:microsoft.com/office/officeart/2018/2/layout/IconVerticalSolidList"/>
    <dgm:cxn modelId="{D6CF8207-3182-4E00-94C8-19D839D99B9F}" type="presParOf" srcId="{6CC6C549-5999-48AA-BCA3-EB360B397F60}" destId="{E1A2D55B-219D-460A-95CA-C4F48D8AEA2C}" srcOrd="2" destOrd="0" presId="urn:microsoft.com/office/officeart/2018/2/layout/IconVerticalSolidList"/>
    <dgm:cxn modelId="{C0F91A58-9FDA-4CF5-8D27-B39D1F0575FA}" type="presParOf" srcId="{6CC6C549-5999-48AA-BCA3-EB360B397F60}" destId="{9BDBC400-2EE4-4454-8C9A-0A407A3BD608}" srcOrd="3" destOrd="0" presId="urn:microsoft.com/office/officeart/2018/2/layout/IconVerticalSolidList"/>
    <dgm:cxn modelId="{AADEE087-83BD-45F2-A414-C1EC8822FCDD}" type="presParOf" srcId="{10D8EB9C-E7FD-4C1D-9075-AEF012AE6A18}" destId="{77D2CFDC-DE88-4048-AA37-E309B58028D2}" srcOrd="3" destOrd="0" presId="urn:microsoft.com/office/officeart/2018/2/layout/IconVerticalSolidList"/>
    <dgm:cxn modelId="{DAB758FE-0E2C-404B-857C-55DDE7B08A85}" type="presParOf" srcId="{10D8EB9C-E7FD-4C1D-9075-AEF012AE6A18}" destId="{D24ED6DD-FE7B-4226-9EF9-C60BAC3EB09E}" srcOrd="4" destOrd="0" presId="urn:microsoft.com/office/officeart/2018/2/layout/IconVerticalSolidList"/>
    <dgm:cxn modelId="{6731912F-4F67-4A23-A29D-30A9172305AC}" type="presParOf" srcId="{D24ED6DD-FE7B-4226-9EF9-C60BAC3EB09E}" destId="{79C2FEA9-37BC-40A5-AB6F-BA54628F0F86}" srcOrd="0" destOrd="0" presId="urn:microsoft.com/office/officeart/2018/2/layout/IconVerticalSolidList"/>
    <dgm:cxn modelId="{033DFEAC-7C02-4254-8DDA-A79A02AE5346}" type="presParOf" srcId="{D24ED6DD-FE7B-4226-9EF9-C60BAC3EB09E}" destId="{30A6D249-F37F-4825-B982-72154A21D886}" srcOrd="1" destOrd="0" presId="urn:microsoft.com/office/officeart/2018/2/layout/IconVerticalSolidList"/>
    <dgm:cxn modelId="{DF04D453-2A85-4D90-91A9-9EDD7CD7757E}" type="presParOf" srcId="{D24ED6DD-FE7B-4226-9EF9-C60BAC3EB09E}" destId="{5F1D3652-8672-4AF0-8ABB-97AEC5CFD3CC}" srcOrd="2" destOrd="0" presId="urn:microsoft.com/office/officeart/2018/2/layout/IconVerticalSolidList"/>
    <dgm:cxn modelId="{456287D1-7045-4367-8855-03EEF51AF180}" type="presParOf" srcId="{D24ED6DD-FE7B-4226-9EF9-C60BAC3EB09E}" destId="{82CABE43-0367-4EEC-A856-4088CE16855B}" srcOrd="3" destOrd="0" presId="urn:microsoft.com/office/officeart/2018/2/layout/IconVerticalSolidList"/>
    <dgm:cxn modelId="{A46DE9C3-BFC2-4FBF-9D87-6751C76A1CF5}" type="presParOf" srcId="{10D8EB9C-E7FD-4C1D-9075-AEF012AE6A18}" destId="{198E6234-A53B-4206-A331-38346DB6947F}" srcOrd="5" destOrd="0" presId="urn:microsoft.com/office/officeart/2018/2/layout/IconVerticalSolidList"/>
    <dgm:cxn modelId="{A68F1AA5-C11E-49AD-917B-D4648FA6A418}" type="presParOf" srcId="{10D8EB9C-E7FD-4C1D-9075-AEF012AE6A18}" destId="{2E30D80F-1BB9-4805-AADD-268FAEE59BC0}" srcOrd="6" destOrd="0" presId="urn:microsoft.com/office/officeart/2018/2/layout/IconVerticalSolidList"/>
    <dgm:cxn modelId="{DB7E5705-54E7-40A9-A2EC-7D4048FFC324}" type="presParOf" srcId="{2E30D80F-1BB9-4805-AADD-268FAEE59BC0}" destId="{4DA64437-E7A6-43E0-B4A3-DC1EAEC3888D}" srcOrd="0" destOrd="0" presId="urn:microsoft.com/office/officeart/2018/2/layout/IconVerticalSolidList"/>
    <dgm:cxn modelId="{27B4969C-4CCF-4E28-9B00-FC2A9926E668}" type="presParOf" srcId="{2E30D80F-1BB9-4805-AADD-268FAEE59BC0}" destId="{7779B68E-A72E-48BF-8DE3-A369F7496759}" srcOrd="1" destOrd="0" presId="urn:microsoft.com/office/officeart/2018/2/layout/IconVerticalSolidList"/>
    <dgm:cxn modelId="{24C3E609-50EC-482F-B4AD-10D17800F0E4}" type="presParOf" srcId="{2E30D80F-1BB9-4805-AADD-268FAEE59BC0}" destId="{80C46847-71C9-4852-92AB-122A2ABA277B}" srcOrd="2" destOrd="0" presId="urn:microsoft.com/office/officeart/2018/2/layout/IconVerticalSolidList"/>
    <dgm:cxn modelId="{1C13C0B8-645D-462B-A85A-4595C14FB3F5}" type="presParOf" srcId="{2E30D80F-1BB9-4805-AADD-268FAEE59BC0}" destId="{767F8D88-5BE8-4D5F-A2A6-896AE53AA1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4B3F-183F-46F7-A2AF-6A51D69784D2}">
      <dsp:nvSpPr>
        <dsp:cNvPr id="0" name=""/>
        <dsp:cNvSpPr/>
      </dsp:nvSpPr>
      <dsp:spPr>
        <a:xfrm>
          <a:off x="481140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EF75A-AE3D-4962-8E88-CD9284730B2E}">
      <dsp:nvSpPr>
        <dsp:cNvPr id="0" name=""/>
        <dsp:cNvSpPr/>
      </dsp:nvSpPr>
      <dsp:spPr>
        <a:xfrm>
          <a:off x="2092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 obesidade é um problema de saúde pública crescente.</a:t>
          </a:r>
        </a:p>
      </dsp:txBody>
      <dsp:txXfrm>
        <a:off x="2092" y="2148717"/>
        <a:ext cx="1741992" cy="696796"/>
      </dsp:txXfrm>
    </dsp:sp>
    <dsp:sp modelId="{C4528DFA-C30D-44AE-82F0-3BB6BBCCC412}">
      <dsp:nvSpPr>
        <dsp:cNvPr id="0" name=""/>
        <dsp:cNvSpPr/>
      </dsp:nvSpPr>
      <dsp:spPr>
        <a:xfrm>
          <a:off x="2527981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F30B-9101-47F4-8D24-AF535D4CD9EE}">
      <dsp:nvSpPr>
        <dsp:cNvPr id="0" name=""/>
        <dsp:cNvSpPr/>
      </dsp:nvSpPr>
      <dsp:spPr>
        <a:xfrm>
          <a:off x="2048933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Fatores de risco incluem idade, histórico familiar e sedentarismo.</a:t>
          </a:r>
        </a:p>
      </dsp:txBody>
      <dsp:txXfrm>
        <a:off x="2048933" y="2148717"/>
        <a:ext cx="1741992" cy="696796"/>
      </dsp:txXfrm>
    </dsp:sp>
    <dsp:sp modelId="{9BA32A55-216F-42B6-8084-5124E692DF3A}">
      <dsp:nvSpPr>
        <dsp:cNvPr id="0" name=""/>
        <dsp:cNvSpPr/>
      </dsp:nvSpPr>
      <dsp:spPr>
        <a:xfrm>
          <a:off x="4574822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94273-612E-487C-93F2-1C5D066D29FA}">
      <dsp:nvSpPr>
        <dsp:cNvPr id="0" name=""/>
        <dsp:cNvSpPr/>
      </dsp:nvSpPr>
      <dsp:spPr>
        <a:xfrm>
          <a:off x="4095774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Predição precoce pode evitar agravos à saúde.</a:t>
          </a:r>
        </a:p>
      </dsp:txBody>
      <dsp:txXfrm>
        <a:off x="4095774" y="2148717"/>
        <a:ext cx="1741992" cy="696796"/>
      </dsp:txXfrm>
    </dsp:sp>
    <dsp:sp modelId="{FD035D70-6904-4A14-B58F-45667B733371}">
      <dsp:nvSpPr>
        <dsp:cNvPr id="0" name=""/>
        <dsp:cNvSpPr/>
      </dsp:nvSpPr>
      <dsp:spPr>
        <a:xfrm>
          <a:off x="6621662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E58C-BA17-4E03-999E-853FE65E2809}">
      <dsp:nvSpPr>
        <dsp:cNvPr id="0" name=""/>
        <dsp:cNvSpPr/>
      </dsp:nvSpPr>
      <dsp:spPr>
        <a:xfrm>
          <a:off x="6142615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Unimos inteligência preditiva e visualização analítica.</a:t>
          </a:r>
        </a:p>
      </dsp:txBody>
      <dsp:txXfrm>
        <a:off x="6142615" y="2148717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96930-27AD-40AA-BEBA-2F8077C2A9AE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94283-CAF8-4AD2-ADED-B8DFE7E2297B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CEAAD-4427-4BB8-9147-1F83FB320066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O que isso significa na prática?</a:t>
          </a:r>
          <a:endParaRPr lang="en-US" sz="1500" kern="1200"/>
        </a:p>
      </dsp:txBody>
      <dsp:txXfrm>
        <a:off x="1058686" y="1808"/>
        <a:ext cx="6828013" cy="916611"/>
      </dsp:txXfrm>
    </dsp:sp>
    <dsp:sp modelId="{24EA4D07-2EFA-4203-888D-A2993D824B5D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F7148-1CB9-48CC-8448-F0D8F9E29FED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C400-2EE4-4454-8C9A-0A407A3BD608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 </a:t>
          </a:r>
          <a:r>
            <a:rPr lang="pt-BR" sz="1500" b="1" kern="1200"/>
            <a:t>XGBoost é mais assertivo</a:t>
          </a:r>
          <a:r>
            <a:rPr lang="pt-BR" sz="1500" kern="1200"/>
            <a:t>, tanto na identificação correta de pessoas obesas quanto na redução de falsos positivos/negativos.</a:t>
          </a:r>
          <a:endParaRPr lang="en-US" sz="1500" kern="1200"/>
        </a:p>
      </dsp:txBody>
      <dsp:txXfrm>
        <a:off x="1058686" y="1147573"/>
        <a:ext cx="6828013" cy="916611"/>
      </dsp:txXfrm>
    </dsp:sp>
    <dsp:sp modelId="{79C2FEA9-37BC-40A5-AB6F-BA54628F0F86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6D249-F37F-4825-B982-72154A21D886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ABE43-0367-4EEC-A856-4088CE16855B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Em um cenário de </a:t>
          </a:r>
          <a:r>
            <a:rPr lang="pt-BR" sz="1500" b="1" kern="1200"/>
            <a:t>diagnóstico de saúde</a:t>
          </a:r>
          <a:r>
            <a:rPr lang="pt-BR" sz="1500" kern="1200"/>
            <a:t>, onde decisões podem impactar tratamentos, </a:t>
          </a:r>
          <a:r>
            <a:rPr lang="pt-BR" sz="1500" b="1" kern="1200"/>
            <a:t>ganhos de 2 a 3 pontos percentuais são muito relevantes</a:t>
          </a:r>
          <a:r>
            <a:rPr lang="pt-BR" sz="1500" kern="1200"/>
            <a:t>.</a:t>
          </a:r>
          <a:endParaRPr lang="en-US" sz="1500" kern="1200"/>
        </a:p>
      </dsp:txBody>
      <dsp:txXfrm>
        <a:off x="1058686" y="2293338"/>
        <a:ext cx="6828013" cy="916611"/>
      </dsp:txXfrm>
    </dsp:sp>
    <dsp:sp modelId="{4DA64437-E7A6-43E0-B4A3-DC1EAEC3888D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9B68E-A72E-48BF-8DE3-A369F7496759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F8D88-5BE8-4D5F-A2A6-896AE53AA1D7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Além disso, o XGBoost tende a ser </a:t>
          </a:r>
          <a:r>
            <a:rPr lang="pt-BR" sz="1500" b="1" kern="1200"/>
            <a:t>mais rápido</a:t>
          </a:r>
          <a:r>
            <a:rPr lang="pt-BR" sz="1500" kern="1200"/>
            <a:t> e com melhor controle de overfitting em grandes conjuntos de dados, o que pode justificar esse desempenho superior.</a:t>
          </a:r>
          <a:endParaRPr lang="en-US" sz="1500" kern="1200"/>
        </a:p>
      </dsp:txBody>
      <dsp:txXfrm>
        <a:off x="1058686" y="3439103"/>
        <a:ext cx="68280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iderossi/Tech4" TargetMode="External"/><Relationship Id="rId2" Type="http://schemas.openxmlformats.org/officeDocument/2006/relationships/hyperlink" Target="https://esd7xlcmdq6o38ckyoqtbe.streamlit.app/App_de_predica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pt-BR" sz="7000"/>
              <a:t> </a:t>
            </a:r>
            <a:r>
              <a:rPr lang="pt-BR" sz="7000" b="1"/>
              <a:t>Sistema de Predição de Obesidade</a:t>
            </a:r>
            <a:endParaRPr lang="pt-BR" sz="7000" b="1"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1500" err="1"/>
              <a:t>Inteligência</a:t>
            </a:r>
            <a:r>
              <a:rPr lang="pt-BR" sz="1500"/>
              <a:t> de Dados para </a:t>
            </a:r>
            <a:r>
              <a:rPr lang="pt-BR" sz="1500" err="1"/>
              <a:t>Prevenção</a:t>
            </a:r>
            <a:r>
              <a:rPr lang="pt-BR" sz="1500"/>
              <a:t> e </a:t>
            </a:r>
            <a:r>
              <a:rPr lang="pt-BR" sz="1500" err="1"/>
              <a:t>Monitoramento</a:t>
            </a:r>
            <a:endParaRPr lang="pt-BR" sz="1500" err="1">
              <a:ea typeface="Calibri"/>
              <a:cs typeface="Calibri"/>
            </a:endParaRPr>
          </a:p>
          <a:p>
            <a:pPr algn="r">
              <a:lnSpc>
                <a:spcPct val="90000"/>
              </a:lnSpc>
            </a:pPr>
            <a:r>
              <a:rPr lang="pt-BR" sz="1500" err="1"/>
              <a:t>Apresentado</a:t>
            </a:r>
            <a:r>
              <a:rPr lang="pt-BR" sz="1500"/>
              <a:t> </a:t>
            </a:r>
            <a:r>
              <a:rPr lang="pt-BR" sz="1500" err="1"/>
              <a:t>por</a:t>
            </a:r>
            <a:r>
              <a:rPr lang="pt-BR" sz="1500"/>
              <a:t>: Naiara </a:t>
            </a:r>
            <a:r>
              <a:rPr lang="pt-BR" sz="1500" err="1"/>
              <a:t>Derossi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B7C5D-0CC7-ABEA-C87E-6889D8E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 b="1">
                <a:latin typeface="Roboto"/>
                <a:ea typeface="Roboto"/>
                <a:cs typeface="Roboto"/>
              </a:rPr>
              <a:t>Treinamento e Ajuste de Modelos</a:t>
            </a:r>
            <a:endParaRPr lang="pt-BR" sz="3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8B967-500E-1B4F-2B87-08A8096C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800" b="1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r>
              <a:rPr lang="pt-BR" sz="1800" b="1" dirty="0">
                <a:latin typeface="Roboto"/>
                <a:ea typeface="Roboto"/>
                <a:cs typeface="Roboto"/>
              </a:rPr>
              <a:t>Random Forest:</a:t>
            </a:r>
            <a:endParaRPr lang="pt-BR" sz="1800" dirty="0">
              <a:latin typeface="Roboto"/>
              <a:ea typeface="Roboto"/>
              <a:cs typeface="Roboto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Configuração e execução do </a:t>
            </a:r>
            <a:r>
              <a:rPr lang="pt-BR" sz="1800" err="1">
                <a:highlight>
                  <a:srgbClr val="FFFF00"/>
                </a:highlight>
                <a:latin typeface="Consolas"/>
              </a:rPr>
              <a:t>GridSearchCV</a:t>
            </a:r>
            <a:r>
              <a:rPr lang="pt-BR" sz="18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 </a:t>
            </a:r>
            <a:r>
              <a:rPr lang="pt-BR" sz="1800" dirty="0">
                <a:latin typeface="Roboto"/>
                <a:ea typeface="Roboto"/>
                <a:cs typeface="Roboto"/>
              </a:rPr>
              <a:t>com uma grade de </a:t>
            </a:r>
            <a:r>
              <a:rPr lang="pt-BR" sz="1800" err="1">
                <a:latin typeface="Roboto"/>
                <a:ea typeface="Roboto"/>
                <a:cs typeface="Roboto"/>
              </a:rPr>
              <a:t>hiperparâmetros</a:t>
            </a:r>
            <a:r>
              <a:rPr lang="pt-BR" sz="1800" dirty="0">
                <a:latin typeface="Roboto"/>
                <a:ea typeface="Roboto"/>
                <a:cs typeface="Roboto"/>
              </a:rPr>
              <a:t> para encontrar a melhor combinação para o </a:t>
            </a:r>
            <a:r>
              <a:rPr lang="pt-BR" sz="1800" err="1">
                <a:highlight>
                  <a:srgbClr val="FFFF00"/>
                </a:highlight>
                <a:latin typeface="Consolas"/>
              </a:rPr>
              <a:t>RandomForestClassifier</a:t>
            </a:r>
            <a:r>
              <a:rPr lang="pt-BR" sz="18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1800">
              <a:latin typeface="Roboto"/>
              <a:ea typeface="Roboto"/>
              <a:cs typeface="Roboto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Os melhores parâmetros encontrados foram: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{'</a:t>
            </a:r>
            <a:r>
              <a:rPr lang="pt-BR" sz="1800" dirty="0" err="1">
                <a:latin typeface="Roboto"/>
                <a:ea typeface="Roboto"/>
                <a:cs typeface="Roboto"/>
              </a:rPr>
              <a:t>max_depth</a:t>
            </a:r>
            <a:r>
              <a:rPr lang="pt-BR" sz="1800" dirty="0">
                <a:latin typeface="Roboto"/>
                <a:ea typeface="Roboto"/>
                <a:cs typeface="Roboto"/>
              </a:rPr>
              <a:t>': 10, '</a:t>
            </a:r>
            <a:r>
              <a:rPr lang="pt-BR" sz="1800" dirty="0" err="1">
                <a:latin typeface="Roboto"/>
                <a:ea typeface="Roboto"/>
                <a:cs typeface="Roboto"/>
              </a:rPr>
              <a:t>min_samples_leaf</a:t>
            </a:r>
            <a:r>
              <a:rPr lang="pt-BR" sz="1800" dirty="0">
                <a:latin typeface="Roboto"/>
                <a:ea typeface="Roboto"/>
                <a:cs typeface="Roboto"/>
              </a:rPr>
              <a:t>': 1, '</a:t>
            </a:r>
            <a:r>
              <a:rPr lang="pt-BR" sz="1800" dirty="0" err="1">
                <a:latin typeface="Roboto"/>
                <a:ea typeface="Roboto"/>
                <a:cs typeface="Roboto"/>
              </a:rPr>
              <a:t>min_samples_split</a:t>
            </a:r>
            <a:r>
              <a:rPr lang="pt-BR" sz="1800" dirty="0">
                <a:latin typeface="Roboto"/>
                <a:ea typeface="Roboto"/>
                <a:cs typeface="Roboto"/>
              </a:rPr>
              <a:t>': 2, '</a:t>
            </a:r>
            <a:r>
              <a:rPr lang="pt-BR" sz="1800" dirty="0" err="1">
                <a:latin typeface="Roboto"/>
                <a:ea typeface="Roboto"/>
                <a:cs typeface="Roboto"/>
              </a:rPr>
              <a:t>n_estimators</a:t>
            </a:r>
            <a:r>
              <a:rPr lang="pt-BR" sz="1800" dirty="0">
                <a:latin typeface="Roboto"/>
                <a:ea typeface="Roboto"/>
                <a:cs typeface="Roboto"/>
              </a:rPr>
              <a:t>': 50}.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áfico 4" descr="Braço musculoso estrutura de tópicos">
            <a:extLst>
              <a:ext uri="{FF2B5EF4-FFF2-40B4-BE49-F238E27FC236}">
                <a16:creationId xmlns:a16="http://schemas.microsoft.com/office/drawing/2014/main" id="{FCBFC2E3-27E9-8C1F-1118-89FF1ADF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341" y="2807758"/>
            <a:ext cx="1454150" cy="14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7D203-2B9B-649B-E426-5334217E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report – Random Forest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A89FB337-1642-8D32-62B6-18D4BEA13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24406"/>
              </p:ext>
            </p:extLst>
          </p:nvPr>
        </p:nvGraphicFramePr>
        <p:xfrm>
          <a:off x="234950" y="1526117"/>
          <a:ext cx="8420090" cy="516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15">
                  <a:extLst>
                    <a:ext uri="{9D8B030D-6E8A-4147-A177-3AD203B41FA5}">
                      <a16:colId xmlns:a16="http://schemas.microsoft.com/office/drawing/2014/main" val="1149082184"/>
                    </a:ext>
                  </a:extLst>
                </a:gridCol>
                <a:gridCol w="1621327">
                  <a:extLst>
                    <a:ext uri="{9D8B030D-6E8A-4147-A177-3AD203B41FA5}">
                      <a16:colId xmlns:a16="http://schemas.microsoft.com/office/drawing/2014/main" val="3627759469"/>
                    </a:ext>
                  </a:extLst>
                </a:gridCol>
                <a:gridCol w="1181996">
                  <a:extLst>
                    <a:ext uri="{9D8B030D-6E8A-4147-A177-3AD203B41FA5}">
                      <a16:colId xmlns:a16="http://schemas.microsoft.com/office/drawing/2014/main" val="99309075"/>
                    </a:ext>
                  </a:extLst>
                </a:gridCol>
                <a:gridCol w="827397">
                  <a:extLst>
                    <a:ext uri="{9D8B030D-6E8A-4147-A177-3AD203B41FA5}">
                      <a16:colId xmlns:a16="http://schemas.microsoft.com/office/drawing/2014/main" val="3586750882"/>
                    </a:ext>
                  </a:extLst>
                </a:gridCol>
                <a:gridCol w="1020813">
                  <a:extLst>
                    <a:ext uri="{9D8B030D-6E8A-4147-A177-3AD203B41FA5}">
                      <a16:colId xmlns:a16="http://schemas.microsoft.com/office/drawing/2014/main" val="2539894119"/>
                    </a:ext>
                  </a:extLst>
                </a:gridCol>
                <a:gridCol w="1010069">
                  <a:extLst>
                    <a:ext uri="{9D8B030D-6E8A-4147-A177-3AD203B41FA5}">
                      <a16:colId xmlns:a16="http://schemas.microsoft.com/office/drawing/2014/main" val="3768113623"/>
                    </a:ext>
                  </a:extLst>
                </a:gridCol>
                <a:gridCol w="1974073">
                  <a:extLst>
                    <a:ext uri="{9D8B030D-6E8A-4147-A177-3AD203B41FA5}">
                      <a16:colId xmlns:a16="http://schemas.microsoft.com/office/drawing/2014/main" val="4221483984"/>
                    </a:ext>
                  </a:extLst>
                </a:gridCol>
              </a:tblGrid>
              <a:tr h="3018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Comentário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87262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Insufficient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Weight</a:t>
                      </a:r>
                      <a:endParaRPr lang="pt-B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Altíssima precisão, poucos falsos negativos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163061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Normal </a:t>
                      </a:r>
                      <a:r>
                        <a:rPr lang="pt-BR" sz="1400" err="1"/>
                        <a:t>Weight</a:t>
                      </a:r>
                      <a:endParaRPr lang="pt-B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/>
                        <a:t>Ponto fraco do modelo</a:t>
                      </a:r>
                      <a:r>
                        <a:rPr lang="pt-BR" sz="1400" dirty="0"/>
                        <a:t>: muitos falsos positivos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01111"/>
                  </a:ext>
                </a:extLst>
              </a:tr>
              <a:tr h="526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Obesity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Type</a:t>
                      </a:r>
                      <a:r>
                        <a:rPr lang="pt-BR" sz="1400" dirty="0"/>
                        <a:t> 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Excelente desempenho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302959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Obesity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Type</a:t>
                      </a:r>
                      <a:r>
                        <a:rPr lang="pt-BR" sz="1400" dirty="0"/>
                        <a:t> 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Desempenho excelente e equilibrado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8813"/>
                  </a:ext>
                </a:extLst>
              </a:tr>
              <a:tr h="526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Obesity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Type</a:t>
                      </a:r>
                      <a:r>
                        <a:rPr lang="pt-BR" sz="1400" dirty="0"/>
                        <a:t> III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Muito preciso, quase sem erro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548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Overweight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Level</a:t>
                      </a:r>
                      <a:r>
                        <a:rPr lang="pt-BR" sz="1400" dirty="0"/>
                        <a:t> 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Desempenho </a:t>
                      </a:r>
                      <a:r>
                        <a:rPr lang="pt-BR" sz="1400" b="1" dirty="0"/>
                        <a:t>mais fraco entre todas as classes</a:t>
                      </a:r>
                      <a:endParaRPr lang="pt-BR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94305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Overweight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Level</a:t>
                      </a:r>
                      <a:r>
                        <a:rPr lang="pt-BR" sz="1400" dirty="0"/>
                        <a:t> 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Boa performance, mas com margem de melhora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2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7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713232"/>
            <a:ext cx="317173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Espaço Reservado para Conteúdo 3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71CF7C8C-6B8D-29D6-451D-44514117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1344480"/>
            <a:ext cx="5550606" cy="477352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959857-FF7B-3E4F-DCF7-94CF916B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48" y="1716285"/>
            <a:ext cx="2118052" cy="309544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O </a:t>
            </a:r>
            <a:r>
              <a:rPr lang="en-US" sz="1600" err="1">
                <a:ea typeface="+mn-lt"/>
                <a:cs typeface="+mn-lt"/>
              </a:rPr>
              <a:t>modelo</a:t>
            </a:r>
            <a:r>
              <a:rPr lang="en-US" sz="1600">
                <a:ea typeface="+mn-lt"/>
                <a:cs typeface="+mn-lt"/>
              </a:rPr>
              <a:t> Random Forest </a:t>
            </a:r>
            <a:r>
              <a:rPr lang="en-US" sz="1600" err="1">
                <a:ea typeface="+mn-lt"/>
                <a:cs typeface="+mn-lt"/>
              </a:rPr>
              <a:t>está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altamente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eficaz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diagnosticar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níveis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extremos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obesidade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 dirty="0">
              <a:ea typeface="Calibri"/>
              <a:cs typeface="Calibri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err="1">
                <a:ea typeface="+mn-lt"/>
                <a:cs typeface="+mn-lt"/>
              </a:rPr>
              <a:t>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erros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ocorrem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principalmente</a:t>
            </a:r>
            <a:r>
              <a:rPr lang="en-US" sz="1600" b="1" dirty="0">
                <a:ea typeface="+mn-lt"/>
                <a:cs typeface="+mn-lt"/>
              </a:rPr>
              <a:t> entre classes </a:t>
            </a:r>
            <a:r>
              <a:rPr lang="en-US" sz="1600" b="1" err="1">
                <a:ea typeface="+mn-lt"/>
                <a:cs typeface="+mn-lt"/>
              </a:rPr>
              <a:t>vizinhas</a:t>
            </a:r>
            <a:r>
              <a:rPr lang="en-US" sz="1600" dirty="0">
                <a:ea typeface="+mn-lt"/>
                <a:cs typeface="+mn-lt"/>
              </a:rPr>
              <a:t>, o que é </a:t>
            </a:r>
            <a:r>
              <a:rPr lang="en-US" sz="1600" err="1">
                <a:ea typeface="+mn-lt"/>
                <a:cs typeface="+mn-lt"/>
              </a:rPr>
              <a:t>comum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err="1">
                <a:ea typeface="+mn-lt"/>
                <a:cs typeface="+mn-lt"/>
              </a:rPr>
              <a:t>aceitável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problemas</a:t>
            </a:r>
            <a:r>
              <a:rPr lang="en-US" sz="1600" dirty="0">
                <a:ea typeface="+mn-lt"/>
                <a:cs typeface="+mn-lt"/>
              </a:rPr>
              <a:t> com </a:t>
            </a:r>
            <a:r>
              <a:rPr lang="en-US" sz="1600" err="1">
                <a:ea typeface="+mn-lt"/>
                <a:cs typeface="+mn-lt"/>
              </a:rPr>
              <a:t>categorias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ordinalmente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próximas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0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B21CCC4F-7A9D-AA1A-CE9F-B08FE7AA7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80" r="-72" b="207"/>
          <a:stretch>
            <a:fillRect/>
          </a:stretch>
        </p:blipFill>
        <p:spPr>
          <a:xfrm>
            <a:off x="714177" y="966988"/>
            <a:ext cx="7753482" cy="492021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A989D5-8DF2-4CB7-CAA0-2ED0D249A816}"/>
              </a:ext>
            </a:extLst>
          </p:cNvPr>
          <p:cNvSpPr txBox="1"/>
          <p:nvPr/>
        </p:nvSpPr>
        <p:spPr>
          <a:xfrm>
            <a:off x="4449233" y="3750733"/>
            <a:ext cx="45106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O modelo está fortemente baseado no </a:t>
            </a:r>
            <a:r>
              <a:rPr lang="en-US" b="1"/>
              <a:t>IMC</a:t>
            </a:r>
            <a:r>
              <a:rPr lang="en-US"/>
              <a:t>, seguido por variáveis </a:t>
            </a:r>
            <a:r>
              <a:rPr lang="en-US" b="1"/>
              <a:t>comportamentais e demográficas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Há uma </a:t>
            </a:r>
            <a:r>
              <a:rPr lang="en-US" b="1"/>
              <a:t>concentração de importância em poucas features</a:t>
            </a:r>
            <a:r>
              <a:rPr lang="en-US"/>
              <a:t>, o que sugere possibilidade de simplificação do modelo.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Fatores como transporte e tabagismo </a:t>
            </a:r>
            <a:r>
              <a:rPr lang="en-US" b="1"/>
              <a:t>não foram relevantes</a:t>
            </a:r>
            <a:r>
              <a:rPr lang="en-US"/>
              <a:t> para esse diagnóstico — o que pode ajudar a otimizar coleta de dados no futuro.</a:t>
            </a:r>
          </a:p>
        </p:txBody>
      </p:sp>
    </p:spTree>
    <p:extLst>
      <p:ext uri="{BB962C8B-B14F-4D97-AF65-F5344CB8AC3E}">
        <p14:creationId xmlns:p14="http://schemas.microsoft.com/office/powerpoint/2010/main" val="104857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C68B-44FF-00FA-689E-0411F83F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 b="1">
                <a:latin typeface="Roboto"/>
                <a:ea typeface="Roboto"/>
                <a:cs typeface="Roboto"/>
              </a:rPr>
              <a:t>Treinamento e Ajuste de Modelos</a:t>
            </a:r>
            <a:endParaRPr lang="pt-BR" sz="30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pt-BR" sz="3000"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38010-5A4E-2FBB-EC7D-A197361E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100" b="1" dirty="0" err="1">
                <a:latin typeface="Roboto"/>
                <a:ea typeface="Roboto"/>
                <a:cs typeface="Roboto"/>
              </a:rPr>
              <a:t>XGBoost</a:t>
            </a:r>
            <a:r>
              <a:rPr lang="pt-BR" sz="2100" b="1" dirty="0">
                <a:latin typeface="Roboto"/>
                <a:ea typeface="Roboto"/>
                <a:cs typeface="Roboto"/>
              </a:rPr>
              <a:t>:</a:t>
            </a:r>
            <a:endParaRPr lang="pt-BR" sz="2100" dirty="0">
              <a:latin typeface="Roboto"/>
              <a:ea typeface="Roboto"/>
              <a:cs typeface="Roboto"/>
            </a:endParaRPr>
          </a:p>
          <a:p>
            <a:pPr lvl="1">
              <a:lnSpc>
                <a:spcPct val="90000"/>
              </a:lnSpc>
            </a:pPr>
            <a:r>
              <a:rPr lang="pt-BR" sz="2100" dirty="0">
                <a:latin typeface="Roboto"/>
                <a:ea typeface="Roboto"/>
                <a:cs typeface="Roboto"/>
              </a:rPr>
              <a:t>Configuração e execução do </a:t>
            </a:r>
            <a:r>
              <a:rPr lang="pt-BR" sz="2100" err="1">
                <a:highlight>
                  <a:srgbClr val="FFFF00"/>
                </a:highlight>
                <a:latin typeface="Consolas"/>
              </a:rPr>
              <a:t>GridSearchCV</a:t>
            </a:r>
            <a:r>
              <a:rPr lang="pt-BR" sz="21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 </a:t>
            </a:r>
            <a:r>
              <a:rPr lang="pt-BR" sz="2100" dirty="0">
                <a:latin typeface="Roboto"/>
                <a:ea typeface="Roboto"/>
                <a:cs typeface="Roboto"/>
              </a:rPr>
              <a:t>com uma grade de </a:t>
            </a:r>
            <a:r>
              <a:rPr lang="pt-BR" sz="2100" err="1">
                <a:latin typeface="Roboto"/>
                <a:ea typeface="Roboto"/>
                <a:cs typeface="Roboto"/>
              </a:rPr>
              <a:t>hiperparâmetros</a:t>
            </a:r>
            <a:r>
              <a:rPr lang="pt-BR" sz="2100" dirty="0">
                <a:latin typeface="Roboto"/>
                <a:ea typeface="Roboto"/>
                <a:cs typeface="Roboto"/>
              </a:rPr>
              <a:t> para encontrar a melhor combinação para o</a:t>
            </a:r>
            <a:r>
              <a:rPr lang="pt-BR" sz="21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 </a:t>
            </a:r>
            <a:r>
              <a:rPr lang="pt-BR" sz="2100" err="1">
                <a:highlight>
                  <a:srgbClr val="FFFF00"/>
                </a:highlight>
                <a:latin typeface="Consolas"/>
              </a:rPr>
              <a:t>XGBClassifier</a:t>
            </a:r>
            <a:r>
              <a:rPr lang="pt-BR" sz="2100" dirty="0">
                <a:latin typeface="Roboto"/>
                <a:ea typeface="Roboto"/>
                <a:cs typeface="Roboto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pt-BR" sz="2100" dirty="0">
                <a:latin typeface="Roboto"/>
                <a:ea typeface="Roboto"/>
                <a:cs typeface="Roboto"/>
              </a:rPr>
              <a:t>Os melhores parâmetros encontrados foram: {'</a:t>
            </a:r>
            <a:r>
              <a:rPr lang="pt-BR" sz="2100" dirty="0" err="1">
                <a:latin typeface="Roboto"/>
                <a:ea typeface="Roboto"/>
                <a:cs typeface="Roboto"/>
              </a:rPr>
              <a:t>colsample_bytree</a:t>
            </a:r>
            <a:r>
              <a:rPr lang="pt-BR" sz="2100" dirty="0">
                <a:latin typeface="Roboto"/>
                <a:ea typeface="Roboto"/>
                <a:cs typeface="Roboto"/>
              </a:rPr>
              <a:t>': 0.8,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learning_rate</a:t>
            </a:r>
            <a:r>
              <a:rPr lang="pt-BR" sz="2100" dirty="0">
                <a:latin typeface="Roboto"/>
                <a:ea typeface="Roboto"/>
                <a:cs typeface="Roboto"/>
              </a:rPr>
              <a:t>': 0.2,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max_depth</a:t>
            </a:r>
            <a:r>
              <a:rPr lang="pt-BR" sz="2100" dirty="0">
                <a:latin typeface="Roboto"/>
                <a:ea typeface="Roboto"/>
                <a:cs typeface="Roboto"/>
              </a:rPr>
              <a:t>': 6,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n_estimators</a:t>
            </a:r>
            <a:r>
              <a:rPr lang="pt-BR" sz="2100" dirty="0">
                <a:latin typeface="Roboto"/>
                <a:ea typeface="Roboto"/>
                <a:cs typeface="Roboto"/>
              </a:rPr>
              <a:t>': 200,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subsample</a:t>
            </a:r>
            <a:r>
              <a:rPr lang="pt-BR" sz="2100" dirty="0">
                <a:latin typeface="Roboto"/>
                <a:ea typeface="Roboto"/>
                <a:cs typeface="Roboto"/>
              </a:rPr>
              <a:t>': 0.8}.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1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pt-BR" sz="21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esconectado">
            <a:extLst>
              <a:ext uri="{FF2B5EF4-FFF2-40B4-BE49-F238E27FC236}">
                <a16:creationId xmlns:a16="http://schemas.microsoft.com/office/drawing/2014/main" id="{131B6E57-6B77-4FE2-8309-A730BF59D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5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0D7EF-699F-427F-02F6-E61396FE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 report – </a:t>
            </a: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XGBoost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0BACC45-64ED-9240-2ACE-65999B348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580172"/>
              </p:ext>
            </p:extLst>
          </p:nvPr>
        </p:nvGraphicFramePr>
        <p:xfrm>
          <a:off x="457200" y="1600200"/>
          <a:ext cx="8524658" cy="5009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7915">
                  <a:extLst>
                    <a:ext uri="{9D8B030D-6E8A-4147-A177-3AD203B41FA5}">
                      <a16:colId xmlns:a16="http://schemas.microsoft.com/office/drawing/2014/main" val="137977057"/>
                    </a:ext>
                  </a:extLst>
                </a:gridCol>
                <a:gridCol w="1431159">
                  <a:extLst>
                    <a:ext uri="{9D8B030D-6E8A-4147-A177-3AD203B41FA5}">
                      <a16:colId xmlns:a16="http://schemas.microsoft.com/office/drawing/2014/main" val="358173200"/>
                    </a:ext>
                  </a:extLst>
                </a:gridCol>
                <a:gridCol w="1217083">
                  <a:extLst>
                    <a:ext uri="{9D8B030D-6E8A-4147-A177-3AD203B41FA5}">
                      <a16:colId xmlns:a16="http://schemas.microsoft.com/office/drawing/2014/main" val="3471218991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3701272840"/>
                    </a:ext>
                  </a:extLst>
                </a:gridCol>
                <a:gridCol w="2680252">
                  <a:extLst>
                    <a:ext uri="{9D8B030D-6E8A-4147-A177-3AD203B41FA5}">
                      <a16:colId xmlns:a16="http://schemas.microsoft.com/office/drawing/2014/main" val="3508041814"/>
                    </a:ext>
                  </a:extLst>
                </a:gridCol>
              </a:tblGrid>
              <a:tr h="35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Classe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Recall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Observações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57875"/>
                  </a:ext>
                </a:extLst>
              </a:tr>
              <a:tr h="910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 (</a:t>
                      </a:r>
                      <a:r>
                        <a:rPr lang="pt-BR" dirty="0" err="1"/>
                        <a:t>Insufficient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Pequeno número de falsos negativos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94722"/>
                  </a:ext>
                </a:extLst>
              </a:tr>
              <a:tr h="610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 (Normal)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Sem falsos negativos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369461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2 (</a:t>
                      </a:r>
                      <a:r>
                        <a:rPr lang="pt-BR" dirty="0" err="1"/>
                        <a:t>Obesity</a:t>
                      </a:r>
                      <a:r>
                        <a:rPr lang="pt-BR" dirty="0"/>
                        <a:t> 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Excelente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93025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3 (</a:t>
                      </a:r>
                      <a:r>
                        <a:rPr lang="pt-BR" dirty="0" err="1"/>
                        <a:t>Obesity</a:t>
                      </a:r>
                      <a:r>
                        <a:rPr lang="pt-BR" dirty="0"/>
                        <a:t> II)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Excelente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614414"/>
                  </a:ext>
                </a:extLst>
              </a:tr>
              <a:tr h="610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4 (</a:t>
                      </a:r>
                      <a:r>
                        <a:rPr lang="pt-BR" dirty="0" err="1"/>
                        <a:t>Obesity</a:t>
                      </a:r>
                      <a:r>
                        <a:rPr lang="pt-BR" dirty="0"/>
                        <a:t> III)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100% de precisão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636136"/>
                  </a:ext>
                </a:extLst>
              </a:tr>
              <a:tr h="870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5 (</a:t>
                      </a:r>
                      <a:r>
                        <a:rPr lang="pt-BR" err="1"/>
                        <a:t>Overweight</a:t>
                      </a:r>
                      <a:r>
                        <a:rPr lang="pt-BR" dirty="0"/>
                        <a:t> 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0.93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0.96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Menor recall</a:t>
                      </a:r>
                      <a:r>
                        <a:rPr lang="pt-BR" dirty="0"/>
                        <a:t> (mais falsos negativos)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088815"/>
                  </a:ext>
                </a:extLst>
              </a:tr>
              <a:tr h="910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6 (</a:t>
                      </a:r>
                      <a:r>
                        <a:rPr lang="pt-BR" err="1"/>
                        <a:t>Overweight</a:t>
                      </a:r>
                      <a:r>
                        <a:rPr lang="pt-BR" dirty="0"/>
                        <a:t> II)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0.93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0.96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Menor precisão</a:t>
                      </a:r>
                      <a:r>
                        <a:rPr lang="pt-BR" dirty="0"/>
                        <a:t> (mais falsos positivos)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70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4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713232"/>
            <a:ext cx="317173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9B8E5905-AF61-C8CA-3BC9-ABA01471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1455492"/>
            <a:ext cx="5550606" cy="46625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C8B390-1266-AB1B-0391-2557F3EB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15" y="795535"/>
            <a:ext cx="2657801" cy="5540194"/>
          </a:xfrm>
        </p:spPr>
        <p:txBody>
          <a:bodyPr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O </a:t>
            </a:r>
            <a:r>
              <a:rPr lang="en-US" sz="1600" dirty="0" err="1">
                <a:ea typeface="+mn-lt"/>
                <a:cs typeface="+mn-lt"/>
              </a:rPr>
              <a:t>modelo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XGBoost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demonstrou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desempenho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excepcional</a:t>
            </a:r>
            <a:r>
              <a:rPr lang="en-US" sz="1600" dirty="0">
                <a:ea typeface="+mn-lt"/>
                <a:cs typeface="+mn-lt"/>
              </a:rPr>
              <a:t>, com </a:t>
            </a:r>
            <a:r>
              <a:rPr lang="en-US" sz="1600" b="1" dirty="0" err="1">
                <a:ea typeface="+mn-lt"/>
                <a:cs typeface="+mn-lt"/>
              </a:rPr>
              <a:t>altíssima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acurácia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geral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b="1" dirty="0" err="1">
                <a:ea typeface="+mn-lt"/>
                <a:cs typeface="+mn-lt"/>
              </a:rPr>
              <a:t>erro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praticamente</a:t>
            </a:r>
            <a:r>
              <a:rPr lang="en-US" sz="1600" b="1" dirty="0">
                <a:ea typeface="+mn-lt"/>
                <a:cs typeface="+mn-lt"/>
              </a:rPr>
              <a:t> zero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quase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todas</a:t>
            </a:r>
            <a:r>
              <a:rPr lang="en-US" sz="1600" dirty="0">
                <a:ea typeface="+mn-lt"/>
                <a:cs typeface="+mn-lt"/>
              </a:rPr>
              <a:t> as classes.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As </a:t>
            </a:r>
            <a:r>
              <a:rPr lang="en-US" sz="1600" dirty="0" err="1">
                <a:ea typeface="+mn-lt"/>
                <a:cs typeface="+mn-lt"/>
              </a:rPr>
              <a:t>poucas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confusões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ocorrem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>
                <a:ea typeface="+mn-lt"/>
                <a:cs typeface="+mn-lt"/>
              </a:rPr>
              <a:t>entre </a:t>
            </a:r>
            <a:r>
              <a:rPr lang="en-US" sz="1600" b="1" dirty="0" err="1">
                <a:ea typeface="+mn-lt"/>
                <a:cs typeface="+mn-lt"/>
              </a:rPr>
              <a:t>categorias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próximas</a:t>
            </a:r>
            <a:r>
              <a:rPr lang="en-US" sz="1600" dirty="0">
                <a:ea typeface="+mn-lt"/>
                <a:cs typeface="+mn-lt"/>
              </a:rPr>
              <a:t>, o que é </a:t>
            </a:r>
            <a:r>
              <a:rPr lang="en-US" sz="1600" dirty="0" err="1">
                <a:ea typeface="+mn-lt"/>
                <a:cs typeface="+mn-lt"/>
              </a:rPr>
              <a:t>esperado</a:t>
            </a:r>
            <a:r>
              <a:rPr lang="en-US" sz="1600" dirty="0">
                <a:ea typeface="+mn-lt"/>
                <a:cs typeface="+mn-lt"/>
              </a:rPr>
              <a:t> e natural.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Isso </a:t>
            </a:r>
            <a:r>
              <a:rPr lang="en-US" sz="1600" dirty="0" err="1">
                <a:ea typeface="+mn-lt"/>
                <a:cs typeface="+mn-lt"/>
              </a:rPr>
              <a:t>reforça</a:t>
            </a:r>
            <a:r>
              <a:rPr lang="en-US" sz="1600" dirty="0">
                <a:ea typeface="+mn-lt"/>
                <a:cs typeface="+mn-lt"/>
              </a:rPr>
              <a:t> que o </a:t>
            </a:r>
            <a:r>
              <a:rPr lang="en-US" sz="1600" dirty="0" err="1">
                <a:ea typeface="+mn-lt"/>
                <a:cs typeface="+mn-lt"/>
              </a:rPr>
              <a:t>XGBoost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É </a:t>
            </a:r>
            <a:r>
              <a:rPr lang="en-US" sz="1600" dirty="0" err="1">
                <a:ea typeface="+mn-lt"/>
                <a:cs typeface="+mn-lt"/>
              </a:rPr>
              <a:t>mais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preciso</a:t>
            </a:r>
            <a:r>
              <a:rPr lang="en-US" sz="1600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1600" b="1" dirty="0" err="1">
                <a:ea typeface="+mn-lt"/>
                <a:cs typeface="+mn-lt"/>
              </a:rPr>
              <a:t>Generaliza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melhor</a:t>
            </a:r>
            <a:r>
              <a:rPr lang="en-US" sz="1600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E é ideal para </a:t>
            </a:r>
            <a:r>
              <a:rPr lang="en-US" sz="1600" dirty="0" err="1">
                <a:ea typeface="+mn-lt"/>
                <a:cs typeface="+mn-lt"/>
              </a:rPr>
              <a:t>cenários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críticos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como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diagnóstico</a:t>
            </a:r>
            <a:r>
              <a:rPr lang="en-US" sz="1600" b="1" dirty="0">
                <a:ea typeface="+mn-lt"/>
                <a:cs typeface="+mn-lt"/>
              </a:rPr>
              <a:t> de </a:t>
            </a:r>
            <a:r>
              <a:rPr lang="en-US" sz="1600" b="1" dirty="0" err="1">
                <a:ea typeface="+mn-lt"/>
                <a:cs typeface="+mn-lt"/>
              </a:rPr>
              <a:t>obesidade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0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4B667992-B389-13D7-1A92-BCCF44FC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34" y="891540"/>
            <a:ext cx="7597168" cy="50711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E129DF-EBCA-8B19-7438-6E4B05F2A3B4}"/>
              </a:ext>
            </a:extLst>
          </p:cNvPr>
          <p:cNvSpPr txBox="1"/>
          <p:nvPr/>
        </p:nvSpPr>
        <p:spPr>
          <a:xfrm>
            <a:off x="5249332" y="3153833"/>
            <a:ext cx="368511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</a:t>
            </a:r>
            <a:r>
              <a:rPr lang="pt-BR" dirty="0" err="1">
                <a:ea typeface="+mn-lt"/>
                <a:cs typeface="+mn-lt"/>
              </a:rPr>
              <a:t>XGBoost</a:t>
            </a:r>
            <a:r>
              <a:rPr lang="pt-BR" dirty="0">
                <a:ea typeface="+mn-lt"/>
                <a:cs typeface="+mn-lt"/>
              </a:rPr>
              <a:t> é capaz de </a:t>
            </a:r>
            <a:r>
              <a:rPr lang="pt-BR" b="1" dirty="0">
                <a:ea typeface="+mn-lt"/>
                <a:cs typeface="+mn-lt"/>
              </a:rPr>
              <a:t>detectar padrões mais ricos e sutis</a:t>
            </a:r>
            <a:r>
              <a:rPr lang="pt-BR" dirty="0">
                <a:ea typeface="+mn-lt"/>
                <a:cs typeface="+mn-lt"/>
              </a:rPr>
              <a:t>, valorizando </a:t>
            </a:r>
            <a:r>
              <a:rPr lang="pt-BR" b="1" dirty="0">
                <a:ea typeface="+mn-lt"/>
                <a:cs typeface="+mn-lt"/>
              </a:rPr>
              <a:t>comportamentos repetitivos e estilos de vida</a:t>
            </a:r>
            <a:r>
              <a:rPr lang="pt-BR" dirty="0">
                <a:ea typeface="+mn-lt"/>
                <a:cs typeface="+mn-lt"/>
              </a:rPr>
              <a:t> além de atributos físicos diretos.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Isso justifica o </a:t>
            </a:r>
            <a:r>
              <a:rPr lang="pt-BR" b="1" dirty="0">
                <a:ea typeface="+mn-lt"/>
                <a:cs typeface="+mn-lt"/>
              </a:rPr>
              <a:t>melhor desempenho preditivo</a:t>
            </a:r>
            <a:r>
              <a:rPr lang="pt-BR" dirty="0">
                <a:ea typeface="+mn-lt"/>
                <a:cs typeface="+mn-lt"/>
              </a:rPr>
              <a:t> que vimos na matriz de confusão anterior.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  <a:p>
            <a:pPr algn="l"/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2E30F7-D309-75AE-6F09-7656479F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2700">
                <a:solidFill>
                  <a:schemeClr val="bg1"/>
                </a:solidFill>
                <a:ea typeface="Calibri"/>
                <a:cs typeface="Calibri"/>
              </a:rPr>
              <a:t>Por que XGBoost e Random Forest funcionam bem para esse cenário?</a:t>
            </a:r>
            <a:endParaRPr lang="pt-BR" sz="27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5A39C-5E72-D201-80BC-2308FB63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1" y="2238510"/>
            <a:ext cx="8088002" cy="42982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pt-BR" sz="1600" b="1" dirty="0"/>
              <a:t>Trabalham bem com dados estruturados/tabulares</a:t>
            </a:r>
            <a:endParaRPr lang="pt-BR" sz="1600" dirty="0"/>
          </a:p>
          <a:p>
            <a:pPr>
              <a:buAutoNum type="arabicPeriod"/>
            </a:pPr>
            <a:r>
              <a:rPr lang="pt-BR" sz="1600" b="1" dirty="0"/>
              <a:t>Capturam</a:t>
            </a:r>
            <a:r>
              <a:rPr lang="pt-BR" sz="1600" b="1" dirty="0">
                <a:ea typeface="Calibri"/>
                <a:cs typeface="Calibri"/>
              </a:rPr>
              <a:t> interações e não linearidades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dirty="0">
                <a:ea typeface="Calibri"/>
                <a:cs typeface="Calibri"/>
              </a:rPr>
              <a:t>  O nível de obesidade pode depender de </a:t>
            </a:r>
            <a:r>
              <a:rPr lang="pt-BR" sz="1600" b="1" dirty="0">
                <a:ea typeface="Calibri"/>
                <a:cs typeface="Calibri"/>
              </a:rPr>
              <a:t>interações complexas, </a:t>
            </a:r>
            <a:r>
              <a:rPr lang="pt-BR" sz="1600" dirty="0">
                <a:ea typeface="Calibri"/>
                <a:cs typeface="Calibri"/>
              </a:rPr>
              <a:t>um exemplo seria</a:t>
            </a:r>
            <a:r>
              <a:rPr lang="pt-BR" sz="1600" b="1" dirty="0">
                <a:ea typeface="Calibri"/>
                <a:cs typeface="Calibri"/>
              </a:rPr>
              <a:t> </a:t>
            </a:r>
            <a:r>
              <a:rPr lang="pt-BR" sz="1600" dirty="0">
                <a:ea typeface="Calibri"/>
                <a:cs typeface="Calibri"/>
              </a:rPr>
              <a:t>uma pessoa com IMC moderado e baixa atividade física pode ter o mesmo risco de obesidade que outra com IMC alto, mas com hábitos saudáveis.</a:t>
            </a:r>
          </a:p>
          <a:p>
            <a:pPr marL="0" indent="0">
              <a:buNone/>
            </a:pP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3.    Modelos baseados em árvores (como Random Forest e </a:t>
            </a:r>
            <a:r>
              <a:rPr lang="pt-BR" sz="1600" b="1" dirty="0" err="1">
                <a:ea typeface="Calibri"/>
                <a:cs typeface="Calibri"/>
              </a:rPr>
              <a:t>XGBoost</a:t>
            </a:r>
            <a:r>
              <a:rPr lang="pt-BR" sz="1600" b="1" dirty="0">
                <a:ea typeface="Calibri"/>
                <a:cs typeface="Calibri"/>
              </a:rPr>
              <a:t>):</a:t>
            </a:r>
            <a:endParaRPr lang="pt-BR" b="1" dirty="0"/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4.    Modelam relações não-lineares</a:t>
            </a:r>
            <a:r>
              <a:rPr lang="pt-BR" sz="1600" dirty="0">
                <a:ea typeface="Calibri"/>
                <a:cs typeface="Calibri"/>
              </a:rPr>
              <a:t>, algo que regressões lineares não capturam bem</a:t>
            </a: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5.</a:t>
            </a:r>
            <a:r>
              <a:rPr lang="pt-BR" sz="1600" dirty="0">
                <a:ea typeface="Calibri"/>
                <a:cs typeface="Calibri"/>
              </a:rPr>
              <a:t>    </a:t>
            </a:r>
            <a:r>
              <a:rPr lang="pt-BR" sz="1600" b="1" dirty="0">
                <a:ea typeface="Calibri"/>
                <a:cs typeface="Calibri"/>
              </a:rPr>
              <a:t>Robustez a ruído e variáveis irrelevantes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6.</a:t>
            </a:r>
            <a:r>
              <a:rPr lang="pt-BR" sz="1600" dirty="0">
                <a:ea typeface="Calibri"/>
                <a:cs typeface="Calibri"/>
              </a:rPr>
              <a:t>    Random Forest seleciona variáveis aleatoriamente a cada árvore → </a:t>
            </a:r>
            <a:r>
              <a:rPr lang="pt-BR" sz="1600" b="1" dirty="0">
                <a:ea typeface="Calibri"/>
                <a:cs typeface="Calibri"/>
              </a:rPr>
              <a:t>reduz o </a:t>
            </a:r>
            <a:r>
              <a:rPr lang="pt-BR" sz="1600" b="1" dirty="0" err="1">
                <a:ea typeface="Calibri"/>
                <a:cs typeface="Calibri"/>
              </a:rPr>
              <a:t>overfitting</a:t>
            </a:r>
            <a:endParaRPr lang="pt-BR" sz="1600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7. </a:t>
            </a:r>
            <a:r>
              <a:rPr lang="pt-BR" sz="1600" dirty="0">
                <a:ea typeface="Calibri"/>
                <a:cs typeface="Calibri"/>
              </a:rPr>
              <a:t>   </a:t>
            </a:r>
            <a:r>
              <a:rPr lang="pt-BR" sz="1600" dirty="0" err="1">
                <a:ea typeface="Calibri"/>
                <a:cs typeface="Calibri"/>
              </a:rPr>
              <a:t>XGBoost</a:t>
            </a:r>
            <a:r>
              <a:rPr lang="pt-BR" sz="1600" dirty="0">
                <a:ea typeface="Calibri"/>
                <a:cs typeface="Calibri"/>
              </a:rPr>
              <a:t> aplica </a:t>
            </a:r>
            <a:r>
              <a:rPr lang="pt-BR" sz="1600" b="1" dirty="0">
                <a:ea typeface="Calibri"/>
                <a:cs typeface="Calibri"/>
              </a:rPr>
              <a:t>penalizações regulares</a:t>
            </a:r>
            <a:r>
              <a:rPr lang="pt-BR" sz="1600" dirty="0">
                <a:ea typeface="Calibri"/>
                <a:cs typeface="Calibri"/>
              </a:rPr>
              <a:t> que controlam o excesso de ajuste</a:t>
            </a:r>
            <a:br>
              <a:rPr lang="pt-BR" sz="1600" dirty="0">
                <a:ea typeface="Calibri"/>
                <a:cs typeface="Calibri"/>
              </a:rPr>
            </a:br>
            <a:r>
              <a:rPr lang="pt-BR" sz="1600" dirty="0">
                <a:ea typeface="Calibri"/>
                <a:cs typeface="Calibri"/>
              </a:rPr>
              <a:t>Isso é ideal em saúde, onde dados podem conter ruído ou variáveis com pouco impacto.</a:t>
            </a:r>
          </a:p>
          <a:p>
            <a:pPr marL="0" indent="0">
              <a:buNone/>
            </a:pPr>
            <a:endParaRPr lang="pt-BR" sz="1600" dirty="0">
              <a:ea typeface="Calibri"/>
              <a:cs typeface="Calibri"/>
            </a:endParaRPr>
          </a:p>
          <a:p>
            <a:pPr>
              <a:buAutoNum type="arabicPeriod"/>
            </a:pPr>
            <a:endParaRPr lang="pt-BR" sz="2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3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C06FDE2-F732-83E1-0EBD-BC332EA54586}"/>
              </a:ext>
            </a:extLst>
          </p:cNvPr>
          <p:cNvSpPr txBox="1">
            <a:spLocks/>
          </p:cNvSpPr>
          <p:nvPr/>
        </p:nvSpPr>
        <p:spPr>
          <a:xfrm>
            <a:off x="628650" y="347664"/>
            <a:ext cx="7882384" cy="136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Comparação e Avaliação de Performance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6F13438-5139-4B68-0C2C-752FBD560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0237"/>
              </p:ext>
            </p:extLst>
          </p:nvPr>
        </p:nvGraphicFramePr>
        <p:xfrm>
          <a:off x="628650" y="2069759"/>
          <a:ext cx="7884411" cy="4001638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848813">
                  <a:extLst>
                    <a:ext uri="{9D8B030D-6E8A-4147-A177-3AD203B41FA5}">
                      <a16:colId xmlns:a16="http://schemas.microsoft.com/office/drawing/2014/main" val="1348811052"/>
                    </a:ext>
                  </a:extLst>
                </a:gridCol>
                <a:gridCol w="3046822">
                  <a:extLst>
                    <a:ext uri="{9D8B030D-6E8A-4147-A177-3AD203B41FA5}">
                      <a16:colId xmlns:a16="http://schemas.microsoft.com/office/drawing/2014/main" val="100951084"/>
                    </a:ext>
                  </a:extLst>
                </a:gridCol>
                <a:gridCol w="2988776">
                  <a:extLst>
                    <a:ext uri="{9D8B030D-6E8A-4147-A177-3AD203B41FA5}">
                      <a16:colId xmlns:a16="http://schemas.microsoft.com/office/drawing/2014/main" val="1693781738"/>
                    </a:ext>
                  </a:extLst>
                </a:gridCol>
              </a:tblGrid>
              <a:tr h="670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Métrica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Interpretação prática no contexto de saúde (</a:t>
                      </a:r>
                      <a:r>
                        <a:rPr lang="pt-BR" sz="14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</a:t>
                      </a: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obesidade)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Observação 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24850"/>
                  </a:ext>
                </a:extLst>
              </a:tr>
              <a:tr h="886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  <a:endParaRPr lang="pt-BR" sz="14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Proporção de diagnósticos corretos entre os que foram classificados como obesos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teve maior precisão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248010"/>
                  </a:ext>
                </a:extLst>
              </a:tr>
              <a:tr h="886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Recall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Proporção de obesos corretamente identificados pelo modelo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 destaca aqui também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017182"/>
                  </a:ext>
                </a:extLst>
              </a:tr>
              <a:tr h="886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F1-Score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Média harmônica entre </a:t>
                      </a: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 recall (balanceamento dos dois)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é mais equilibrado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980238"/>
                  </a:ext>
                </a:extLst>
              </a:tr>
              <a:tr h="670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  <a:endParaRPr lang="pt-BR" sz="14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Proporção total de acertos (todos os casos)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&gt; Random Forest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0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 sz="4700"/>
              <a:t>Por que prever a obesidade?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8FC52-7B06-5D5E-4459-6738EAB0C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7518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6A9989B-9C94-E902-6B10-3C62E73C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7" y="1217353"/>
            <a:ext cx="7753482" cy="44194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DF2CF1-8396-51C1-1D23-8A58BD3E0F72}"/>
              </a:ext>
            </a:extLst>
          </p:cNvPr>
          <p:cNvSpPr txBox="1"/>
          <p:nvPr/>
        </p:nvSpPr>
        <p:spPr>
          <a:xfrm>
            <a:off x="557212" y="2545557"/>
            <a:ext cx="4779168" cy="2333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ts val="975"/>
              </a:lnSpc>
              <a:buFont typeface=""/>
              <a:buChar char="•"/>
            </a:pPr>
            <a:endParaRPr lang="pt-BR" sz="1400" dirty="0">
              <a:latin typeface="Roboto"/>
              <a:ea typeface="Robot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38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BB09643-40A8-AD99-7C22-A08E04D0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6413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1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4D60A-42E3-972C-C9B5-84F6B944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buFont typeface="Arial"/>
              <a:buChar char="•"/>
            </a:pPr>
            <a:r>
              <a:rPr lang="pt-BR" sz="3000" dirty="0">
                <a:ea typeface="Calibri"/>
                <a:cs typeface="Calibri"/>
              </a:rPr>
              <a:t>Conclusão</a:t>
            </a:r>
          </a:p>
          <a:p>
            <a:endParaRPr lang="pt-BR" dirty="0"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A13CD-9813-9F50-643B-269316AC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✅ </a:t>
            </a:r>
            <a:r>
              <a:rPr lang="pt-BR" b="1" dirty="0" err="1">
                <a:ea typeface="+mn-lt"/>
                <a:cs typeface="+mn-lt"/>
              </a:rPr>
              <a:t>XGBoost</a:t>
            </a:r>
            <a:r>
              <a:rPr lang="pt-BR" b="1" dirty="0">
                <a:ea typeface="+mn-lt"/>
                <a:cs typeface="+mn-lt"/>
              </a:rPr>
              <a:t> é o modelo preferido nesse cenário</a:t>
            </a:r>
            <a:r>
              <a:rPr lang="pt-BR" dirty="0">
                <a:ea typeface="+mn-lt"/>
                <a:cs typeface="+mn-lt"/>
              </a:rPr>
              <a:t>, pois: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Supera o Random Forest em todas as métricas-chave.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É especialmente vantajoso para </a:t>
            </a:r>
            <a:r>
              <a:rPr lang="pt-BR" b="1" dirty="0">
                <a:ea typeface="+mn-lt"/>
                <a:cs typeface="+mn-lt"/>
              </a:rPr>
              <a:t>dados tabulares complexos</a:t>
            </a:r>
            <a:r>
              <a:rPr lang="pt-BR" dirty="0">
                <a:ea typeface="+mn-lt"/>
                <a:cs typeface="+mn-lt"/>
              </a:rPr>
              <a:t> como os de hábitos e características pessoais.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Permite explicabilidade com SHAP (conforme discutido antes), o que é crucial em projetos de saúde e Power BI.</a:t>
            </a:r>
            <a:endParaRPr lang="pt-BR" dirty="0"/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87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no </a:t>
            </a:r>
            <a:r>
              <a:rPr lang="pt-BR" dirty="0" err="1"/>
              <a:t>streamlit</a:t>
            </a:r>
            <a:endParaRPr lang="pt-BR" dirty="0" err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 marL="0" indent="0">
              <a:buNone/>
              <a:defRPr sz="2000"/>
            </a:pPr>
            <a:r>
              <a:rPr lang="pt-BR" dirty="0"/>
              <a:t>Pipeline de dados e modelo</a:t>
            </a:r>
            <a:r>
              <a:rPr lang="pt-BR" dirty="0">
                <a:ea typeface="Calibri"/>
                <a:cs typeface="Calibri"/>
              </a:rPr>
              <a:t> para predição após input do usuário: </a:t>
            </a:r>
          </a:p>
          <a:p>
            <a:pPr marL="0" indent="0">
              <a:buNone/>
              <a:defRPr sz="2000"/>
            </a:pPr>
            <a:r>
              <a:rPr lang="pt-BR" dirty="0">
                <a:ea typeface="+mn-lt"/>
                <a:cs typeface="+mn-lt"/>
              </a:rPr>
              <a:t>--&gt; </a:t>
            </a:r>
            <a:r>
              <a:rPr lang="pt-BR" dirty="0" err="1">
                <a:ea typeface="+mn-lt"/>
                <a:cs typeface="+mn-lt"/>
              </a:rPr>
              <a:t>Pipeline.ipynb</a:t>
            </a:r>
            <a:endParaRPr lang="pt-BR" dirty="0" err="1"/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pt-BR" dirty="0">
                <a:ea typeface="Calibri"/>
                <a:cs typeface="Calibri"/>
              </a:rPr>
              <a:t>Link do app de predição: </a:t>
            </a:r>
          </a:p>
          <a:p>
            <a:pPr marL="0" indent="0">
              <a:buNone/>
              <a:defRPr sz="2000"/>
            </a:pPr>
            <a:r>
              <a:rPr lang="pt-BR" dirty="0">
                <a:ea typeface="+mn-lt"/>
                <a:cs typeface="+mn-lt"/>
                <a:hlinkClick r:id="rId2"/>
              </a:rPr>
              <a:t>https://esd7xlcmdq6o38ckyoqtbe.streamlit.app/App_de_predicao</a:t>
            </a:r>
            <a:endParaRPr lang="pt-BR"/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pt-BR" dirty="0">
                <a:ea typeface="Calibri"/>
                <a:cs typeface="Calibri"/>
              </a:rPr>
              <a:t>Repositório completo: </a:t>
            </a:r>
          </a:p>
          <a:p>
            <a:pPr marL="0" indent="0">
              <a:buNone/>
              <a:defRPr sz="2000"/>
            </a:pPr>
            <a:r>
              <a:rPr lang="en-US" dirty="0">
                <a:ea typeface="Calibri"/>
                <a:cs typeface="Calibri"/>
                <a:hlinkClick r:id="rId3"/>
              </a:rPr>
              <a:t>https://github.com/Naiderossi/Tech4</a:t>
            </a:r>
            <a:endParaRPr lang="pt-BR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Tomada de Decisão com Base em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Obesidade concentrada entre 19-50 anos.</a:t>
            </a:r>
          </a:p>
          <a:p>
            <a:pPr>
              <a:defRPr sz="2000"/>
            </a:pPr>
            <a:r>
              <a:t>• Correlação entre sedentarismo e obesidade grave.</a:t>
            </a:r>
          </a:p>
          <a:p>
            <a:pPr>
              <a:defRPr sz="2000"/>
            </a:pPr>
            <a:r>
              <a:t>• Histórico familiar aumenta significativamente o risco.</a:t>
            </a:r>
          </a:p>
          <a:p>
            <a:pPr>
              <a:defRPr sz="2000"/>
            </a:pPr>
            <a:r>
              <a:t>• Visual claro com anotações e interpretação simples.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Estratégia Técnica Utilizada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Stack: Python, Streamlit, Plotly, pandas.</a:t>
            </a:r>
          </a:p>
          <a:p>
            <a:pPr>
              <a:defRPr sz="2000"/>
            </a:pPr>
            <a:r>
              <a:t>• ML: modelo de classificação para nível de obesidade.</a:t>
            </a:r>
          </a:p>
          <a:p>
            <a:pPr>
              <a:defRPr sz="2000"/>
            </a:pPr>
            <a:r>
              <a:t>• Dashboard responsivo e claro.</a:t>
            </a:r>
          </a:p>
          <a:p>
            <a:pPr>
              <a:defRPr sz="2000"/>
            </a:pPr>
            <a:r>
              <a:t>• Separação entre predição e análise visual.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 Expansões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Aplicação funcional e responsiva.</a:t>
            </a:r>
          </a:p>
          <a:p>
            <a:pPr>
              <a:defRPr sz="2000"/>
            </a:pPr>
            <a:r>
              <a:t>• Insights úteis para decisões clínicas.</a:t>
            </a:r>
          </a:p>
          <a:p>
            <a:pPr>
              <a:defRPr sz="2000"/>
            </a:pPr>
            <a:r>
              <a:t>• Integração com dados reais e alertas inteligentes.</a:t>
            </a:r>
          </a:p>
          <a:p>
            <a:pPr>
              <a:defRPr sz="2000"/>
            </a:pPr>
            <a:r>
              <a:t>• Possível expansão para diabetes e hipertensão.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Obrigada!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Repositório</a:t>
            </a:r>
            <a:r>
              <a:rPr dirty="0"/>
              <a:t>: https://github.com/Naiderossi/Tech4</a:t>
            </a:r>
            <a:endParaRPr dirty="0">
              <a:ea typeface="Calibri"/>
              <a:cs typeface="Calibri"/>
            </a:endParaRPr>
          </a:p>
          <a:p>
            <a:pPr>
              <a:defRPr sz="20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/>
              <a:t>Objetivo e características da 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100"/>
          </a:p>
          <a:p>
            <a:pPr>
              <a:defRPr sz="2000"/>
            </a:pPr>
            <a:r>
              <a:rPr lang="pt-BR" sz="2100"/>
              <a:t> Interface intuitiva com formulário de entrada.</a:t>
            </a:r>
            <a:endParaRPr lang="pt-BR" sz="2100">
              <a:ea typeface="Calibri"/>
              <a:cs typeface="Calibri"/>
            </a:endParaRPr>
          </a:p>
          <a:p>
            <a:pPr>
              <a:defRPr sz="2000"/>
            </a:pPr>
            <a:r>
              <a:rPr lang="pt-BR" sz="2100"/>
              <a:t> Entrada de dados pessoais e hábitos de vida.</a:t>
            </a:r>
            <a:endParaRPr lang="pt-BR" sz="2100">
              <a:ea typeface="Calibri"/>
              <a:cs typeface="Calibri"/>
            </a:endParaRPr>
          </a:p>
          <a:p>
            <a:pPr>
              <a:defRPr sz="2000"/>
            </a:pPr>
            <a:r>
              <a:rPr lang="pt-BR" sz="2100"/>
              <a:t> Retorno imediato com o nível estimado de obesidade.</a:t>
            </a:r>
            <a:endParaRPr lang="pt-BR" sz="210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sz="2100"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BFA754CA-EA56-614D-F258-647D9DDF8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5DA7-7D53-3B07-4744-9830D8C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b="1">
                <a:latin typeface="Roboto"/>
                <a:ea typeface="Roboto"/>
                <a:cs typeface="Roboto"/>
              </a:rPr>
              <a:t>Carga e exploração inicial dos dados históricos:</a:t>
            </a:r>
            <a:endParaRPr lang="pt-BR" sz="2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DE724-7F4B-DE40-E50E-9B96297E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endParaRPr lang="pt-BR" sz="900" b="1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Carregamento do </a:t>
            </a:r>
            <a:r>
              <a:rPr lang="pt-BR" sz="900" dirty="0" err="1">
                <a:latin typeface="Roboto"/>
                <a:ea typeface="Roboto"/>
                <a:cs typeface="Roboto"/>
              </a:rPr>
              <a:t>dataset</a:t>
            </a:r>
            <a:r>
              <a:rPr lang="pt-BR" sz="900" dirty="0">
                <a:latin typeface="Roboto"/>
                <a:ea typeface="Roboto"/>
                <a:cs typeface="Roboto"/>
              </a:rPr>
              <a:t> "Obesity.csv" disponibilizado.</a:t>
            </a:r>
            <a:endParaRPr lang="pt-BR" sz="9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Análise inicial das dimensões do </a:t>
            </a:r>
            <a:r>
              <a:rPr lang="pt-BR" sz="900" dirty="0" err="1">
                <a:latin typeface="Roboto"/>
                <a:ea typeface="Roboto"/>
                <a:cs typeface="Roboto"/>
              </a:rPr>
              <a:t>dataset</a:t>
            </a:r>
            <a:r>
              <a:rPr lang="pt-BR" sz="900" dirty="0">
                <a:latin typeface="Roboto"/>
                <a:ea typeface="Roboto"/>
                <a:cs typeface="Roboto"/>
              </a:rPr>
              <a:t>, tipos de dados e identificação de valores nulos (nenhum encontrado).</a:t>
            </a:r>
            <a:endParaRPr lang="pt-BR" sz="9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Padronização dos nomes das colunas para facilitar a manipulação.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Transformação dos valores das colunas  "Age", FAV" e "NCP" em tipo inteiro para ajuste de valores </a:t>
            </a:r>
            <a:r>
              <a:rPr lang="pt-BR" sz="900" dirty="0" err="1">
                <a:latin typeface="Roboto"/>
                <a:ea typeface="Roboto"/>
                <a:cs typeface="Roboto"/>
              </a:rPr>
              <a:t>despadronizados</a:t>
            </a:r>
            <a:r>
              <a:rPr lang="pt-BR" sz="900" dirty="0">
                <a:latin typeface="Roboto"/>
                <a:ea typeface="Roboto"/>
                <a:cs typeface="Roboto"/>
              </a:rPr>
              <a:t>. 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Exclusão da coluna FCVC (Você costuma comer vegetais nas suas refeições?) pois os dados informados na coluna não são coerentes com a descrição informada no dicionário de dados. </a:t>
            </a:r>
            <a:endParaRPr lang="pt-BR" sz="9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Verificação e remoção de 35 linhas duplicadas para garantir a integridade do </a:t>
            </a:r>
            <a:r>
              <a:rPr lang="pt-BR" sz="900" dirty="0" err="1">
                <a:latin typeface="Roboto"/>
                <a:ea typeface="Roboto"/>
                <a:cs typeface="Roboto"/>
              </a:rPr>
              <a:t>dataset</a:t>
            </a:r>
            <a:r>
              <a:rPr lang="pt-BR" sz="900" dirty="0">
                <a:latin typeface="Roboto"/>
                <a:ea typeface="Roboto"/>
                <a:cs typeface="Roboto"/>
              </a:rPr>
              <a:t> para o treinamento do modelo sem enviesamentos.</a:t>
            </a:r>
            <a:endParaRPr lang="en-US" sz="900" dirty="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aixa">
            <a:extLst>
              <a:ext uri="{FF2B5EF4-FFF2-40B4-BE49-F238E27FC236}">
                <a16:creationId xmlns:a16="http://schemas.microsoft.com/office/drawing/2014/main" id="{E81FDAF6-BA7A-F194-2391-F0E38C07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6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5252" y="1122969"/>
            <a:ext cx="5420283" cy="4569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460682-CE80-F66B-90E5-B8A84D69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9" y="943156"/>
            <a:ext cx="3913420" cy="4919035"/>
          </a:xfrm>
        </p:spPr>
        <p:txBody>
          <a:bodyPr anchor="ctr">
            <a:normAutofit/>
          </a:bodyPr>
          <a:lstStyle/>
          <a:p>
            <a:r>
              <a:rPr lang="pt-BR" sz="4200" b="1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</a:rPr>
              <a:t>Análise Exploratória (EDA)</a:t>
            </a:r>
            <a:endParaRPr lang="pt-BR" sz="4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5B724-791C-2F58-76F8-CD3A432F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957" y="1032387"/>
            <a:ext cx="3530709" cy="4999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500" b="1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pt-BR" sz="1500" dirty="0">
                <a:latin typeface="Roboto"/>
                <a:ea typeface="Roboto"/>
                <a:cs typeface="Roboto"/>
              </a:rPr>
              <a:t>Separação das features em numéricas e categórica :</a:t>
            </a: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 err="1">
                <a:latin typeface="Roboto"/>
                <a:ea typeface="Roboto"/>
                <a:cs typeface="Roboto"/>
              </a:rPr>
              <a:t>Numerical</a:t>
            </a:r>
            <a:r>
              <a:rPr lang="pt-BR" sz="1500" b="1" dirty="0">
                <a:latin typeface="Roboto"/>
                <a:ea typeface="Roboto"/>
                <a:cs typeface="Roboto"/>
              </a:rPr>
              <a:t> features:</a:t>
            </a:r>
            <a:r>
              <a:rPr lang="pt-BR" sz="1500" dirty="0">
                <a:latin typeface="Roboto"/>
                <a:ea typeface="Roboto"/>
                <a:cs typeface="Roboto"/>
              </a:rPr>
              <a:t> ['age',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height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weight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ncp</a:t>
            </a:r>
            <a:r>
              <a:rPr lang="pt-BR" sz="1500" dirty="0">
                <a:latin typeface="Roboto"/>
                <a:ea typeface="Roboto"/>
                <a:cs typeface="Roboto"/>
              </a:rPr>
              <a:t>', 'ch2o',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faf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tue</a:t>
            </a:r>
            <a:r>
              <a:rPr lang="pt-BR" sz="1500" dirty="0">
                <a:latin typeface="Roboto"/>
                <a:ea typeface="Roboto"/>
                <a:cs typeface="Roboto"/>
              </a:rPr>
              <a:t>']</a:t>
            </a:r>
            <a:endParaRPr lang="pt-BR" sz="15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 err="1">
                <a:latin typeface="Roboto"/>
                <a:ea typeface="Roboto"/>
                <a:cs typeface="Roboto"/>
              </a:rPr>
              <a:t>Categorical</a:t>
            </a:r>
            <a:r>
              <a:rPr lang="pt-BR" sz="1500" b="1" dirty="0">
                <a:latin typeface="Roboto"/>
                <a:ea typeface="Roboto"/>
                <a:cs typeface="Roboto"/>
              </a:rPr>
              <a:t> features: </a:t>
            </a:r>
            <a:r>
              <a:rPr lang="pt-BR" sz="1500" dirty="0">
                <a:latin typeface="Roboto"/>
                <a:ea typeface="Roboto"/>
                <a:cs typeface="Roboto"/>
              </a:rPr>
              <a:t>['</a:t>
            </a:r>
            <a:r>
              <a:rPr lang="pt-BR" sz="1500" dirty="0" err="1">
                <a:latin typeface="Roboto"/>
                <a:ea typeface="Roboto"/>
                <a:cs typeface="Roboto"/>
              </a:rPr>
              <a:t>gender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family_history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favc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caec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smoke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scc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calc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mtrans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obesity</a:t>
            </a:r>
            <a:r>
              <a:rPr lang="pt-BR" sz="1500" dirty="0">
                <a:latin typeface="Roboto"/>
                <a:ea typeface="Roboto"/>
                <a:cs typeface="Roboto"/>
              </a:rPr>
              <a:t>']</a:t>
            </a:r>
            <a:endParaRPr lang="pt-BR" sz="15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 dirty="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1500" b="1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1500" dirty="0">
                <a:ea typeface="Calibri"/>
                <a:cs typeface="Calibri"/>
              </a:rPr>
            </a:br>
            <a:endParaRPr lang="en-US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1500"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0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0B0161-FFC8-1FE4-45A4-FC2E88C7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Exploratória (EDA)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11B3FF-475A-7FDD-517E-1FE847269867}"/>
              </a:ext>
            </a:extLst>
          </p:cNvPr>
          <p:cNvSpPr txBox="1"/>
          <p:nvPr/>
        </p:nvSpPr>
        <p:spPr>
          <a:xfrm>
            <a:off x="571352" y="2470244"/>
            <a:ext cx="3060271" cy="37698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pt-BR" sz="1500" dirty="0">
                <a:latin typeface="Roboto"/>
                <a:ea typeface="Roboto"/>
                <a:cs typeface="Roboto"/>
              </a:rPr>
              <a:t>2.   Cálculo e visualização da matriz de  correlação para features numéricas,  indicando correlações geralmente   fracas entre a maioria das    variáveis originais, exceto peso e altura.</a:t>
            </a:r>
            <a:endParaRPr lang="en-US" sz="1700" dirty="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FAA1A679-743F-A74C-44EF-94FAE3D09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568700"/>
            <a:ext cx="4000647" cy="37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1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5287" y="0"/>
            <a:ext cx="633870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280888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641CC2-8A7A-F1D6-D3C7-3FED1F3A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9" y="637762"/>
            <a:ext cx="1643086" cy="5576770"/>
          </a:xfrm>
        </p:spPr>
        <p:txBody>
          <a:bodyPr anchor="t">
            <a:normAutofit/>
          </a:bodyPr>
          <a:lstStyle/>
          <a:p>
            <a:pPr algn="l"/>
            <a:r>
              <a:rPr lang="pt-BR" sz="19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Transformação dos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049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4C9E5-C154-6B1B-43E6-B4884F8D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49" y="850052"/>
            <a:ext cx="4792967" cy="5326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300" b="1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Cálculo do </a:t>
            </a:r>
            <a:r>
              <a:rPr lang="pt-BR" sz="1300" b="1" dirty="0">
                <a:latin typeface="Roboto"/>
                <a:ea typeface="Roboto"/>
                <a:cs typeface="Roboto"/>
              </a:rPr>
              <a:t>Índice de Massa Corporal </a:t>
            </a:r>
            <a:r>
              <a:rPr lang="pt-BR" sz="1300" dirty="0">
                <a:latin typeface="Roboto"/>
                <a:ea typeface="Roboto"/>
                <a:cs typeface="Roboto"/>
              </a:rPr>
              <a:t>(IMC) a partir do peso e altura: </a:t>
            </a:r>
          </a:p>
          <a:p>
            <a:pPr marL="0" indent="0">
              <a:lnSpc>
                <a:spcPct val="90000"/>
              </a:lnSpc>
              <a:buNone/>
            </a:pPr>
            <a:endParaRPr lang="pt-BR" sz="1300" b="1" dirty="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300" b="1" dirty="0">
                <a:latin typeface="Roboto"/>
                <a:ea typeface="Roboto"/>
                <a:cs typeface="Roboto"/>
              </a:rPr>
              <a:t>Representatividade da Relação Peso/Altura:</a:t>
            </a:r>
            <a:r>
              <a:rPr lang="pt-BR" sz="1300" dirty="0">
                <a:latin typeface="Roboto"/>
                <a:ea typeface="Roboto"/>
                <a:cs typeface="Roboto"/>
              </a:rPr>
              <a:t> O IMC é uma métrica que combina o peso e a altura em um único valor, refletindo de forma mais direta a proporção entre essas duas medidas. Enquanto peso e altura isoladamente podem não ser tão informativos sobre o estado de obesidade, a relação entre eles, expressa pelo IMC, é um indicador fundamental.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endParaRPr lang="pt-BR" sz="1300" b="1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300" b="1" dirty="0">
                <a:latin typeface="Roboto"/>
                <a:ea typeface="Roboto"/>
                <a:cs typeface="Roboto"/>
              </a:rPr>
              <a:t>Redução de </a:t>
            </a:r>
            <a:r>
              <a:rPr lang="pt-BR" sz="1300" b="1" dirty="0" err="1">
                <a:latin typeface="Roboto"/>
                <a:ea typeface="Roboto"/>
                <a:cs typeface="Roboto"/>
              </a:rPr>
              <a:t>Multicolinearidade</a:t>
            </a:r>
            <a:r>
              <a:rPr lang="pt-BR" sz="1300" b="1" dirty="0">
                <a:latin typeface="Roboto"/>
                <a:ea typeface="Roboto"/>
                <a:cs typeface="Roboto"/>
              </a:rPr>
              <a:t>:</a:t>
            </a:r>
            <a:r>
              <a:rPr lang="pt-BR" sz="1300" dirty="0">
                <a:latin typeface="Roboto"/>
                <a:ea typeface="Roboto"/>
                <a:cs typeface="Roboto"/>
              </a:rPr>
              <a:t> A matriz de correlação inicial mostrou uma correlação positiva significativa entre peso e altura. Manter ambas as colunas no modelo poderia introduzir </a:t>
            </a:r>
            <a:r>
              <a:rPr lang="pt-BR" sz="1300" dirty="0" err="1">
                <a:latin typeface="Roboto"/>
                <a:ea typeface="Roboto"/>
                <a:cs typeface="Roboto"/>
              </a:rPr>
              <a:t>multicolinearidade</a:t>
            </a:r>
            <a:r>
              <a:rPr lang="pt-BR" sz="1300" dirty="0">
                <a:latin typeface="Roboto"/>
                <a:ea typeface="Roboto"/>
                <a:cs typeface="Roboto"/>
              </a:rPr>
              <a:t>, o que pode impactar negativamente a estabilidade e a </a:t>
            </a:r>
            <a:r>
              <a:rPr lang="pt-BR" sz="1300" dirty="0" err="1">
                <a:latin typeface="Roboto"/>
                <a:ea typeface="Roboto"/>
                <a:cs typeface="Roboto"/>
              </a:rPr>
              <a:t>interpretabilidade</a:t>
            </a:r>
            <a:r>
              <a:rPr lang="pt-BR" sz="1300" dirty="0">
                <a:latin typeface="Roboto"/>
                <a:ea typeface="Roboto"/>
                <a:cs typeface="Roboto"/>
              </a:rPr>
              <a:t> de alguns modelos de Machine Learning. Ao substituir peso e altura pelo IMC, essa </a:t>
            </a:r>
            <a:r>
              <a:rPr lang="pt-BR" sz="1300" dirty="0" err="1">
                <a:latin typeface="Roboto"/>
                <a:ea typeface="Roboto"/>
                <a:cs typeface="Roboto"/>
              </a:rPr>
              <a:t>multicolinearidade</a:t>
            </a:r>
            <a:r>
              <a:rPr lang="pt-BR" sz="1300" dirty="0">
                <a:latin typeface="Roboto"/>
                <a:ea typeface="Roboto"/>
                <a:cs typeface="Roboto"/>
              </a:rPr>
              <a:t> total é eliminada.</a:t>
            </a:r>
            <a:endParaRPr lang="pt-BR" sz="13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pt-BR" sz="13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Remoção das colunas '</a:t>
            </a:r>
            <a:r>
              <a:rPr lang="pt-BR" sz="1300" dirty="0" err="1">
                <a:latin typeface="Roboto"/>
                <a:ea typeface="Roboto"/>
                <a:cs typeface="Roboto"/>
              </a:rPr>
              <a:t>weight</a:t>
            </a:r>
            <a:r>
              <a:rPr lang="pt-BR" sz="1300" dirty="0">
                <a:latin typeface="Roboto"/>
                <a:ea typeface="Roboto"/>
                <a:cs typeface="Roboto"/>
              </a:rPr>
              <a:t>' e '</a:t>
            </a:r>
            <a:r>
              <a:rPr lang="pt-BR" sz="1300" dirty="0" err="1">
                <a:latin typeface="Roboto"/>
                <a:ea typeface="Roboto"/>
                <a:cs typeface="Roboto"/>
              </a:rPr>
              <a:t>height</a:t>
            </a:r>
            <a:r>
              <a:rPr lang="pt-BR" sz="1300" dirty="0">
                <a:latin typeface="Roboto"/>
                <a:ea typeface="Roboto"/>
                <a:cs typeface="Roboto"/>
              </a:rPr>
              <a:t>', pois o IMC as substitui como uma feature mais representativa </a:t>
            </a: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Aplicação de</a:t>
            </a:r>
            <a:r>
              <a:rPr lang="pt-BR" sz="1300" b="1" dirty="0">
                <a:latin typeface="Roboto"/>
                <a:ea typeface="Roboto"/>
                <a:cs typeface="Roboto"/>
              </a:rPr>
              <a:t> </a:t>
            </a:r>
            <a:r>
              <a:rPr lang="pt-BR" sz="1300" b="1" err="1">
                <a:latin typeface="Roboto"/>
                <a:ea typeface="Roboto"/>
                <a:cs typeface="Roboto"/>
              </a:rPr>
              <a:t>One</a:t>
            </a:r>
            <a:r>
              <a:rPr lang="pt-BR" sz="1300" b="1" dirty="0">
                <a:latin typeface="Roboto"/>
                <a:ea typeface="Roboto"/>
                <a:cs typeface="Roboto"/>
              </a:rPr>
              <a:t>-Hot </a:t>
            </a:r>
            <a:r>
              <a:rPr lang="pt-BR" sz="1300" b="1" err="1">
                <a:latin typeface="Roboto"/>
                <a:ea typeface="Roboto"/>
                <a:cs typeface="Roboto"/>
              </a:rPr>
              <a:t>Encoding</a:t>
            </a:r>
            <a:r>
              <a:rPr lang="pt-BR" sz="1300" b="1" dirty="0">
                <a:latin typeface="Roboto"/>
                <a:ea typeface="Roboto"/>
                <a:cs typeface="Roboto"/>
              </a:rPr>
              <a:t> </a:t>
            </a:r>
            <a:r>
              <a:rPr lang="pt-BR" sz="1300" dirty="0">
                <a:latin typeface="Roboto"/>
                <a:ea typeface="Roboto"/>
                <a:cs typeface="Roboto"/>
              </a:rPr>
              <a:t>nas features categóricas (exceto a variável target '</a:t>
            </a:r>
            <a:r>
              <a:rPr lang="pt-BR" sz="1300" err="1">
                <a:latin typeface="Roboto"/>
                <a:ea typeface="Roboto"/>
                <a:cs typeface="Roboto"/>
              </a:rPr>
              <a:t>obesity</a:t>
            </a:r>
            <a:r>
              <a:rPr lang="pt-BR" sz="1300" dirty="0">
                <a:latin typeface="Roboto"/>
                <a:ea typeface="Roboto"/>
                <a:cs typeface="Roboto"/>
              </a:rPr>
              <a:t>') para convertê-las em um formato numérico interpretável por algoritmos de ML.</a:t>
            </a: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Aplicação de </a:t>
            </a:r>
            <a:r>
              <a:rPr lang="pt-BR" sz="1300" b="1" dirty="0" err="1">
                <a:latin typeface="Roboto"/>
                <a:ea typeface="Roboto"/>
                <a:cs typeface="Roboto"/>
              </a:rPr>
              <a:t>Label</a:t>
            </a:r>
            <a:r>
              <a:rPr lang="pt-BR" sz="1300" b="1" dirty="0">
                <a:latin typeface="Roboto"/>
                <a:ea typeface="Roboto"/>
                <a:cs typeface="Roboto"/>
              </a:rPr>
              <a:t> </a:t>
            </a:r>
            <a:r>
              <a:rPr lang="pt-BR" sz="1300" b="1" dirty="0" err="1">
                <a:latin typeface="Roboto"/>
                <a:ea typeface="Roboto"/>
                <a:cs typeface="Roboto"/>
              </a:rPr>
              <a:t>Encoding</a:t>
            </a:r>
            <a:r>
              <a:rPr lang="pt-BR" sz="1300" dirty="0">
                <a:latin typeface="Roboto"/>
                <a:ea typeface="Roboto"/>
                <a:cs typeface="Roboto"/>
              </a:rPr>
              <a:t> na variável target '</a:t>
            </a:r>
            <a:r>
              <a:rPr lang="pt-BR" sz="1300" dirty="0" err="1">
                <a:latin typeface="Roboto"/>
                <a:ea typeface="Roboto"/>
                <a:cs typeface="Roboto"/>
              </a:rPr>
              <a:t>obesity</a:t>
            </a:r>
            <a:r>
              <a:rPr lang="pt-BR" sz="1300" dirty="0">
                <a:latin typeface="Roboto"/>
                <a:ea typeface="Roboto"/>
                <a:cs typeface="Roboto"/>
              </a:rPr>
              <a:t>' para convertê-la em valores numéricos discretos.</a:t>
            </a:r>
          </a:p>
          <a:p>
            <a:pPr>
              <a:lnSpc>
                <a:spcPct val="90000"/>
              </a:lnSpc>
            </a:pPr>
            <a:endParaRPr lang="pt-BR" sz="13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pt-BR" sz="13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2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B9912-6A33-7880-7FE2-DDC24A0D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anchor="ctr">
            <a:normAutofit/>
          </a:bodyPr>
          <a:lstStyle/>
          <a:p>
            <a:r>
              <a:rPr lang="pt-BR" sz="3200" b="1">
                <a:latin typeface="Roboto"/>
                <a:ea typeface="Roboto"/>
                <a:cs typeface="Roboto"/>
              </a:rPr>
              <a:t>Análise de Balanceamento das Classes</a:t>
            </a:r>
            <a:endParaRPr lang="pt-BR" sz="3200">
              <a:latin typeface="Roboto"/>
              <a:ea typeface="Roboto"/>
              <a:cs typeface="Roboto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D3334-1571-F316-2EE9-56C638D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2" y="2470244"/>
            <a:ext cx="3060271" cy="3769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700">
                <a:latin typeface="Roboto"/>
                <a:ea typeface="Roboto"/>
                <a:cs typeface="Roboto"/>
              </a:rPr>
              <a:t>Constatou-se que as classes da variável target estão balanceadas, pois nenhuma classe tem menos de 20–25% do tamanho da maior. Por isso foi descartada a necessidade de fazer over ou downsampling dos dados.</a:t>
            </a:r>
            <a:endParaRPr lang="pt-BR" sz="1700"/>
          </a:p>
          <a:p>
            <a:pPr marL="0" indent="0">
              <a:buNone/>
            </a:pPr>
            <a:br>
              <a:rPr lang="en-US" sz="1700" dirty="0">
                <a:ea typeface="Calibri"/>
                <a:cs typeface="Calibri"/>
              </a:rPr>
            </a:br>
            <a:endParaRPr lang="en-US" sz="170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B427913-C937-1FE5-B1C4-1334EE53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53811"/>
            <a:ext cx="4000647" cy="2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B6DEA-0762-2F91-4E49-E29AD480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0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Separação em Dados de Treino e Teste</a:t>
            </a:r>
            <a:endParaRPr lang="pt-BR" sz="30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>
              <a:lnSpc>
                <a:spcPct val="90000"/>
              </a:lnSpc>
            </a:pPr>
            <a:endParaRPr lang="pt-BR" sz="3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57E3C-B662-1B48-838C-0CEEB885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100" b="1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pt-BR" sz="2100">
                <a:latin typeface="Roboto"/>
                <a:ea typeface="Roboto"/>
                <a:cs typeface="Roboto"/>
              </a:rPr>
              <a:t>Divisão do </a:t>
            </a:r>
            <a:r>
              <a:rPr lang="pt-BR" sz="2100" err="1">
                <a:latin typeface="Roboto"/>
                <a:ea typeface="Roboto"/>
                <a:cs typeface="Roboto"/>
              </a:rPr>
              <a:t>dataset</a:t>
            </a:r>
            <a:r>
              <a:rPr lang="pt-BR" sz="2100">
                <a:latin typeface="Roboto"/>
                <a:ea typeface="Roboto"/>
                <a:cs typeface="Roboto"/>
              </a:rPr>
              <a:t> em conjuntos de treino (80%) e teste (20%) utilizando estratificação para manter a proporção das classes na variável target em ambos os conjuntos.</a:t>
            </a:r>
          </a:p>
          <a:p>
            <a:endParaRPr lang="pt-BR" sz="2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2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 Sistema de Predição de Obesidade</vt:lpstr>
      <vt:lpstr>Por que prever a obesidade?</vt:lpstr>
      <vt:lpstr>Objetivo e características da aplicação</vt:lpstr>
      <vt:lpstr>Carga e exploração inicial dos dados históricos:</vt:lpstr>
      <vt:lpstr>Análise Exploratória (EDA)</vt:lpstr>
      <vt:lpstr>Análise Exploratória (EDA)</vt:lpstr>
      <vt:lpstr>Transformação dos Dados</vt:lpstr>
      <vt:lpstr>Análise de Balanceamento das Classes</vt:lpstr>
      <vt:lpstr>Separação em Dados de Treino e Teste </vt:lpstr>
      <vt:lpstr>Treinamento e Ajuste de Modelos</vt:lpstr>
      <vt:lpstr>Classification report – Random Forest</vt:lpstr>
      <vt:lpstr>Apresentação do PowerPoint</vt:lpstr>
      <vt:lpstr>Apresentação do PowerPoint</vt:lpstr>
      <vt:lpstr>Treinamento e Ajuste de Modelos </vt:lpstr>
      <vt:lpstr>Classification report – XGBoost</vt:lpstr>
      <vt:lpstr>Apresentação do PowerPoint</vt:lpstr>
      <vt:lpstr>Apresentação do PowerPoint</vt:lpstr>
      <vt:lpstr>Por que XGBoost e Random Forest funcionam bem para esse cenário?</vt:lpstr>
      <vt:lpstr>Apresentação do PowerPoint</vt:lpstr>
      <vt:lpstr>Apresentação do PowerPoint</vt:lpstr>
      <vt:lpstr>Apresentação do PowerPoint</vt:lpstr>
      <vt:lpstr>Conclusão </vt:lpstr>
      <vt:lpstr>Deploy no streamlit</vt:lpstr>
      <vt:lpstr>Tomada de Decisão com Base em Dados</vt:lpstr>
      <vt:lpstr>Estratégia Técnica Utilizada</vt:lpstr>
      <vt:lpstr>Resultados e Expansões Futuras</vt:lpstr>
      <vt:lpstr>Obrigada!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589</cp:revision>
  <dcterms:created xsi:type="dcterms:W3CDTF">2013-01-27T09:14:16Z</dcterms:created>
  <dcterms:modified xsi:type="dcterms:W3CDTF">2025-07-29T20:27:07Z</dcterms:modified>
  <cp:category/>
</cp:coreProperties>
</file>