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TechChallenge - Sistema de Predição de Obesidade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Inteligência de Dados para Prevenção e Monitoramento</a:t>
            </a:r>
          </a:p>
          <a:p>
            <a:r>
              <a:t>Apresentado por: [Seu Nome]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prever a obesidade?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A obesidade é um problema de saúde pública crescente.</a:t>
            </a:r>
          </a:p>
          <a:p>
            <a:pPr>
              <a:defRPr sz="2000"/>
            </a:pPr>
            <a:r>
              <a:t>• Fatores de risco incluem idade, histórico familiar e sedentarismo.</a:t>
            </a:r>
          </a:p>
          <a:p>
            <a:pPr>
              <a:defRPr sz="2000"/>
            </a:pPr>
            <a:r>
              <a:t>• Predição precoce pode evitar agravos à saúde.</a:t>
            </a:r>
          </a:p>
          <a:p>
            <a:pPr>
              <a:defRPr sz="2000"/>
            </a:pPr>
            <a:r>
              <a:t>• Unimos inteligência preditiva e visualização analítica.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Aplicativo para Predição de Nível de Obesidade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Interface intuitiva com formulário de entrada.</a:t>
            </a:r>
          </a:p>
          <a:p>
            <a:pPr>
              <a:defRPr sz="2000"/>
            </a:pPr>
            <a:r>
              <a:t>• Entrada de dados pessoais e hábitos de vida.</a:t>
            </a:r>
          </a:p>
          <a:p>
            <a:pPr>
              <a:defRPr sz="2000"/>
            </a:pPr>
            <a:r>
              <a:t>• Retorno imediato com o nível estimado de obesidade.</a:t>
            </a:r>
          </a:p>
          <a:p>
            <a:pPr>
              <a:defRPr sz="2000"/>
            </a:pPr>
            <a:r>
              <a:t>• Ideal para clínicas, check-ups e triagens.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Visão Analítica Interativa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Análises por faixa etária, gênero, hábitos e histórico familiar.</a:t>
            </a:r>
          </a:p>
          <a:p>
            <a:pPr>
              <a:defRPr sz="2000"/>
            </a:pPr>
            <a:r>
              <a:t>• Filtros de controle dinâmicos.</a:t>
            </a:r>
          </a:p>
          <a:p>
            <a:pPr>
              <a:defRPr sz="2000"/>
            </a:pPr>
            <a:r>
              <a:t>• Público-alvo: profissionais de saúde e gestores.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Tomada de Decisão com Base em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Obesidade concentrada entre 19-50 anos.</a:t>
            </a:r>
          </a:p>
          <a:p>
            <a:pPr>
              <a:defRPr sz="2000"/>
            </a:pPr>
            <a:r>
              <a:t>• Correlação entre sedentarismo e obesidade grave.</a:t>
            </a:r>
          </a:p>
          <a:p>
            <a:pPr>
              <a:defRPr sz="2000"/>
            </a:pPr>
            <a:r>
              <a:t>• Histórico familiar aumenta significativamente o risco.</a:t>
            </a:r>
          </a:p>
          <a:p>
            <a:pPr>
              <a:defRPr sz="2000"/>
            </a:pPr>
            <a:r>
              <a:t>• Visual claro com anotações e interpretação simples.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Estratégia Técnica Utilizada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Stack: Python, Streamlit, Plotly, pandas.</a:t>
            </a:r>
          </a:p>
          <a:p>
            <a:pPr>
              <a:defRPr sz="2000"/>
            </a:pPr>
            <a:r>
              <a:t>• ML: modelo de classificação para nível de obesidade.</a:t>
            </a:r>
          </a:p>
          <a:p>
            <a:pPr>
              <a:defRPr sz="2000"/>
            </a:pPr>
            <a:r>
              <a:t>• Dashboard responsivo e claro.</a:t>
            </a:r>
          </a:p>
          <a:p>
            <a:pPr>
              <a:defRPr sz="2000"/>
            </a:pPr>
            <a:r>
              <a:t>• Separação entre predição e análise visual.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 Expansões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Aplicação funcional e responsiva.</a:t>
            </a:r>
          </a:p>
          <a:p>
            <a:pPr>
              <a:defRPr sz="2000"/>
            </a:pPr>
            <a:r>
              <a:t>• Insights úteis para decisões clínicas.</a:t>
            </a:r>
          </a:p>
          <a:p>
            <a:pPr>
              <a:defRPr sz="2000"/>
            </a:pPr>
            <a:r>
              <a:t>• Integração com dados reais e alertas inteligentes.</a:t>
            </a:r>
          </a:p>
          <a:p>
            <a:pPr>
              <a:defRPr sz="2000"/>
            </a:pPr>
            <a:r>
              <a:t>• Possível expansão para diabetes e hipertensão.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Obrigada!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Repositório: https://github.com/Naiderossi/Tech4</a:t>
            </a:r>
          </a:p>
          <a:p>
            <a:pPr>
              <a:defRPr sz="2000"/>
            </a:pPr>
            <a:r>
              <a:t>• Dúvidas ou contribuições: [Seu contato]</a:t>
            </a:r>
          </a:p>
          <a:p>
            <a:pPr>
              <a:defRPr sz="2000"/>
            </a:pPr>
            <a:r>
              <a:t>• Obrigada por assistir!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