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20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F52F-8539-345E-EE3E-8AEBDF89A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563" y="1750055"/>
            <a:ext cx="5667375" cy="3722887"/>
          </a:xfrm>
        </p:spPr>
        <p:txBody>
          <a:bodyPr anchor="b"/>
          <a:lstStyle>
            <a:lvl1pPr algn="ctr">
              <a:defRPr sz="371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29D03-618D-61A3-2818-944CED36B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63" y="5616511"/>
            <a:ext cx="5667375" cy="258176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373" indent="0" algn="ctr">
              <a:buNone/>
              <a:defRPr sz="1240"/>
            </a:lvl2pPr>
            <a:lvl3pPr marL="566745" indent="0" algn="ctr">
              <a:buNone/>
              <a:defRPr sz="1116"/>
            </a:lvl3pPr>
            <a:lvl4pPr marL="850118" indent="0" algn="ctr">
              <a:buNone/>
              <a:defRPr sz="992"/>
            </a:lvl4pPr>
            <a:lvl5pPr marL="1133490" indent="0" algn="ctr">
              <a:buNone/>
              <a:defRPr sz="992"/>
            </a:lvl5pPr>
            <a:lvl6pPr marL="1416863" indent="0" algn="ctr">
              <a:buNone/>
              <a:defRPr sz="992"/>
            </a:lvl6pPr>
            <a:lvl7pPr marL="1700235" indent="0" algn="ctr">
              <a:buNone/>
              <a:defRPr sz="992"/>
            </a:lvl7pPr>
            <a:lvl8pPr marL="1983608" indent="0" algn="ctr">
              <a:buNone/>
              <a:defRPr sz="992"/>
            </a:lvl8pPr>
            <a:lvl9pPr marL="2266980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CECC3-8B86-358C-FAE4-4E36D44A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5D963-C185-BF2D-4A4C-7B179AEF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DB61-980A-1FF4-C0DC-1ED192A4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01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C245-4E98-286E-F7D0-7A4241C5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96277-6AC8-7C8A-FDC1-347821DC3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7FC6-FD4F-0A68-82CA-354AFEBB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289B-6159-5C9A-21F5-5F694549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8FD42-3ED9-96D7-4612-ADD95A49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5154B-0A79-EB61-9027-8C2C2FDE0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7620" y="569325"/>
            <a:ext cx="1629370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B6E05-20E9-6C73-0A4D-3A987668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509" y="569325"/>
            <a:ext cx="4793655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DD61-EF2F-04B6-15F8-608FE78D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0098-228E-D790-AB7A-0E03082E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EF72B-98AB-1986-85D7-D2528F67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3E9F-95FA-D77B-90E1-99419D39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C558-866D-F275-BDAC-1DE24AE8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B267-CF94-2BA4-BCC3-6986715A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F94B2-A33B-8E9B-AF2B-014C50D7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1DA5-8FA4-6D23-130E-E9462939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3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6A11-9D03-2BCB-575F-248172B4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74" y="2665925"/>
            <a:ext cx="6517481" cy="4448157"/>
          </a:xfrm>
        </p:spPr>
        <p:txBody>
          <a:bodyPr anchor="b"/>
          <a:lstStyle>
            <a:lvl1pPr>
              <a:defRPr sz="371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F45A6-C565-9057-5CB2-6923E219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574" y="7156164"/>
            <a:ext cx="6517481" cy="2339180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373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745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11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49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686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235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360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698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7B84-7D72-DCBD-23AA-59E58A3A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D7B7C-F807-601D-342B-0EA90B3C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C4E2-96C2-AFEF-2DCF-BD6FB379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8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0CC3-81AB-356D-A3A3-0A5E4CE4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5434-5FF6-925B-6C98-6C73C7330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509" y="2846623"/>
            <a:ext cx="321151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217B3-D53C-0833-C21E-8F6AA07D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5478" y="2846623"/>
            <a:ext cx="321151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E1C08-54BD-20E7-39F8-9D12BCB1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8BCDE-6DF5-6ADB-296E-A10E3E30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1C73F-3B0C-9D5F-0B47-30F5D80C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6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3DC3-6DCE-C5F8-83EB-7F5ECFDD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4" y="569326"/>
            <a:ext cx="6517481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DFEE8-EF1A-134F-0C9A-433A0326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494" y="2621369"/>
            <a:ext cx="3196753" cy="128469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373" indent="0">
              <a:buNone/>
              <a:defRPr sz="1240" b="1"/>
            </a:lvl2pPr>
            <a:lvl3pPr marL="566745" indent="0">
              <a:buNone/>
              <a:defRPr sz="1116" b="1"/>
            </a:lvl3pPr>
            <a:lvl4pPr marL="850118" indent="0">
              <a:buNone/>
              <a:defRPr sz="992" b="1"/>
            </a:lvl4pPr>
            <a:lvl5pPr marL="1133490" indent="0">
              <a:buNone/>
              <a:defRPr sz="992" b="1"/>
            </a:lvl5pPr>
            <a:lvl6pPr marL="1416863" indent="0">
              <a:buNone/>
              <a:defRPr sz="992" b="1"/>
            </a:lvl6pPr>
            <a:lvl7pPr marL="1700235" indent="0">
              <a:buNone/>
              <a:defRPr sz="992" b="1"/>
            </a:lvl7pPr>
            <a:lvl8pPr marL="1983608" indent="0">
              <a:buNone/>
              <a:defRPr sz="992" b="1"/>
            </a:lvl8pPr>
            <a:lvl9pPr marL="2266980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8A9B6-EF60-1E7F-8EAA-C51063AB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494" y="3906061"/>
            <a:ext cx="31967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175C-EB3A-D25B-DFEA-057F107B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5478" y="2621369"/>
            <a:ext cx="3212497" cy="128469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373" indent="0">
              <a:buNone/>
              <a:defRPr sz="1240" b="1"/>
            </a:lvl2pPr>
            <a:lvl3pPr marL="566745" indent="0">
              <a:buNone/>
              <a:defRPr sz="1116" b="1"/>
            </a:lvl3pPr>
            <a:lvl4pPr marL="850118" indent="0">
              <a:buNone/>
              <a:defRPr sz="992" b="1"/>
            </a:lvl4pPr>
            <a:lvl5pPr marL="1133490" indent="0">
              <a:buNone/>
              <a:defRPr sz="992" b="1"/>
            </a:lvl5pPr>
            <a:lvl6pPr marL="1416863" indent="0">
              <a:buNone/>
              <a:defRPr sz="992" b="1"/>
            </a:lvl6pPr>
            <a:lvl7pPr marL="1700235" indent="0">
              <a:buNone/>
              <a:defRPr sz="992" b="1"/>
            </a:lvl7pPr>
            <a:lvl8pPr marL="1983608" indent="0">
              <a:buNone/>
              <a:defRPr sz="992" b="1"/>
            </a:lvl8pPr>
            <a:lvl9pPr marL="2266980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E32D8-DE49-654A-EB58-980275107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5478" y="3906061"/>
            <a:ext cx="3212497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3F716-A9B5-B07E-E1C0-95AB29D8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25F25-AF58-9D4E-47A4-0E93170D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C21F0-49EE-E3DA-21C4-8D9D2A1F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8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7FB9-01AF-2142-03B5-49203F08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FC12A-8454-2AB2-607B-8DD854AC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88642-096D-B110-E9CD-BA9698CE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4DB7E-4973-6136-9634-1CE4112C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72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06B50-01F7-2851-149C-15EB4761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46A18-29C7-6033-44B5-FA0C1202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792C0-BF82-3D31-4E30-530FBB9F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F2CC-4D4D-CB62-8DE7-70C126E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4" y="712893"/>
            <a:ext cx="2437168" cy="2495127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CB8B-F71A-B072-C524-6F1555CF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497" y="1539652"/>
            <a:ext cx="3825478" cy="7599245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345C-D070-FC90-8BEA-797205C0A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494" y="3208020"/>
            <a:ext cx="2437168" cy="5943254"/>
          </a:xfrm>
        </p:spPr>
        <p:txBody>
          <a:bodyPr/>
          <a:lstStyle>
            <a:lvl1pPr marL="0" indent="0">
              <a:buNone/>
              <a:defRPr sz="992"/>
            </a:lvl1pPr>
            <a:lvl2pPr marL="283373" indent="0">
              <a:buNone/>
              <a:defRPr sz="868"/>
            </a:lvl2pPr>
            <a:lvl3pPr marL="566745" indent="0">
              <a:buNone/>
              <a:defRPr sz="744"/>
            </a:lvl3pPr>
            <a:lvl4pPr marL="850118" indent="0">
              <a:buNone/>
              <a:defRPr sz="620"/>
            </a:lvl4pPr>
            <a:lvl5pPr marL="1133490" indent="0">
              <a:buNone/>
              <a:defRPr sz="620"/>
            </a:lvl5pPr>
            <a:lvl6pPr marL="1416863" indent="0">
              <a:buNone/>
              <a:defRPr sz="620"/>
            </a:lvl6pPr>
            <a:lvl7pPr marL="1700235" indent="0">
              <a:buNone/>
              <a:defRPr sz="620"/>
            </a:lvl7pPr>
            <a:lvl8pPr marL="1983608" indent="0">
              <a:buNone/>
              <a:defRPr sz="620"/>
            </a:lvl8pPr>
            <a:lvl9pPr marL="2266980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8A52B-4345-2970-5391-4597AFEE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47253-659E-27C8-0349-A063433B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7152F-0FC0-E4A9-141E-38B9D974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B21C-8D67-538B-9DA2-9F6EA375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4" y="712893"/>
            <a:ext cx="2437168" cy="2495127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49208-0FFF-5456-E2A6-1315BA50D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2497" y="1539652"/>
            <a:ext cx="3825478" cy="7599245"/>
          </a:xfrm>
        </p:spPr>
        <p:txBody>
          <a:bodyPr/>
          <a:lstStyle>
            <a:lvl1pPr marL="0" indent="0">
              <a:buNone/>
              <a:defRPr sz="1983"/>
            </a:lvl1pPr>
            <a:lvl2pPr marL="283373" indent="0">
              <a:buNone/>
              <a:defRPr sz="1735"/>
            </a:lvl2pPr>
            <a:lvl3pPr marL="566745" indent="0">
              <a:buNone/>
              <a:defRPr sz="1488"/>
            </a:lvl3pPr>
            <a:lvl4pPr marL="850118" indent="0">
              <a:buNone/>
              <a:defRPr sz="1240"/>
            </a:lvl4pPr>
            <a:lvl5pPr marL="1133490" indent="0">
              <a:buNone/>
              <a:defRPr sz="1240"/>
            </a:lvl5pPr>
            <a:lvl6pPr marL="1416863" indent="0">
              <a:buNone/>
              <a:defRPr sz="1240"/>
            </a:lvl6pPr>
            <a:lvl7pPr marL="1700235" indent="0">
              <a:buNone/>
              <a:defRPr sz="1240"/>
            </a:lvl7pPr>
            <a:lvl8pPr marL="1983608" indent="0">
              <a:buNone/>
              <a:defRPr sz="1240"/>
            </a:lvl8pPr>
            <a:lvl9pPr marL="2266980" indent="0">
              <a:buNone/>
              <a:defRPr sz="124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E1F3C-9A21-2225-1B60-FDBF02C1C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494" y="3208020"/>
            <a:ext cx="2437168" cy="5943254"/>
          </a:xfrm>
        </p:spPr>
        <p:txBody>
          <a:bodyPr/>
          <a:lstStyle>
            <a:lvl1pPr marL="0" indent="0">
              <a:buNone/>
              <a:defRPr sz="992"/>
            </a:lvl1pPr>
            <a:lvl2pPr marL="283373" indent="0">
              <a:buNone/>
              <a:defRPr sz="868"/>
            </a:lvl2pPr>
            <a:lvl3pPr marL="566745" indent="0">
              <a:buNone/>
              <a:defRPr sz="744"/>
            </a:lvl3pPr>
            <a:lvl4pPr marL="850118" indent="0">
              <a:buNone/>
              <a:defRPr sz="620"/>
            </a:lvl4pPr>
            <a:lvl5pPr marL="1133490" indent="0">
              <a:buNone/>
              <a:defRPr sz="620"/>
            </a:lvl5pPr>
            <a:lvl6pPr marL="1416863" indent="0">
              <a:buNone/>
              <a:defRPr sz="620"/>
            </a:lvl6pPr>
            <a:lvl7pPr marL="1700235" indent="0">
              <a:buNone/>
              <a:defRPr sz="620"/>
            </a:lvl7pPr>
            <a:lvl8pPr marL="1983608" indent="0">
              <a:buNone/>
              <a:defRPr sz="620"/>
            </a:lvl8pPr>
            <a:lvl9pPr marL="2266980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07AE2-224D-CA91-F4A3-95BA35E4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FFE1A-A4EC-2030-002B-37B17691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CC7F5-1669-FAE1-9753-043A94A0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57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F69A9-22B7-97A3-E34C-5A4AA936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10" y="569326"/>
            <a:ext cx="6517481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3AADB-C6DF-2907-AB6B-F267B27F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510" y="2846623"/>
            <a:ext cx="6517481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09AC6-C00D-4948-D7FB-CFF22E229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509" y="9911198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F2A5-15DB-E268-5C84-3C6342FBE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3091" y="9911198"/>
            <a:ext cx="255031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C1EB-112D-693F-BE22-2BC5DBB42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6778" y="9911198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8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566745" rtl="0" eaLnBrk="1" latinLnBrk="0" hangingPunct="1">
        <a:lnSpc>
          <a:spcPct val="90000"/>
        </a:lnSpc>
        <a:spcBef>
          <a:spcPct val="0"/>
        </a:spcBef>
        <a:buNone/>
        <a:defRPr sz="27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86" indent="-141686" algn="l" defTabSz="56674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5059" indent="-141686" algn="l" defTabSz="56674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431" indent="-141686" algn="l" defTabSz="56674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1804" indent="-141686" algn="l" defTabSz="56674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177" indent="-141686" algn="l" defTabSz="56674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41686" algn="l" defTabSz="56674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1922" indent="-141686" algn="l" defTabSz="56674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5294" indent="-141686" algn="l" defTabSz="56674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8667" indent="-141686" algn="l" defTabSz="56674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373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745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118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49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6863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235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3608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698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3060" y="921534"/>
            <a:ext cx="3317875" cy="228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SO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spc="-15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 SIM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14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TI</a:t>
            </a:r>
            <a:r>
              <a:rPr sz="1400" b="1" spc="-1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 marR="5080" algn="ctr">
              <a:lnSpc>
                <a:spcPct val="164500"/>
              </a:lnSpc>
              <a:spcBef>
                <a:spcPts val="1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ub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ip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a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rd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ree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38455" marR="331470" algn="ctr">
              <a:lnSpc>
                <a:spcPct val="150700"/>
              </a:lnSpc>
              <a:spcBef>
                <a:spcPts val="880"/>
              </a:spcBef>
            </a:pPr>
            <a:r>
              <a:rPr sz="1400" b="1" dirty="0">
                <a:solidFill>
                  <a:srgbClr val="6A56D9"/>
                </a:solidFill>
                <a:latin typeface="Times New Roman"/>
                <a:cs typeface="Times New Roman"/>
              </a:rPr>
              <a:t>B</a:t>
            </a:r>
            <a:r>
              <a:rPr sz="1400" b="1" spc="-10" dirty="0">
                <a:solidFill>
                  <a:srgbClr val="6A56D9"/>
                </a:solidFill>
                <a:latin typeface="Times New Roman"/>
                <a:cs typeface="Times New Roman"/>
              </a:rPr>
              <a:t>AC</a:t>
            </a:r>
            <a:r>
              <a:rPr sz="1400" b="1" dirty="0">
                <a:solidFill>
                  <a:srgbClr val="6A56D9"/>
                </a:solidFill>
                <a:latin typeface="Times New Roman"/>
                <a:cs typeface="Times New Roman"/>
              </a:rPr>
              <a:t>HELOR</a:t>
            </a:r>
            <a:r>
              <a:rPr sz="1400" b="1" spc="-10" dirty="0">
                <a:solidFill>
                  <a:srgbClr val="6A56D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6A56D9"/>
                </a:solidFill>
                <a:latin typeface="Times New Roman"/>
                <a:cs typeface="Times New Roman"/>
              </a:rPr>
              <a:t>O</a:t>
            </a:r>
            <a:r>
              <a:rPr sz="1400" b="1" dirty="0">
                <a:solidFill>
                  <a:srgbClr val="6A56D9"/>
                </a:solidFill>
                <a:latin typeface="Times New Roman"/>
                <a:cs typeface="Times New Roman"/>
              </a:rPr>
              <a:t>F</a:t>
            </a:r>
            <a:r>
              <a:rPr sz="1400" b="1" spc="-80" dirty="0">
                <a:solidFill>
                  <a:srgbClr val="6A56D9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6A56D9"/>
                </a:solidFill>
                <a:latin typeface="Times New Roman"/>
                <a:cs typeface="Times New Roman"/>
              </a:rPr>
              <a:t>T</a:t>
            </a:r>
            <a:r>
              <a:rPr sz="1400" b="1" dirty="0">
                <a:solidFill>
                  <a:srgbClr val="6A56D9"/>
                </a:solidFill>
                <a:latin typeface="Times New Roman"/>
                <a:cs typeface="Times New Roman"/>
              </a:rPr>
              <a:t>E</a:t>
            </a:r>
            <a:r>
              <a:rPr sz="1400" b="1" spc="-10" dirty="0">
                <a:solidFill>
                  <a:srgbClr val="6A56D9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6A56D9"/>
                </a:solidFill>
                <a:latin typeface="Times New Roman"/>
                <a:cs typeface="Times New Roman"/>
              </a:rPr>
              <a:t>H</a:t>
            </a:r>
            <a:r>
              <a:rPr sz="1400" b="1" spc="-10" dirty="0">
                <a:solidFill>
                  <a:srgbClr val="6A56D9"/>
                </a:solidFill>
                <a:latin typeface="Times New Roman"/>
                <a:cs typeface="Times New Roman"/>
              </a:rPr>
              <a:t>N</a:t>
            </a:r>
            <a:r>
              <a:rPr sz="1400" b="1" spc="-5" dirty="0">
                <a:solidFill>
                  <a:srgbClr val="6A56D9"/>
                </a:solidFill>
                <a:latin typeface="Times New Roman"/>
                <a:cs typeface="Times New Roman"/>
              </a:rPr>
              <a:t>OLOGY </a:t>
            </a:r>
            <a:r>
              <a:rPr sz="1400" b="1" spc="5" dirty="0">
                <a:solidFill>
                  <a:srgbClr val="6A56D9"/>
                </a:solidFill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1400" b="1" spc="-10" dirty="0">
                <a:solidFill>
                  <a:srgbClr val="6A56D9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A56D9"/>
                </a:solidFill>
                <a:latin typeface="Times New Roman"/>
                <a:cs typeface="Times New Roman"/>
              </a:rPr>
              <a:t>E</a:t>
            </a:r>
            <a:r>
              <a:rPr sz="1400" b="1" spc="-10" dirty="0">
                <a:solidFill>
                  <a:srgbClr val="6A56D9"/>
                </a:solidFill>
                <a:latin typeface="Times New Roman"/>
                <a:cs typeface="Times New Roman"/>
              </a:rPr>
              <a:t>C</a:t>
            </a:r>
            <a:r>
              <a:rPr sz="1400" b="1" spc="-5" dirty="0">
                <a:solidFill>
                  <a:srgbClr val="6A56D9"/>
                </a:solidFill>
                <a:latin typeface="Times New Roman"/>
                <a:cs typeface="Times New Roman"/>
              </a:rPr>
              <a:t>H</a:t>
            </a:r>
            <a:r>
              <a:rPr sz="1400" b="1" spc="-10" dirty="0">
                <a:solidFill>
                  <a:srgbClr val="6A56D9"/>
                </a:solidFill>
                <a:latin typeface="Times New Roman"/>
                <a:cs typeface="Times New Roman"/>
              </a:rPr>
              <a:t>AN</a:t>
            </a:r>
            <a:r>
              <a:rPr sz="1400" b="1" dirty="0">
                <a:solidFill>
                  <a:srgbClr val="6A56D9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6A56D9"/>
                </a:solidFill>
                <a:latin typeface="Times New Roman"/>
                <a:cs typeface="Times New Roman"/>
              </a:rPr>
              <a:t>CA</a:t>
            </a:r>
            <a:r>
              <a:rPr sz="1400" b="1" dirty="0">
                <a:solidFill>
                  <a:srgbClr val="6A56D9"/>
                </a:solidFill>
                <a:latin typeface="Times New Roman"/>
                <a:cs typeface="Times New Roman"/>
              </a:rPr>
              <a:t>L</a:t>
            </a:r>
            <a:r>
              <a:rPr sz="1400" b="1" spc="-75" dirty="0">
                <a:solidFill>
                  <a:srgbClr val="6A56D9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A56D9"/>
                </a:solidFill>
                <a:latin typeface="Times New Roman"/>
                <a:cs typeface="Times New Roman"/>
              </a:rPr>
              <a:t>E</a:t>
            </a:r>
            <a:r>
              <a:rPr sz="1400" b="1" spc="-10" dirty="0">
                <a:solidFill>
                  <a:srgbClr val="6A56D9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6A56D9"/>
                </a:solidFill>
                <a:latin typeface="Times New Roman"/>
                <a:cs typeface="Times New Roman"/>
              </a:rPr>
              <a:t>GI</a:t>
            </a:r>
            <a:r>
              <a:rPr sz="1400" b="1" spc="-10" dirty="0">
                <a:solidFill>
                  <a:srgbClr val="6A56D9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6A56D9"/>
                </a:solidFill>
                <a:latin typeface="Times New Roman"/>
                <a:cs typeface="Times New Roman"/>
              </a:rPr>
              <a:t>EE</a:t>
            </a:r>
            <a:r>
              <a:rPr sz="1400" b="1" spc="-10" dirty="0">
                <a:solidFill>
                  <a:srgbClr val="6A56D9"/>
                </a:solidFill>
                <a:latin typeface="Times New Roman"/>
                <a:cs typeface="Times New Roman"/>
              </a:rPr>
              <a:t>R</a:t>
            </a:r>
            <a:r>
              <a:rPr sz="1400" b="1" dirty="0">
                <a:solidFill>
                  <a:srgbClr val="6A56D9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6A56D9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6A56D9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200" dirty="0">
                <a:latin typeface="Times New Roman"/>
                <a:cs typeface="Times New Roman"/>
              </a:rPr>
              <a:t>Submitt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6574" y="3321728"/>
            <a:ext cx="1308100" cy="104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K. Raj </a:t>
            </a:r>
            <a:r>
              <a:rPr sz="1200" spc="-5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umar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. 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 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bu</a:t>
            </a:r>
            <a:endParaRPr sz="12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840"/>
              </a:spcBef>
            </a:pP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3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.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mi 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idu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766" y="3321728"/>
            <a:ext cx="840740" cy="104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206E1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0304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206E1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0301</a:t>
            </a:r>
            <a:endParaRPr sz="12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216E5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0301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216E5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0304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5980" y="4775625"/>
            <a:ext cx="198755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58800"/>
              </a:lnSpc>
            </a:pPr>
            <a:r>
              <a:rPr sz="1200" dirty="0">
                <a:latin typeface="Times New Roman"/>
                <a:cs typeface="Times New Roman"/>
              </a:rPr>
              <a:t>Und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the</a:t>
            </a:r>
            <a:r>
              <a:rPr sz="1200" spc="-5" dirty="0">
                <a:latin typeface="Times New Roman"/>
                <a:cs typeface="Times New Roman"/>
              </a:rPr>
              <a:t> 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med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Mrs.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5465C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35465C"/>
                </a:solidFill>
                <a:latin typeface="Times New Roman"/>
                <a:cs typeface="Times New Roman"/>
              </a:rPr>
              <a:t>h</a:t>
            </a:r>
            <a:r>
              <a:rPr sz="1200" spc="5" dirty="0">
                <a:solidFill>
                  <a:srgbClr val="35465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5465C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35465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5465C"/>
                </a:solidFill>
                <a:latin typeface="Times New Roman"/>
                <a:cs typeface="Times New Roman"/>
              </a:rPr>
              <a:t>thi Ch</a:t>
            </a:r>
            <a:r>
              <a:rPr sz="1200" spc="-5" dirty="0">
                <a:solidFill>
                  <a:srgbClr val="35465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5465C"/>
                </a:solidFill>
                <a:latin typeface="Times New Roman"/>
                <a:cs typeface="Times New Roman"/>
              </a:rPr>
              <a:t>ma</a:t>
            </a:r>
            <a:r>
              <a:rPr sz="1200" spc="-10" dirty="0">
                <a:solidFill>
                  <a:srgbClr val="35465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5465C"/>
                </a:solidFill>
                <a:latin typeface="Times New Roman"/>
                <a:cs typeface="Times New Roman"/>
              </a:rPr>
              <a:t>thi Assist</a:t>
            </a:r>
            <a:r>
              <a:rPr sz="1200" spc="-5" dirty="0">
                <a:solidFill>
                  <a:srgbClr val="35465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5465C"/>
                </a:solidFill>
                <a:latin typeface="Times New Roman"/>
                <a:cs typeface="Times New Roman"/>
              </a:rPr>
              <a:t>nt</a:t>
            </a:r>
            <a:r>
              <a:rPr sz="1200" spc="5" dirty="0">
                <a:solidFill>
                  <a:srgbClr val="35465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5465C"/>
                </a:solidFill>
                <a:latin typeface="Times New Roman"/>
                <a:cs typeface="Times New Roman"/>
              </a:rPr>
              <a:t>pr</a:t>
            </a:r>
            <a:r>
              <a:rPr sz="1200" spc="-5" dirty="0">
                <a:solidFill>
                  <a:srgbClr val="35465C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35465C"/>
                </a:solidFill>
                <a:latin typeface="Times New Roman"/>
                <a:cs typeface="Times New Roman"/>
              </a:rPr>
              <a:t>f</a:t>
            </a:r>
            <a:r>
              <a:rPr sz="1200" spc="-10" dirty="0">
                <a:solidFill>
                  <a:srgbClr val="35465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5465C"/>
                </a:solidFill>
                <a:latin typeface="Times New Roman"/>
                <a:cs typeface="Times New Roman"/>
              </a:rPr>
              <a:t>ssor of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2233" y="7653201"/>
            <a:ext cx="5156835" cy="193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100" dirty="0">
                <a:latin typeface="Times New Roman"/>
                <a:cs typeface="Times New Roman"/>
              </a:rPr>
              <a:t>P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5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ENT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F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ECHA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IC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</a:t>
            </a:r>
            <a:r>
              <a:rPr sz="1200" b="1" spc="-15" dirty="0">
                <a:latin typeface="Times New Roman"/>
                <a:cs typeface="Times New Roman"/>
              </a:rPr>
              <a:t>G</a:t>
            </a:r>
            <a:r>
              <a:rPr sz="1200" b="1" spc="10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EERI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200" b="1" spc="-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STITUTE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1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spc="-9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TION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TECHNOLO</a:t>
            </a:r>
            <a:r>
              <a:rPr sz="1200" b="1" spc="-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 SCIEN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ES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ed by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E,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ew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hi,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fi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</a:t>
            </a:r>
            <a:r>
              <a:rPr sz="1100" spc="-2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V-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92505" marR="985519" algn="ctr">
              <a:lnSpc>
                <a:spcPct val="159200"/>
              </a:lnSpc>
              <a:spcBef>
                <a:spcPts val="1019"/>
              </a:spcBef>
            </a:pP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Gonn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nipal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m,</a:t>
            </a:r>
            <a:r>
              <a:rPr sz="1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am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pudi, 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da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(M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l) 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200" spc="-1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530026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2023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0528" y="5966978"/>
            <a:ext cx="1615440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0" y="915362"/>
            <a:ext cx="5760085" cy="871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60" algn="just">
              <a:lnSpc>
                <a:spcPct val="103800"/>
              </a:lnSpc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ounty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nning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bounty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ear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79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d-</a:t>
            </a:r>
            <a:r>
              <a:rPr sz="1100" dirty="0">
                <a:latin typeface="Times New Roman"/>
                <a:cs typeface="Times New Roman"/>
              </a:rPr>
              <a:t>Party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-pa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vendo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rs, condu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 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they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eet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 secu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rds 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nd  do  not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</a:t>
            </a:r>
            <a:r>
              <a:rPr sz="1100" spc="-10" dirty="0">
                <a:latin typeface="Times New Roman"/>
                <a:cs typeface="Times New Roman"/>
              </a:rPr>
              <a:t>ec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uous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inuo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and ad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new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ise.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400"/>
              </a:lnSpc>
              <a:spcBef>
                <a:spcPts val="79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st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road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nce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d,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ial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hem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risk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app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2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act.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ar 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-e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 thr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ape.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y a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 na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ability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299"/>
              </a:lnSpc>
              <a:spcBef>
                <a:spcPts val="80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 lan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ode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spc="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 ca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orm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cans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li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pro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tho</a:t>
            </a:r>
            <a:r>
              <a:rPr sz="1100" spc="-10" dirty="0">
                <a:latin typeface="Times New Roman"/>
                <a:cs typeface="Times New Roman"/>
              </a:rPr>
              <a:t>riz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 be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enA</a:t>
            </a:r>
            <a:r>
              <a:rPr sz="1100" spc="-1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use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ase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299"/>
              </a:lnSpc>
              <a:spcBef>
                <a:spcPts val="805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is a 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 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e, and 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ission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sc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nesses.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prop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ning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exp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es 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un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suspect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ies,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see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ance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qua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tho</a:t>
            </a:r>
            <a:r>
              <a:rPr sz="1100" spc="-10" dirty="0">
                <a:latin typeface="Times New Roman"/>
                <a:cs typeface="Times New Roman"/>
              </a:rPr>
              <a:t>riz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nning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ial 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nesses.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hey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 a 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 Enu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) co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ach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any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on, but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ode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access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o 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orm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eo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cannot 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 </a:t>
            </a:r>
            <a:r>
              <a:rPr sz="1100" spc="-85" dirty="0">
                <a:latin typeface="Times New Roman"/>
                <a:cs typeface="Times New Roman"/>
              </a:rPr>
              <a:t> 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 Enu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(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) 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des to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299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Enu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WE)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unit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-de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oped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ha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 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 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taxono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y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iz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ssu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80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fic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ite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(c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.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itre.o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)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cha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s 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For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orld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</a:t>
            </a:r>
            <a:r>
              <a:rPr sz="1100" spc="-10" dirty="0">
                <a:latin typeface="Times New Roman"/>
                <a:cs typeface="Times New Roman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pro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2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es.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hey </a:t>
            </a:r>
            <a:r>
              <a:rPr sz="1100" spc="-10" dirty="0">
                <a:latin typeface="Times New Roman"/>
                <a:cs typeface="Times New Roman"/>
              </a:rPr>
              <a:t> c</a:t>
            </a:r>
            <a:r>
              <a:rPr sz="1100" dirty="0">
                <a:latin typeface="Times New Roman"/>
                <a:cs typeface="Times New Roman"/>
              </a:rPr>
              <a:t>an  </a:t>
            </a:r>
            <a:r>
              <a:rPr sz="1100" spc="-10" dirty="0">
                <a:latin typeface="Times New Roman"/>
                <a:cs typeface="Times New Roman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so  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 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 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he  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ch 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reco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end approp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997" y="1189932"/>
            <a:ext cx="5763260" cy="824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60" algn="just">
              <a:lnSpc>
                <a:spcPct val="103600"/>
              </a:lnSpc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espo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ject 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)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each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ode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’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l-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2021.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direct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P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abase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ools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resp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nding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 cate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long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des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ns.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ase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ost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b 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8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2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1):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tion,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injec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tc.,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ode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tion 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and 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</a:t>
            </a:r>
            <a:endParaRPr sz="110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en Authe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Session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35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2):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sues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echa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lin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sword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cou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cce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cou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jac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ros</a:t>
            </a:r>
            <a:r>
              <a:rPr sz="1100" spc="-10" dirty="0">
                <a:latin typeface="Times New Roman"/>
                <a:cs typeface="Times New Roman"/>
              </a:rPr>
              <a:t>s-</a:t>
            </a:r>
            <a:r>
              <a:rPr sz="1100" dirty="0">
                <a:latin typeface="Times New Roman"/>
                <a:cs typeface="Times New Roman"/>
              </a:rPr>
              <a:t>Si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)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3):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ccur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ject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ous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ts 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e</a:t>
            </a:r>
            <a:r>
              <a:rPr sz="1100" spc="-1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b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6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03200"/>
              </a:lnSpc>
              <a:spcBef>
                <a:spcPts val="79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nsecu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2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 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4):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 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 an 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ppl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ses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-15" dirty="0">
                <a:latin typeface="Times New Roman"/>
                <a:cs typeface="Times New Roman"/>
              </a:rPr>
              <a:t>ob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les, 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 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5):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occ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or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not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ured,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d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Sens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Da</a:t>
            </a:r>
            <a:r>
              <a:rPr sz="1100" dirty="0">
                <a:latin typeface="Times New Roman"/>
                <a:cs typeface="Times New Roman"/>
              </a:rPr>
              <a:t>ta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0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6):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expose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passwor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ion)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proper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tra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issi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n.</a:t>
            </a:r>
            <a:endParaRPr sz="11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</a:t>
            </a:r>
            <a:r>
              <a:rPr sz="1100" dirty="0">
                <a:latin typeface="Times New Roman"/>
                <a:cs typeface="Times New Roman"/>
              </a:rPr>
              <a:t>cess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2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7):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low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form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6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99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ros</a:t>
            </a:r>
            <a:r>
              <a:rPr sz="1100" spc="-10" dirty="0">
                <a:latin typeface="Times New Roman"/>
                <a:cs typeface="Times New Roman"/>
              </a:rPr>
              <a:t>s-</a:t>
            </a:r>
            <a:r>
              <a:rPr sz="1100" dirty="0">
                <a:latin typeface="Times New Roman"/>
                <a:cs typeface="Times New Roman"/>
              </a:rPr>
              <a:t>Si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F)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8):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low 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rm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lf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 a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im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ho  is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b 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03200"/>
              </a:lnSpc>
              <a:spcBef>
                <a:spcPts val="81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20" dirty="0">
                <a:latin typeface="Times New Roman"/>
                <a:cs typeface="Times New Roman"/>
              </a:rPr>
              <a:t>O</a:t>
            </a:r>
            <a:r>
              <a:rPr sz="1100" spc="-135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9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(e.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s) in 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13970" algn="just">
              <a:lnSpc>
                <a:spcPct val="102699"/>
              </a:lnSpc>
              <a:spcBef>
                <a:spcPts val="81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nsu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fic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gg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nadequa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gg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onitoring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2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ie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ase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O</a:t>
            </a:r>
            <a:r>
              <a:rPr sz="1100" spc="-125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8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 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992" y="919267"/>
            <a:ext cx="5760085" cy="872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Un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stan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a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 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f</a:t>
            </a:r>
            <a:r>
              <a:rPr sz="1200" b="1" spc="-15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ni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v</a:t>
            </a:r>
            <a:r>
              <a:rPr sz="1200" b="1" spc="-10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abiliti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400"/>
              </a:lnSpc>
              <a:spcBef>
                <a:spcPts val="800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ext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aws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rd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re,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pl</a:t>
            </a:r>
            <a:r>
              <a:rPr sz="1100" dirty="0">
                <a:latin typeface="Times New Roman"/>
                <a:cs typeface="Times New Roman"/>
              </a:rPr>
              <a:t>oi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nesses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4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points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form oth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ious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00"/>
              </a:lnSpc>
              <a:spcBef>
                <a:spcPts val="795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nfra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ors,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ding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flaw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isconfi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pra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ces,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e.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ning 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ial 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6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da</a:t>
            </a:r>
            <a:r>
              <a:rPr sz="1100" dirty="0">
                <a:latin typeface="Times New Roman"/>
                <a:cs typeface="Times New Roman"/>
              </a:rPr>
              <a:t>ta.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aspec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un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es: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600"/>
              </a:lnSpc>
              <a:spcBef>
                <a:spcPts val="79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ust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they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sed.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proa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uch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tr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wel</a:t>
            </a:r>
            <a:r>
              <a:rPr sz="1100" dirty="0">
                <a:latin typeface="Times New Roman"/>
                <a:cs typeface="Times New Roman"/>
              </a:rPr>
              <a:t>l as 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brea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99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pact.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cate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 (e.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.,  bu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fer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flo</a:t>
            </a:r>
            <a:r>
              <a:rPr sz="1100" spc="-10" dirty="0">
                <a:latin typeface="Times New Roman"/>
                <a:cs typeface="Times New Roman"/>
              </a:rPr>
              <a:t>ws</a:t>
            </a:r>
            <a:r>
              <a:rPr sz="1100" dirty="0">
                <a:latin typeface="Times New Roman"/>
                <a:cs typeface="Times New Roman"/>
              </a:rPr>
              <a:t>, 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-10" dirty="0">
                <a:latin typeface="Times New Roman"/>
                <a:cs typeface="Times New Roman"/>
              </a:rPr>
              <a:t>fl</a:t>
            </a:r>
            <a:r>
              <a:rPr sz="1100" dirty="0">
                <a:latin typeface="Times New Roman"/>
                <a:cs typeface="Times New Roman"/>
              </a:rPr>
              <a:t>aws),  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.,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eak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passw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rds,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open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),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ring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., phis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).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ssess</a:t>
            </a:r>
            <a:r>
              <a:rPr sz="1100" spc="-1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ing 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fa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su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ih</a:t>
            </a:r>
            <a:r>
              <a:rPr sz="1100" spc="-15" dirty="0">
                <a:latin typeface="Times New Roman"/>
                <a:cs typeface="Times New Roman"/>
              </a:rPr>
              <a:t>oo</a:t>
            </a:r>
            <a:r>
              <a:rPr sz="1100" dirty="0">
                <a:latin typeface="Times New Roman"/>
                <a:cs typeface="Times New Roman"/>
              </a:rPr>
              <a:t>d of 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e, and 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oring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ework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 on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di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00"/>
              </a:lnSpc>
              <a:spcBef>
                <a:spcPts val="81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nce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ied,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ble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cl</a:t>
            </a:r>
            <a:r>
              <a:rPr sz="1100" dirty="0">
                <a:latin typeface="Times New Roman"/>
                <a:cs typeface="Times New Roman"/>
              </a:rPr>
              <a:t>osu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ting play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ole.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2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add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sue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ubl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 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Patch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endo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tch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eep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and 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uous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Mon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e: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uous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ify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e,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pond 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5"/>
              </a:spcBef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ec</a:t>
            </a:r>
            <a:r>
              <a:rPr sz="1100" dirty="0">
                <a:latin typeface="Times New Roman"/>
                <a:cs typeface="Times New Roman"/>
              </a:rPr>
              <a:t>hnolo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nding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de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 adopt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oach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ng and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na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vul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abiliti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</a:t>
            </a:r>
            <a:r>
              <a:rPr sz="1100" spc="-15" dirty="0">
                <a:latin typeface="Times New Roman"/>
                <a:cs typeface="Times New Roman"/>
              </a:rPr>
              <a:t>gn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laws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, ha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re,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ning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ibe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them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1" y="915362"/>
            <a:ext cx="5758180" cy="874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03699"/>
              </a:lnSpc>
            </a:pP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ased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co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es: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(S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ious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input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aba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ros</a:t>
            </a:r>
            <a:r>
              <a:rPr sz="1100" spc="-10" dirty="0">
                <a:latin typeface="Times New Roman"/>
                <a:cs typeface="Times New Roman"/>
              </a:rPr>
              <a:t>s-</a:t>
            </a:r>
            <a:r>
              <a:rPr sz="1100" dirty="0">
                <a:latin typeface="Times New Roman"/>
                <a:cs typeface="Times New Roman"/>
              </a:rPr>
              <a:t>Si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ons,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hich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hen exec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rs'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ling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be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f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6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ote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ode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RC</a:t>
            </a:r>
            <a:r>
              <a:rPr sz="1100" dirty="0">
                <a:latin typeface="Times New Roman"/>
                <a:cs typeface="Times New Roman"/>
              </a:rPr>
              <a:t>E):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llow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 code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ote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rol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ise.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00"/>
              </a:lnSpc>
              <a:spcBef>
                <a:spcPts val="80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ros</a:t>
            </a:r>
            <a:r>
              <a:rPr sz="1100" spc="-10" dirty="0">
                <a:latin typeface="Times New Roman"/>
                <a:cs typeface="Times New Roman"/>
              </a:rPr>
              <a:t>s-</a:t>
            </a:r>
            <a:r>
              <a:rPr sz="1100" dirty="0">
                <a:latin typeface="Times New Roman"/>
                <a:cs typeface="Times New Roman"/>
              </a:rPr>
              <a:t>Si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F):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ck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uninten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ed 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they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rry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s, 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load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us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ex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ise the 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s: 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rly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ured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expose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sou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-Side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equ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(S</a:t>
            </a:r>
            <a:r>
              <a:rPr sz="1100" spc="-5" dirty="0">
                <a:latin typeface="Times New Roman"/>
                <a:cs typeface="Times New Roman"/>
              </a:rPr>
              <a:t>SR</a:t>
            </a:r>
            <a:r>
              <a:rPr sz="1100" dirty="0">
                <a:latin typeface="Times New Roman"/>
                <a:cs typeface="Times New Roman"/>
              </a:rPr>
              <a:t>F):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 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 reque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pote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sen</a:t>
            </a:r>
            <a:r>
              <a:rPr sz="1100" spc="-10" dirty="0">
                <a:latin typeface="Times New Roman"/>
                <a:cs typeface="Times New Roman"/>
              </a:rPr>
              <a:t>si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2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nsecu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DO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):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acc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2699"/>
              </a:lnSpc>
              <a:spcBef>
                <a:spcPts val="81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nsecu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ion: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exec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co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2699"/>
              </a:lnSpc>
              <a:spcBef>
                <a:spcPts val="81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los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eal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unau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los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fer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flo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inp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than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fer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le,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ory co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ec</a:t>
            </a:r>
            <a:r>
              <a:rPr sz="1100" dirty="0">
                <a:latin typeface="Times New Roman"/>
                <a:cs typeface="Times New Roman"/>
              </a:rPr>
              <a:t>uti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llow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them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una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ed a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ions.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499"/>
              </a:lnSpc>
              <a:spcBef>
                <a:spcPts val="79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st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few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ist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exhau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e,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ew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ances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inuo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ts.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rdi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ned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Enu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)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codes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ency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unicati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ong 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uld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about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Assig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CWE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b="1" spc="-1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 vul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ability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0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ode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’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l-ti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direct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</a:t>
            </a:r>
            <a:r>
              <a:rPr sz="1100" dirty="0">
                <a:latin typeface="Times New Roman"/>
                <a:cs typeface="Times New Roman"/>
              </a:rPr>
              <a:t>cess 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ase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 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nd 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spon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 codes.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992" y="915362"/>
            <a:ext cx="5760085" cy="833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3400"/>
              </a:lnSpc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ning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ion)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res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wle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ied.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unit</a:t>
            </a:r>
            <a:r>
              <a:rPr sz="1100" spc="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- 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ono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cate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-r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ues.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80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ant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ding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odes,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 reco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end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bs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cw</a:t>
            </a: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itre.o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)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and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sed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des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cs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uou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ew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ed,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 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 and 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ovi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O</a:t>
            </a:r>
            <a:r>
              <a:rPr sz="1200" b="1" spc="-130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ASP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5" dirty="0">
                <a:latin typeface="Times New Roman"/>
                <a:cs typeface="Times New Roman"/>
              </a:rPr>
              <a:t>te</a:t>
            </a:r>
            <a:r>
              <a:rPr sz="1200" b="1" dirty="0">
                <a:latin typeface="Times New Roman"/>
                <a:cs typeface="Times New Roman"/>
              </a:rPr>
              <a:t>go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 and 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cr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tion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15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 vul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ability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99"/>
              </a:lnSpc>
              <a:spcBef>
                <a:spcPts val="80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ode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access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l-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2021.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reo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vu</a:t>
            </a:r>
            <a:r>
              <a:rPr sz="1100" dirty="0">
                <a:latin typeface="Times New Roman"/>
                <a:cs typeface="Times New Roman"/>
              </a:rPr>
              <a:t>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aba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 or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P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resour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fic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espo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5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and 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long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nding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ener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ject,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ich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3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resou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b 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ccur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ted 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and)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and,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 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ded 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uthe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2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2):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ues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chan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 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cou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si</a:t>
            </a:r>
            <a:r>
              <a:rPr sz="1100" dirty="0">
                <a:latin typeface="Times New Roman"/>
                <a:cs typeface="Times New Roman"/>
              </a:rPr>
              <a:t>on 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jac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ros</a:t>
            </a:r>
            <a:r>
              <a:rPr sz="1100" spc="-10" dirty="0">
                <a:latin typeface="Times New Roman"/>
                <a:cs typeface="Times New Roman"/>
              </a:rPr>
              <a:t>s-</a:t>
            </a:r>
            <a:r>
              <a:rPr sz="1100" dirty="0">
                <a:latin typeface="Times New Roman"/>
                <a:cs typeface="Times New Roman"/>
              </a:rPr>
              <a:t>Si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)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2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0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3):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hout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and e</a:t>
            </a:r>
            <a:r>
              <a:rPr sz="1100" spc="-1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ious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b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6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nsecu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2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ob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 re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nces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cur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pose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jec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les,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una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8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5):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occur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ured,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them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due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or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Sens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Expos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 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6):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ion: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des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xpose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.,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ssw</a:t>
            </a:r>
            <a:r>
              <a:rPr sz="1100" dirty="0">
                <a:latin typeface="Times New Roman"/>
                <a:cs typeface="Times New Roman"/>
              </a:rPr>
              <a:t>ords,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on)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encr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e,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ission.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00"/>
              </a:lnSpc>
              <a:spcBef>
                <a:spcPts val="795"/>
              </a:spcBef>
            </a:pPr>
            <a:r>
              <a:rPr sz="1100" spc="5" dirty="0">
                <a:latin typeface="Times New Roman"/>
                <a:cs typeface="Times New Roman"/>
              </a:rPr>
              <a:t>X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XX</a:t>
            </a:r>
            <a:r>
              <a:rPr sz="1100" dirty="0">
                <a:latin typeface="Times New Roman"/>
                <a:cs typeface="Times New Roman"/>
              </a:rPr>
              <a:t>E)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7):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n: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XX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occ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ML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leading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 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5362"/>
            <a:ext cx="5758180" cy="220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03699"/>
              </a:lnSpc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en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rol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 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0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8): 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ok</a:t>
            </a:r>
            <a:r>
              <a:rPr sz="1100" dirty="0">
                <a:latin typeface="Times New Roman"/>
                <a:cs typeface="Times New Roman"/>
              </a:rPr>
              <a:t>en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low 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pass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echan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fun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9):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(e.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., li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80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nsu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fic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Mon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2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10):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nadequ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gg</a:t>
            </a:r>
            <a:r>
              <a:rPr sz="1100" dirty="0">
                <a:latin typeface="Times New Roman"/>
                <a:cs typeface="Times New Roman"/>
              </a:rPr>
              <a:t>ing 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a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Plea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odic</a:t>
            </a:r>
            <a:r>
              <a:rPr sz="1100" spc="-10" dirty="0">
                <a:latin typeface="Times New Roman"/>
                <a:cs typeface="Times New Roman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tre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ost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2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</a:t>
            </a:r>
            <a:r>
              <a:rPr sz="1100" spc="-1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end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5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2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jec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3785509"/>
            <a:ext cx="5760085" cy="597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Bus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ne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pact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Ass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ent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819"/>
              </a:spcBef>
            </a:pP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</a:t>
            </a:r>
            <a:r>
              <a:rPr sz="1100" spc="-1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)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anal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ec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3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oal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po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rup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ese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jec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1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699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unc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fun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ital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ions.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"c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"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"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sses</a:t>
            </a:r>
            <a:r>
              <a:rPr sz="1100" spc="-15" dirty="0">
                <a:latin typeface="Times New Roman"/>
                <a:cs typeface="Times New Roman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"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nse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ise from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pes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-a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ply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 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eq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lur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een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uan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ax</a:t>
            </a:r>
            <a:r>
              <a:rPr sz="1100" spc="1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do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ch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sh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ch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fun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red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o nor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ssess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za</a:t>
            </a:r>
            <a:r>
              <a:rPr sz="1100" dirty="0">
                <a:latin typeface="Times New Roman"/>
                <a:cs typeface="Times New Roman"/>
              </a:rPr>
              <a:t>tion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inc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tion,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ccou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enue,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ses,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reco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8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epen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depen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rde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be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 and  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ing 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 to  reco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cas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uptions.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2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ts: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ased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risk 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rts,  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cusing  on  the 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ost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  i</a:t>
            </a:r>
            <a:r>
              <a:rPr sz="1100" spc="-1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 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reso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ial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ponent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plann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 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ace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ast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and 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red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 m</a:t>
            </a:r>
            <a:r>
              <a:rPr sz="1100" dirty="0">
                <a:latin typeface="Times New Roman"/>
                <a:cs typeface="Times New Roman"/>
              </a:rPr>
              <a:t>eas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6" y="1193838"/>
            <a:ext cx="5759450" cy="846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Con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 a 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ho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ough a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alysis 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 pot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ntial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usi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ss i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 of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ability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600"/>
              </a:lnSpc>
              <a:spcBef>
                <a:spcPts val="79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ode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access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 can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ener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ach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thor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ies.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p</a:t>
            </a:r>
            <a:r>
              <a:rPr sz="1100" spc="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99"/>
              </a:lnSpc>
              <a:spcBef>
                <a:spcPts val="79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ces.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pend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siz</a:t>
            </a:r>
            <a:r>
              <a:rPr sz="1100" dirty="0">
                <a:latin typeface="Times New Roman"/>
                <a:cs typeface="Times New Roman"/>
              </a:rPr>
              <a:t>e,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  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  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 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  supp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  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 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  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econo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hu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299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es: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roup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pes of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exp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99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ssess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iho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ach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ood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occu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uld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ess. </a:t>
            </a:r>
            <a:r>
              <a:rPr sz="1100" spc="-114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(e.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8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h)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ihood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ds,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and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2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cou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son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99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pact: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nce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iho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ch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ss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pact.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 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both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us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ts 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  <a:buFont typeface="Times New Roman"/>
              <a:buAutoNum type="alphaLcPeriod"/>
              <a:tabLst>
                <a:tab pos="148590" algn="l"/>
              </a:tabLst>
            </a:pPr>
            <a:r>
              <a:rPr sz="1100" spc="-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ul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ased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sed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 fin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eque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0"/>
              </a:spcBef>
              <a:buFont typeface="Times New Roman"/>
              <a:buAutoNum type="alphaLcPeriod"/>
              <a:tabLst>
                <a:tab pos="182245" algn="l"/>
              </a:tabLst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ply chai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,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600"/>
              </a:lnSpc>
              <a:spcBef>
                <a:spcPts val="790"/>
              </a:spcBef>
              <a:buFont typeface="Times New Roman"/>
              <a:buAutoNum type="alphaLcPeriod"/>
              <a:tabLst>
                <a:tab pos="167005" algn="l"/>
              </a:tabLst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ue.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2699"/>
              </a:lnSpc>
              <a:spcBef>
                <a:spcPts val="815"/>
              </a:spcBef>
              <a:buFont typeface="Times New Roman"/>
              <a:buAutoNum type="alphaLcPeriod"/>
              <a:tabLst>
                <a:tab pos="201930" algn="l"/>
              </a:tabLst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ory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dirty="0">
                <a:latin typeface="Times New Roman"/>
                <a:cs typeface="Times New Roman"/>
              </a:rPr>
              <a:t>sess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nseq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 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44780" indent="-132080" algn="just">
              <a:lnSpc>
                <a:spcPct val="100000"/>
              </a:lnSpc>
              <a:spcBef>
                <a:spcPts val="850"/>
              </a:spcBef>
              <a:buFont typeface="Times New Roman"/>
              <a:buAutoNum type="alphaLcPeriod"/>
              <a:tabLst>
                <a:tab pos="145415" algn="l"/>
              </a:tabLst>
            </a:pPr>
            <a:r>
              <a:rPr sz="1100" dirty="0">
                <a:latin typeface="Times New Roman"/>
                <a:cs typeface="Times New Roman"/>
              </a:rPr>
              <a:t>Cus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9539" indent="-116839" algn="just">
              <a:lnSpc>
                <a:spcPct val="100000"/>
              </a:lnSpc>
              <a:spcBef>
                <a:spcPts val="840"/>
              </a:spcBef>
              <a:buFont typeface="Times New Roman"/>
              <a:buAutoNum type="alphaLcPeriod"/>
              <a:tabLst>
                <a:tab pos="130175" algn="l"/>
              </a:tabLst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e, 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tion.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  <a:spcBef>
                <a:spcPts val="815"/>
              </a:spcBef>
              <a:buFont typeface="Times New Roman"/>
              <a:buAutoNum type="alphaLcPeriod"/>
              <a:tabLst>
                <a:tab pos="156210" algn="l"/>
              </a:tabLst>
            </a:pPr>
            <a:r>
              <a:rPr sz="1100" dirty="0">
                <a:latin typeface="Times New Roman"/>
                <a:cs typeface="Times New Roman"/>
              </a:rPr>
              <a:t>Mar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oss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bus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5" dirty="0">
                <a:latin typeface="Times New Roman"/>
                <a:cs typeface="Times New Roman"/>
              </a:rPr>
              <a:t> B</a:t>
            </a:r>
            <a:r>
              <a:rPr sz="1100" dirty="0">
                <a:latin typeface="Times New Roman"/>
                <a:cs typeface="Times New Roman"/>
              </a:rPr>
              <a:t>ased  on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al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s,  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 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 of 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ood. 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us on 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dr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-li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iho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299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nce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ed,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dirty="0">
                <a:latin typeface="Times New Roman"/>
                <a:cs typeface="Times New Roman"/>
              </a:rPr>
              <a:t>ied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ns,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er reco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ns,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e,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poli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915362"/>
            <a:ext cx="5760085" cy="8817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 algn="just">
              <a:lnSpc>
                <a:spcPct val="103699"/>
              </a:lnSpc>
            </a:pPr>
            <a:r>
              <a:rPr sz="1100" dirty="0">
                <a:latin typeface="Times New Roman"/>
                <a:cs typeface="Times New Roman"/>
              </a:rPr>
              <a:t>Mon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si</a:t>
            </a:r>
            <a:r>
              <a:rPr sz="1100" dirty="0">
                <a:latin typeface="Times New Roman"/>
                <a:cs typeface="Times New Roman"/>
              </a:rPr>
              <a:t>ness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ic,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onitor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w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e,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 chan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e. Cont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uo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gi</a:t>
            </a:r>
            <a:r>
              <a:rPr sz="1100" dirty="0">
                <a:latin typeface="Times New Roman"/>
                <a:cs typeface="Times New Roman"/>
              </a:rPr>
              <a:t>es 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299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horou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co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lab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en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on,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risk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pro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es.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ch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nsequ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8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eque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risk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nse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a 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es: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nse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oss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lea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age 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anso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-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upt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o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ns, 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loss,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ansom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pay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Phis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 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ised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cess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accou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Supply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2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rup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seq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20" dirty="0">
                <a:latin typeface="Times New Roman"/>
                <a:cs typeface="Times New Roman"/>
              </a:rPr>
              <a:t> 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5" dirty="0">
                <a:latin typeface="Times New Roman"/>
                <a:cs typeface="Times New Roman"/>
              </a:rPr>
              <a:t> 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produ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eased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incur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Loss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nab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eet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pply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lo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onseq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Prop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estru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and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tor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289560">
              <a:lnSpc>
                <a:spcPct val="1636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lon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ed s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utd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of 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enue 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ss.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in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g</a:t>
            </a:r>
            <a:r>
              <a:rPr sz="1100" dirty="0">
                <a:latin typeface="Times New Roman"/>
                <a:cs typeface="Times New Roman"/>
              </a:rPr>
              <a:t>oods and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sup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Econo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ic Flu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nse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ecr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ased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and: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econo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rns,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3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 sal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ash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Flow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ssues: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lty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cash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flow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fin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sup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equ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result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nif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pena</a:t>
            </a:r>
            <a:r>
              <a:rPr sz="1100" spc="-10" dirty="0">
                <a:latin typeface="Times New Roman"/>
                <a:cs typeface="Times New Roman"/>
              </a:rPr>
              <a:t>lt</a:t>
            </a:r>
            <a:r>
              <a:rPr sz="1100" dirty="0">
                <a:latin typeface="Times New Roman"/>
                <a:cs typeface="Times New Roman"/>
              </a:rPr>
              <a:t>ies.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6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del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ire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si</a:t>
            </a:r>
            <a:r>
              <a:rPr sz="1100" dirty="0">
                <a:latin typeface="Times New Roman"/>
                <a:cs typeface="Times New Roman"/>
              </a:rPr>
              <a:t>ness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ope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5362"/>
            <a:ext cx="5760085" cy="883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 Resou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nse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6350">
              <a:lnSpc>
                <a:spcPct val="103600"/>
              </a:lnSpc>
              <a:spcBef>
                <a:spcPts val="795"/>
              </a:spcBef>
            </a:pP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ent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e: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illed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3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ees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hinder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th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inno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529590">
              <a:lnSpc>
                <a:spcPct val="1636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urno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urno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equ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2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m the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n.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Loss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t: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b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and.</a:t>
            </a:r>
            <a:endParaRPr sz="1100">
              <a:latin typeface="Times New Roman"/>
              <a:cs typeface="Times New Roman"/>
            </a:endParaRPr>
          </a:p>
          <a:p>
            <a:pPr marL="12700" marR="2429510">
              <a:lnSpc>
                <a:spcPct val="1639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-5" dirty="0">
                <a:latin typeface="Times New Roman"/>
                <a:cs typeface="Times New Roman"/>
              </a:rPr>
              <a:t> 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que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ces: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pro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890">
              <a:lnSpc>
                <a:spcPct val="102699"/>
              </a:lnSpc>
              <a:spcBef>
                <a:spcPts val="815"/>
              </a:spcBef>
            </a:pP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ace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ad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0" dirty="0">
                <a:latin typeface="Times New Roman"/>
                <a:cs typeface="Times New Roman"/>
              </a:rPr>
              <a:t> l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ased ins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400"/>
              </a:lnSpc>
              <a:spcBef>
                <a:spcPts val="805"/>
              </a:spcBef>
            </a:pP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lly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seq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ea</a:t>
            </a:r>
            <a:r>
              <a:rPr sz="1100" dirty="0">
                <a:latin typeface="Times New Roman"/>
                <a:cs typeface="Times New Roman"/>
              </a:rPr>
              <a:t>ch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ust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 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ood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and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fun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ill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urc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app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ies.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hou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Con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ting a </a:t>
            </a:r>
            <a:r>
              <a:rPr sz="1200" b="1" spc="-10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usi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ss 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 ass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10" dirty="0">
                <a:latin typeface="Times New Roman"/>
                <a:cs typeface="Times New Roman"/>
              </a:rPr>
              <a:t>s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8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onduc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 a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)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cess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3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ons.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p-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how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cond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1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Sco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ct val="1036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 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 sco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  of  the 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,  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 depa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ts,  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ses,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lo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ssed.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Esta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sh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15" dirty="0">
                <a:latin typeface="Times New Roman"/>
                <a:cs typeface="Times New Roman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890">
              <a:lnSpc>
                <a:spcPct val="1036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fun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15" dirty="0">
                <a:latin typeface="Times New Roman"/>
                <a:cs typeface="Times New Roman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endParaRPr sz="1100">
              <a:latin typeface="Times New Roman"/>
              <a:cs typeface="Times New Roman"/>
            </a:endParaRPr>
          </a:p>
          <a:p>
            <a:pPr marL="12700" marR="11430">
              <a:lnSpc>
                <a:spcPct val="102699"/>
              </a:lnSpc>
              <a:spcBef>
                <a:spcPts val="81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st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6350">
              <a:lnSpc>
                <a:spcPct val="102699"/>
              </a:lnSpc>
              <a:spcBef>
                <a:spcPts val="81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pes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ts,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 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 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rs,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-a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equ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supp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rup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hu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 err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15" dirty="0">
                <a:latin typeface="Times New Roman"/>
                <a:cs typeface="Times New Roman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 </a:t>
            </a:r>
            <a:r>
              <a:rPr sz="1100" spc="-20" dirty="0">
                <a:latin typeface="Times New Roman"/>
                <a:cs typeface="Times New Roman"/>
              </a:rPr>
              <a:t>Im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D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915362"/>
            <a:ext cx="5760720" cy="848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>
              <a:lnSpc>
                <a:spcPct val="103800"/>
              </a:lnSpc>
            </a:pPr>
            <a:r>
              <a:rPr sz="1100" dirty="0">
                <a:latin typeface="Times New Roman"/>
                <a:cs typeface="Times New Roman"/>
              </a:rPr>
              <a:t>For ea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unc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 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b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th 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ind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quen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uan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ax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m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)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ion,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i.e.,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 long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ef</a:t>
            </a:r>
            <a:r>
              <a:rPr sz="1100" dirty="0">
                <a:latin typeface="Times New Roman"/>
                <a:cs typeface="Times New Roman"/>
              </a:rPr>
              <a:t>ore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onse</a:t>
            </a:r>
            <a:r>
              <a:rPr sz="1100" spc="-15" dirty="0">
                <a:latin typeface="Times New Roman"/>
                <a:cs typeface="Times New Roman"/>
              </a:rPr>
              <a:t>qu</a:t>
            </a:r>
            <a:r>
              <a:rPr sz="1100" dirty="0">
                <a:latin typeface="Times New Roman"/>
                <a:cs typeface="Times New Roman"/>
              </a:rPr>
              <a:t>ence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15" dirty="0">
                <a:latin typeface="Times New Roman"/>
                <a:cs typeface="Times New Roman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Losses</a:t>
            </a:r>
            <a:endParaRPr sz="1100">
              <a:latin typeface="Times New Roman"/>
              <a:cs typeface="Times New Roman"/>
            </a:endParaRPr>
          </a:p>
          <a:p>
            <a:pPr marL="12700" marR="12065">
              <a:lnSpc>
                <a:spcPct val="10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Esti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occur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rup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enue,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sed expen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ts,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nd 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15" dirty="0">
                <a:latin typeface="Times New Roman"/>
                <a:cs typeface="Times New Roman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Dependen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pend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ies</a:t>
            </a:r>
            <a:endParaRPr sz="1100">
              <a:latin typeface="Times New Roman"/>
              <a:cs typeface="Times New Roman"/>
            </a:endParaRPr>
          </a:p>
          <a:p>
            <a:pPr marL="12700" marR="173355">
              <a:lnSpc>
                <a:spcPts val="2170"/>
              </a:lnSpc>
              <a:spcBef>
                <a:spcPts val="204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nd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dep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nden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and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es.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of 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ade 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15" dirty="0">
                <a:latin typeface="Times New Roman"/>
                <a:cs typeface="Times New Roman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2700" marR="10795">
              <a:lnSpc>
                <a:spcPct val="102699"/>
              </a:lnSpc>
              <a:spcBef>
                <a:spcPts val="815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ood.</a:t>
            </a:r>
            <a:endParaRPr sz="1100">
              <a:latin typeface="Times New Roman"/>
              <a:cs typeface="Times New Roman"/>
            </a:endParaRPr>
          </a:p>
          <a:p>
            <a:pPr marL="12700" marR="1956435">
              <a:lnSpc>
                <a:spcPct val="1636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Focus 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ho</a:t>
            </a:r>
            <a:r>
              <a:rPr sz="1100" dirty="0">
                <a:latin typeface="Times New Roman"/>
                <a:cs typeface="Times New Roman"/>
              </a:rPr>
              <a:t>od 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t. Step </a:t>
            </a:r>
            <a:r>
              <a:rPr sz="1100" spc="-15" dirty="0">
                <a:latin typeface="Times New Roman"/>
                <a:cs typeface="Times New Roman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2700" marR="12065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unda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bac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 so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inin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478280">
              <a:lnSpc>
                <a:spcPct val="1636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Ensure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10" dirty="0">
                <a:latin typeface="Times New Roman"/>
                <a:cs typeface="Times New Roman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ud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Step </a:t>
            </a:r>
            <a:r>
              <a:rPr sz="1100" spc="-15" dirty="0">
                <a:latin typeface="Times New Roman"/>
                <a:cs typeface="Times New Roman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B</a:t>
            </a:r>
            <a:r>
              <a:rPr sz="1100" spc="-2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pile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2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 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B</a:t>
            </a:r>
            <a:r>
              <a:rPr sz="1100" spc="-2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rt.</a:t>
            </a:r>
            <a:endParaRPr sz="1100">
              <a:latin typeface="Times New Roman"/>
              <a:cs typeface="Times New Roman"/>
            </a:endParaRPr>
          </a:p>
          <a:p>
            <a:pPr marL="12700" marR="7620">
              <a:lnSpc>
                <a:spcPct val="103600"/>
              </a:lnSpc>
              <a:spcBef>
                <a:spcPts val="79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nted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ble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2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old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Step 1</a:t>
            </a:r>
            <a:r>
              <a:rPr sz="1100" spc="-15" dirty="0">
                <a:latin typeface="Times New Roman"/>
                <a:cs typeface="Times New Roman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 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pd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e Re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2699"/>
              </a:lnSpc>
              <a:spcBef>
                <a:spcPts val="815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e-ti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se.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iewed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ount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chan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or indus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Ensure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B</a:t>
            </a:r>
            <a:r>
              <a:rPr sz="1100" spc="-2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e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99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ber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lab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inp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 s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docu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ed, 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hou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be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</a:t>
            </a:r>
            <a:r>
              <a:rPr sz="1100" spc="-15" dirty="0">
                <a:latin typeface="Times New Roman"/>
                <a:cs typeface="Times New Roman"/>
              </a:rPr>
              <a:t>ov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plann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reso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ence 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Un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stan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pot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nti</a:t>
            </a:r>
            <a:r>
              <a:rPr sz="1200" b="1" spc="-1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l cons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qu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s 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vu</a:t>
            </a:r>
            <a:r>
              <a:rPr sz="1200" b="1" spc="-10" dirty="0">
                <a:latin typeface="Times New Roman"/>
                <a:cs typeface="Times New Roman"/>
              </a:rPr>
              <a:t>l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abiliti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299"/>
              </a:lnSpc>
              <a:spcBef>
                <a:spcPts val="80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que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ble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es.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conse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2" y="921534"/>
            <a:ext cx="5760085" cy="862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Int</a:t>
            </a:r>
            <a:r>
              <a:rPr sz="1400" b="1" spc="-3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oduc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400"/>
              </a:lnSpc>
              <a:spcBef>
                <a:spcPts val="820"/>
              </a:spcBef>
            </a:pP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soci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indi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st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inee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 Soci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ious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eop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 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hese  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ften  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 ps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cho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trus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otions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99"/>
              </a:lnSpc>
              <a:spcBef>
                <a:spcPts val="805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pose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ineer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pos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they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orld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so 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ve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awa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ar</a:t>
            </a:r>
            <a:r>
              <a:rPr sz="1100" dirty="0">
                <a:latin typeface="Times New Roman"/>
                <a:cs typeface="Times New Roman"/>
              </a:rPr>
              <a:t>edne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3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an 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 of how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cond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d: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200"/>
              </a:lnSpc>
              <a:spcBef>
                <a:spcPts val="800"/>
              </a:spcBef>
            </a:pPr>
            <a:r>
              <a:rPr sz="1100" dirty="0">
                <a:latin typeface="Times New Roman"/>
                <a:cs typeface="Times New Roman"/>
              </a:rPr>
              <a:t>Plan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pes of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(e.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),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depa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hou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be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its.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nsent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n.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plies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aws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Si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ack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on: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 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hods </a:t>
            </a:r>
            <a:r>
              <a:rPr sz="1100" spc="-10" dirty="0">
                <a:latin typeface="Times New Roman"/>
                <a:cs typeface="Times New Roman"/>
              </a:rPr>
              <a:t> 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 sending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ing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ls,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cess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Ga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idua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ring 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ised.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and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Educa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uct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ning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ise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aw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soc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ees shou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tau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00"/>
              </a:lnSpc>
              <a:spcBef>
                <a:spcPts val="81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ineer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 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ack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hni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ues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pe.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sons 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si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oal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ish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 for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cate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aware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ess.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ruc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pos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e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8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-house,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ey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seek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ence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and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or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on G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ing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299"/>
              </a:lnSpc>
              <a:spcBef>
                <a:spcPts val="83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Source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),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proc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ol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bout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publi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bl</a:t>
            </a:r>
            <a:r>
              <a:rPr sz="1100" dirty="0">
                <a:latin typeface="Times New Roman"/>
                <a:cs typeface="Times New Roman"/>
              </a:rPr>
              <a:t>e sou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es.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ity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purpo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es,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ence,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et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rch,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ts.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5362"/>
            <a:ext cx="5759450" cy="856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 algn="just">
              <a:lnSpc>
                <a:spcPct val="103699"/>
              </a:lnSpc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expos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to.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chai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, hu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15" dirty="0">
                <a:latin typeface="Times New Roman"/>
                <a:cs typeface="Times New Roman"/>
              </a:rPr>
              <a:t>phy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tory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pliance,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00"/>
              </a:lnSpc>
              <a:spcBef>
                <a:spcPts val="79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ssess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ihoo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iho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dus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nds,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proba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appe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pact: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anal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ial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act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ould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ed. 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equen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ous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  <a:buFont typeface="Times New Roman"/>
              <a:buAutoNum type="alphaLcPeriod"/>
              <a:tabLst>
                <a:tab pos="163830" algn="l"/>
              </a:tabLst>
            </a:pP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pact: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enue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899"/>
              </a:lnSpc>
              <a:spcBef>
                <a:spcPts val="785"/>
              </a:spcBef>
              <a:buFont typeface="Times New Roman"/>
              <a:buAutoNum type="alphaLcPeriod"/>
              <a:tabLst>
                <a:tab pos="170180" algn="l"/>
              </a:tabLst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pact: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ow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ns,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es, and 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90"/>
              </a:spcBef>
              <a:buFont typeface="Times New Roman"/>
              <a:buAutoNum type="alphaLcPeriod"/>
              <a:tabLst>
                <a:tab pos="172720" algn="l"/>
              </a:tabLst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rand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case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2699"/>
              </a:lnSpc>
              <a:spcBef>
                <a:spcPts val="815"/>
              </a:spcBef>
              <a:buFont typeface="Times New Roman"/>
              <a:buAutoNum type="alphaLcPeriod"/>
              <a:tabLst>
                <a:tab pos="161925" algn="l"/>
              </a:tabLst>
            </a:pP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nse</a:t>
            </a:r>
            <a:r>
              <a:rPr sz="1100" spc="-15" dirty="0">
                <a:latin typeface="Times New Roman"/>
                <a:cs typeface="Times New Roman"/>
              </a:rPr>
              <a:t>qu</a:t>
            </a:r>
            <a:r>
              <a:rPr sz="1100" dirty="0">
                <a:latin typeface="Times New Roman"/>
                <a:cs typeface="Times New Roman"/>
              </a:rPr>
              <a:t>ences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 and 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2699"/>
              </a:lnSpc>
              <a:spcBef>
                <a:spcPts val="815"/>
              </a:spcBef>
              <a:buFont typeface="Times New Roman"/>
              <a:buAutoNum type="alphaLcPeriod"/>
              <a:tabLst>
                <a:tab pos="168275" algn="l"/>
              </a:tabLst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Im</a:t>
            </a:r>
            <a:r>
              <a:rPr sz="1100" dirty="0">
                <a:latin typeface="Times New Roman"/>
                <a:cs typeface="Times New Roman"/>
              </a:rPr>
              <a:t>pact: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a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9539" indent="-116839" algn="just">
              <a:lnSpc>
                <a:spcPct val="100000"/>
              </a:lnSpc>
              <a:spcBef>
                <a:spcPts val="850"/>
              </a:spcBef>
              <a:buFont typeface="Times New Roman"/>
              <a:buAutoNum type="alphaLcPeriod"/>
              <a:tabLst>
                <a:tab pos="130175" algn="l"/>
              </a:tabLst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 </a:t>
            </a:r>
            <a:r>
              <a:rPr sz="1100" spc="-10" dirty="0">
                <a:latin typeface="Times New Roman"/>
                <a:cs typeface="Times New Roman"/>
              </a:rPr>
              <a:t>Im</a:t>
            </a:r>
            <a:r>
              <a:rPr sz="1100" dirty="0">
                <a:latin typeface="Times New Roman"/>
                <a:cs typeface="Times New Roman"/>
              </a:rPr>
              <a:t>pact: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pro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  <a:buFont typeface="Times New Roman"/>
              <a:buAutoNum type="alphaLcPeriod"/>
              <a:tabLst>
                <a:tab pos="177165" algn="l"/>
              </a:tabLst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Im</a:t>
            </a:r>
            <a:r>
              <a:rPr sz="1100" dirty="0">
                <a:latin typeface="Times New Roman"/>
                <a:cs typeface="Times New Roman"/>
              </a:rPr>
              <a:t>pact: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Ev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ad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iho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pact,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sed on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seq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-i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ood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ies: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ed,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ach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dundanc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Mon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iew: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tin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onitor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lands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ape,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eed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d. 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ew  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e,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conse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499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nding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onse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 dec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 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urc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enhan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 enab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es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fi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and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ees, 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 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Ass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ssing the</a:t>
            </a:r>
            <a:r>
              <a:rPr sz="1200" b="1" spc="-5" dirty="0">
                <a:latin typeface="Times New Roman"/>
                <a:cs typeface="Times New Roman"/>
              </a:rPr>
              <a:t> r</a:t>
            </a:r>
            <a:r>
              <a:rPr sz="1200" b="1" dirty="0">
                <a:latin typeface="Times New Roman"/>
                <a:cs typeface="Times New Roman"/>
              </a:rPr>
              <a:t>isk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busi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ss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2699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 r</a:t>
            </a:r>
            <a:r>
              <a:rPr sz="1100" dirty="0">
                <a:latin typeface="Times New Roman"/>
                <a:cs typeface="Times New Roman"/>
              </a:rPr>
              <a:t>isk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objec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oal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9" y="915362"/>
            <a:ext cx="5759450" cy="85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800"/>
              </a:lnSpc>
            </a:pPr>
            <a:r>
              <a:rPr sz="1100" dirty="0">
                <a:latin typeface="Times New Roman"/>
                <a:cs typeface="Times New Roman"/>
              </a:rPr>
              <a:t>anal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e,  and  pr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 ri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 to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 infor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  decis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 on  how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 and 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 them 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a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by-s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1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sh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xt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ob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L="12700" marR="2119630">
              <a:lnSpc>
                <a:spcPct val="163600"/>
              </a:lnSpc>
              <a:spcBef>
                <a:spcPts val="1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ed and 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s. Step </a:t>
            </a:r>
            <a:r>
              <a:rPr sz="1100" spc="-15" dirty="0">
                <a:latin typeface="Times New Roman"/>
                <a:cs typeface="Times New Roman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2699"/>
              </a:lnSpc>
              <a:spcBef>
                <a:spcPts val="81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ess.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, fin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ic,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nce,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pes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890">
              <a:lnSpc>
                <a:spcPct val="103899"/>
              </a:lnSpc>
              <a:spcBef>
                <a:spcPts val="80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 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ter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ts,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15" dirty="0">
                <a:latin typeface="Times New Roman"/>
                <a:cs typeface="Times New Roman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Ris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2700" marR="6350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ssess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iho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ix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 to 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based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0795">
              <a:lnSpc>
                <a:spcPct val="102699"/>
              </a:lnSpc>
              <a:spcBef>
                <a:spcPts val="81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dus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bench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ihood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ch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15" dirty="0">
                <a:latin typeface="Times New Roman"/>
                <a:cs typeface="Times New Roman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2700" marR="6350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eque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ces.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cus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prio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a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oc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6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15" dirty="0">
                <a:latin typeface="Times New Roman"/>
                <a:cs typeface="Times New Roman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2700" marR="7620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de risk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oida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risk</a:t>
            </a:r>
            <a:r>
              <a:rPr sz="1100" spc="-10" dirty="0">
                <a:latin typeface="Times New Roman"/>
                <a:cs typeface="Times New Roman"/>
              </a:rPr>
              <a:t> r</a:t>
            </a:r>
            <a:r>
              <a:rPr sz="1100" dirty="0">
                <a:latin typeface="Times New Roman"/>
                <a:cs typeface="Times New Roman"/>
              </a:rPr>
              <a:t>edu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on, 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ce.</a:t>
            </a:r>
            <a:endParaRPr sz="1100">
              <a:latin typeface="Times New Roman"/>
              <a:cs typeface="Times New Roman"/>
            </a:endParaRPr>
          </a:p>
          <a:p>
            <a:pPr marL="12700" marR="285115">
              <a:lnSpc>
                <a:spcPct val="1636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wh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 de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ans. Step </a:t>
            </a:r>
            <a:r>
              <a:rPr sz="1100" spc="-15" dirty="0">
                <a:latin typeface="Times New Roman"/>
                <a:cs typeface="Times New Roman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Im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ihood of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637540">
              <a:lnSpc>
                <a:spcPct val="163600"/>
              </a:lnSpc>
              <a:spcBef>
                <a:spcPts val="1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 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onn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s. Step </a:t>
            </a:r>
            <a:r>
              <a:rPr sz="1100" spc="-15" dirty="0">
                <a:latin typeface="Times New Roman"/>
                <a:cs typeface="Times New Roman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Re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w</a:t>
            </a:r>
            <a:endParaRPr sz="1100">
              <a:latin typeface="Times New Roman"/>
              <a:cs typeface="Times New Roman"/>
            </a:endParaRPr>
          </a:p>
          <a:p>
            <a:pPr marL="12700" marR="81280">
              <a:lnSpc>
                <a:spcPct val="1639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uou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onitor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ape.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up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 </a:t>
            </a:r>
            <a:r>
              <a:rPr sz="1100" spc="-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 i</a:t>
            </a:r>
            <a:r>
              <a:rPr sz="1100" dirty="0">
                <a:latin typeface="Times New Roman"/>
                <a:cs typeface="Times New Roman"/>
              </a:rPr>
              <a:t>n ex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15" dirty="0">
                <a:latin typeface="Times New Roman"/>
                <a:cs typeface="Times New Roman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unicate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890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rts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rd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eep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them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ut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15" dirty="0">
                <a:latin typeface="Times New Roman"/>
                <a:cs typeface="Times New Roman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6" y="887975"/>
            <a:ext cx="5760085" cy="845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03800"/>
              </a:lnSpc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ci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ope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Ensure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en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</a:t>
            </a:r>
            <a:r>
              <a:rPr sz="1100" dirty="0">
                <a:latin typeface="Times New Roman"/>
                <a:cs typeface="Times New Roman"/>
              </a:rPr>
              <a:t>count 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 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opport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unde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Step 1</a:t>
            </a:r>
            <a:r>
              <a:rPr sz="1100" spc="-15" dirty="0">
                <a:latin typeface="Times New Roman"/>
                <a:cs typeface="Times New Roman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uous </a:t>
            </a:r>
            <a:r>
              <a:rPr sz="1100" spc="-20" dirty="0">
                <a:latin typeface="Times New Roman"/>
                <a:cs typeface="Times New Roman"/>
              </a:rPr>
              <a:t>Im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Mai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ure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inuo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k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past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nea</a:t>
            </a:r>
            <a:r>
              <a:rPr sz="1100" spc="-10" dirty="0">
                <a:latin typeface="Times New Roman"/>
                <a:cs typeface="Times New Roman"/>
              </a:rPr>
              <a:t>r-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isses to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nha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ber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risk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 an  on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oing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  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 sho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  be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occ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thin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ect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nu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and ach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15" dirty="0">
                <a:latin typeface="Times New Roman"/>
                <a:cs typeface="Times New Roman"/>
              </a:rPr>
              <a:t>ob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e</a:t>
            </a:r>
            <a:r>
              <a:rPr sz="1100" spc="-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4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ulner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b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li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ath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nd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ar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eter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den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fi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at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815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Path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ts.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ing the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ts.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oach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th 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n: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ss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4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 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ns, 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99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out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e.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ludes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tion,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ny ex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au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scope,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aba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es, 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</a:t>
            </a:r>
            <a:r>
              <a:rPr sz="1100" spc="-15" dirty="0">
                <a:latin typeface="Times New Roman"/>
                <a:cs typeface="Times New Roman"/>
              </a:rPr>
              <a:t> 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ices.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" dirty="0">
                <a:latin typeface="Times New Roman"/>
                <a:cs typeface="Times New Roman"/>
              </a:rPr>
              <a:t> 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 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 pa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 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e: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200"/>
              </a:lnSpc>
              <a:spcBef>
                <a:spcPts val="810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 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pes 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look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., 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re, 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issing 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che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), 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ak 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echan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etc.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2699"/>
              </a:lnSpc>
              <a:spcBef>
                <a:spcPts val="81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pliance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nal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 the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adh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2699"/>
              </a:lnSpc>
              <a:spcBef>
                <a:spcPts val="82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Think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about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unau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harm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1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scan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uic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ly and e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Manu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 </a:t>
            </a:r>
            <a:r>
              <a:rPr sz="1100" spc="-2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form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 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 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 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uan</a:t>
            </a:r>
            <a:r>
              <a:rPr sz="1100" spc="-10" dirty="0">
                <a:latin typeface="Times New Roman"/>
                <a:cs typeface="Times New Roman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iss.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iews,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udi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5362"/>
            <a:ext cx="5760085" cy="344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 algn="just">
              <a:lnSpc>
                <a:spcPct val="103800"/>
              </a:lnSpc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ihood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xpl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Focus 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pri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ies: 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ach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ese 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upda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 ha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Mon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tin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onitor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ew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ex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es.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2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e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8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unicat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 and  bus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 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 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rly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 and 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ended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on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en.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99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 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eps,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 can  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iti</a:t>
            </a:r>
            <a:r>
              <a:rPr sz="1100" dirty="0">
                <a:latin typeface="Times New Roman"/>
                <a:cs typeface="Times New Roman"/>
              </a:rPr>
              <a:t>es,  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 and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 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bust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in 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-e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ands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ape.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4" y="5027082"/>
            <a:ext cx="5757545" cy="452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thods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ability paths </a:t>
            </a: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nd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te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800"/>
              </a:lnSpc>
              <a:spcBef>
                <a:spcPts val="78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bina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s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hni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ues. </a:t>
            </a:r>
            <a:r>
              <a:rPr sz="1100" spc="-10" dirty="0">
                <a:latin typeface="Times New Roman"/>
                <a:cs typeface="Times New Roman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hods co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only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 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p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rpo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e: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200"/>
              </a:lnSpc>
              <a:spcBef>
                <a:spcPts val="810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Scann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scan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uch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o</a:t>
            </a:r>
            <a:r>
              <a:rPr sz="1100" spc="-10" dirty="0">
                <a:latin typeface="Times New Roman"/>
                <a:cs typeface="Times New Roman"/>
              </a:rPr>
              <a:t>ut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re,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ches,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de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299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Pene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so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orld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tack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ena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and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 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. Pene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g</a:t>
            </a:r>
            <a:r>
              <a:rPr sz="1100" dirty="0">
                <a:latin typeface="Times New Roman"/>
                <a:cs typeface="Times New Roman"/>
              </a:rPr>
              <a:t>oes be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ond au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scan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can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isco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 and</a:t>
            </a:r>
            <a:r>
              <a:rPr sz="1100" spc="-15" dirty="0">
                <a:latin typeface="Times New Roman"/>
                <a:cs typeface="Times New Roman"/>
              </a:rPr>
              <a:t> h</a:t>
            </a:r>
            <a:r>
              <a:rPr sz="1100" dirty="0">
                <a:latin typeface="Times New Roman"/>
                <a:cs typeface="Times New Roman"/>
              </a:rPr>
              <a:t>idden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ode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iew: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iews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ced 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aws,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nesses,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ors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iewing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ns,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ewall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s,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es, can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g</a:t>
            </a:r>
            <a:r>
              <a:rPr sz="1100" dirty="0">
                <a:latin typeface="Times New Roman"/>
                <a:cs typeface="Times New Roman"/>
              </a:rPr>
              <a:t>aps.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79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hod  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 ide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  pot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ck 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ectors  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face.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eas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99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zat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bl</a:t>
            </a:r>
            <a:r>
              <a:rPr sz="1100" dirty="0">
                <a:latin typeface="Times New Roman"/>
                <a:cs typeface="Times New Roman"/>
              </a:rPr>
              <a:t>ish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fra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 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pen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9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 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t)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0" dirty="0">
                <a:latin typeface="Times New Roman"/>
                <a:cs typeface="Times New Roman"/>
              </a:rPr>
              <a:t> we</a:t>
            </a:r>
            <a:r>
              <a:rPr sz="1100" dirty="0">
                <a:latin typeface="Times New Roman"/>
                <a:cs typeface="Times New Roman"/>
              </a:rPr>
              <a:t>b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(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re  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)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ench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m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 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0" y="915362"/>
            <a:ext cx="5760085" cy="344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 algn="just">
              <a:lnSpc>
                <a:spcPct val="103699"/>
              </a:lnSpc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ses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Expl</a:t>
            </a:r>
            <a:r>
              <a:rPr sz="1100" spc="-10" dirty="0">
                <a:latin typeface="Times New Roman"/>
                <a:cs typeface="Times New Roman"/>
              </a:rPr>
              <a:t>oi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si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publ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xpl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sset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Map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gan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rk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topolo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flow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w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e: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Subs</a:t>
            </a:r>
            <a:r>
              <a:rPr sz="1100" spc="-10" dirty="0">
                <a:latin typeface="Times New Roman"/>
                <a:cs typeface="Times New Roman"/>
              </a:rPr>
              <a:t>cr</a:t>
            </a:r>
            <a:r>
              <a:rPr sz="1100" dirty="0">
                <a:latin typeface="Times New Roman"/>
                <a:cs typeface="Times New Roman"/>
              </a:rPr>
              <a:t>ibing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eds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3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exp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n.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ounty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Encoura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ounty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am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Exer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eam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exer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</a:t>
            </a:r>
            <a:r>
              <a:rPr sz="1100" spc="3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-w</a:t>
            </a:r>
            <a:r>
              <a:rPr sz="1100" dirty="0">
                <a:latin typeface="Times New Roman"/>
                <a:cs typeface="Times New Roman"/>
              </a:rPr>
              <a:t>orld 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99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bin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hods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ten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ost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ch. Auto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quic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iqu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fer deep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issues.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ar</a:t>
            </a:r>
            <a:r>
              <a:rPr sz="1100" dirty="0">
                <a:latin typeface="Times New Roman"/>
                <a:cs typeface="Times New Roman"/>
              </a:rPr>
              <a:t>e esse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e,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ape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e.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uo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safe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asse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991" y="5027082"/>
            <a:ext cx="5755640" cy="461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spc="-8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yp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v</a:t>
            </a:r>
            <a:r>
              <a:rPr sz="1200" b="1" dirty="0">
                <a:latin typeface="Times New Roman"/>
                <a:cs typeface="Times New Roman"/>
              </a:rPr>
              <a:t>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</a:t>
            </a:r>
            <a:r>
              <a:rPr sz="1200" b="1" spc="-10" dirty="0">
                <a:latin typeface="Times New Roman"/>
                <a:cs typeface="Times New Roman"/>
              </a:rPr>
              <a:t>l</a:t>
            </a:r>
            <a:r>
              <a:rPr sz="1200" b="1" spc="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ty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aths a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 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99"/>
              </a:lnSpc>
              <a:spcBef>
                <a:spcPts val="780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depend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  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sed.  </a:t>
            </a:r>
            <a:r>
              <a:rPr sz="1100" spc="-10" dirty="0">
                <a:latin typeface="Times New Roman"/>
                <a:cs typeface="Times New Roman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re  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 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 co</a:t>
            </a:r>
            <a:r>
              <a:rPr sz="1100" spc="-1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on  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es  of 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 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oun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Sof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636270">
              <a:lnSpc>
                <a:spcPct val="163600"/>
              </a:lnSpc>
              <a:spcBef>
                <a:spcPts val="10"/>
              </a:spcBef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utda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S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ou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hes.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ode Fla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ap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co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e</a:t>
            </a:r>
            <a:r>
              <a:rPr sz="1100" spc="-1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ed.</a:t>
            </a:r>
            <a:endParaRPr sz="1100">
              <a:latin typeface="Times New Roman"/>
              <a:cs typeface="Times New Roman"/>
            </a:endParaRPr>
          </a:p>
          <a:p>
            <a:pPr marL="12700" marR="759460">
              <a:lnSpc>
                <a:spcPct val="163600"/>
              </a:lnSpc>
              <a:spcBef>
                <a:spcPts val="1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rede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</a:t>
            </a:r>
            <a:r>
              <a:rPr sz="1100" dirty="0">
                <a:latin typeface="Times New Roman"/>
                <a:cs typeface="Times New Roman"/>
              </a:rPr>
              <a:t>e 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ssw</a:t>
            </a:r>
            <a:r>
              <a:rPr sz="1100" dirty="0">
                <a:latin typeface="Times New Roman"/>
                <a:cs typeface="Times New Roman"/>
              </a:rPr>
              <a:t>ords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e.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g</a:t>
            </a:r>
            <a:r>
              <a:rPr sz="1100" dirty="0">
                <a:latin typeface="Times New Roman"/>
                <a:cs typeface="Times New Roman"/>
              </a:rPr>
              <a:t>aps.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899"/>
              </a:lnSpc>
              <a:spcBef>
                <a:spcPts val="800"/>
              </a:spcBef>
            </a:pP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eak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nadequ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ns.</a:t>
            </a:r>
            <a:endParaRPr sz="1100">
              <a:latin typeface="Times New Roman"/>
              <a:cs typeface="Times New Roman"/>
            </a:endParaRPr>
          </a:p>
          <a:p>
            <a:pPr marL="12700" marR="520065">
              <a:lnSpc>
                <a:spcPct val="163600"/>
              </a:lnSpc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pen 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nne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o</a:t>
            </a:r>
            <a:r>
              <a:rPr sz="1100" dirty="0">
                <a:latin typeface="Times New Roman"/>
                <a:cs typeface="Times New Roman"/>
              </a:rPr>
              <a:t>pen 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ct val="103600"/>
              </a:lnSpc>
              <a:spcBef>
                <a:spcPts val="805"/>
              </a:spcBef>
            </a:pP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eak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Seg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ion: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nsu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een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nts,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es:</a:t>
            </a:r>
            <a:r>
              <a:rPr sz="1100" spc="-10" dirty="0">
                <a:latin typeface="Times New Roman"/>
                <a:cs typeface="Times New Roman"/>
              </a:rPr>
              <a:t> U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ue de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conne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Ma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-M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bl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ept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 tra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971" y="915362"/>
            <a:ext cx="5760085" cy="715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8255">
              <a:lnSpc>
                <a:spcPct val="103600"/>
              </a:lnSpc>
              <a:spcBef>
                <a:spcPts val="795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ss: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k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ols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try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785495">
              <a:lnSpc>
                <a:spcPct val="163600"/>
              </a:lnSpc>
              <a:spcBef>
                <a:spcPts val="10"/>
              </a:spcBef>
            </a:pP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Sur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nade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sur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ons. Soci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13030">
              <a:lnSpc>
                <a:spcPts val="2170"/>
              </a:lnSpc>
              <a:spcBef>
                <a:spcPts val="200"/>
              </a:spcBef>
            </a:pPr>
            <a:r>
              <a:rPr sz="1100" dirty="0">
                <a:latin typeface="Times New Roman"/>
                <a:cs typeface="Times New Roman"/>
              </a:rPr>
              <a:t>Phis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1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de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 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n. </a:t>
            </a:r>
            <a:r>
              <a:rPr sz="1100" spc="-10" dirty="0">
                <a:latin typeface="Times New Roman"/>
                <a:cs typeface="Times New Roman"/>
              </a:rPr>
              <a:t>Im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pr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us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cess.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513080">
              <a:lnSpc>
                <a:spcPct val="1639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poorly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inp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S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ies.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ros</a:t>
            </a:r>
            <a:r>
              <a:rPr sz="1100" spc="-10" dirty="0">
                <a:latin typeface="Times New Roman"/>
                <a:cs typeface="Times New Roman"/>
              </a:rPr>
              <a:t>s-</a:t>
            </a:r>
            <a:r>
              <a:rPr sz="1100" dirty="0">
                <a:latin typeface="Times New Roman"/>
                <a:cs typeface="Times New Roman"/>
              </a:rPr>
              <a:t>Si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):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us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into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 pa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rs.</a:t>
            </a:r>
            <a:endParaRPr sz="1100">
              <a:latin typeface="Times New Roman"/>
              <a:cs typeface="Times New Roman"/>
            </a:endParaRPr>
          </a:p>
          <a:p>
            <a:pPr marL="12700" marR="110489">
              <a:lnSpc>
                <a:spcPct val="1636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ros</a:t>
            </a:r>
            <a:r>
              <a:rPr sz="1100" spc="-10" dirty="0">
                <a:latin typeface="Times New Roman"/>
                <a:cs typeface="Times New Roman"/>
              </a:rPr>
              <a:t>s-</a:t>
            </a:r>
            <a:r>
              <a:rPr sz="1100" dirty="0">
                <a:latin typeface="Times New Roman"/>
                <a:cs typeface="Times New Roman"/>
              </a:rPr>
              <a:t>Si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Re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F):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equ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uthe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 Supply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9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d-</a:t>
            </a:r>
            <a:r>
              <a:rPr sz="1100" dirty="0">
                <a:latin typeface="Times New Roman"/>
                <a:cs typeface="Times New Roman"/>
              </a:rPr>
              <a:t>Party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ln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endo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Supply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rs' 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bedded 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788670">
              <a:lnSpc>
                <a:spcPts val="2170"/>
              </a:lnSpc>
              <a:spcBef>
                <a:spcPts val="204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nsecu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of</a:t>
            </a:r>
            <a:r>
              <a:rPr sz="1100" spc="-20" dirty="0">
                <a:latin typeface="Times New Roman"/>
                <a:cs typeface="Times New Roman"/>
              </a:rPr>
              <a:t> I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ices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bedded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rede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</a:t>
            </a:r>
            <a:r>
              <a:rPr sz="1100" dirty="0">
                <a:latin typeface="Times New Roman"/>
                <a:cs typeface="Times New Roman"/>
              </a:rPr>
              <a:t>e 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cod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pa</a:t>
            </a:r>
            <a:r>
              <a:rPr sz="1100" spc="-10" dirty="0">
                <a:latin typeface="Times New Roman"/>
                <a:cs typeface="Times New Roman"/>
              </a:rPr>
              <a:t>ssw</a:t>
            </a:r>
            <a:r>
              <a:rPr sz="1100" dirty="0">
                <a:latin typeface="Times New Roman"/>
                <a:cs typeface="Times New Roman"/>
              </a:rPr>
              <a:t>ords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 Factor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es: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Lack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5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ees 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awar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ness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33655">
              <a:lnSpc>
                <a:spcPct val="163600"/>
              </a:lnSpc>
              <a:spcBef>
                <a:spcPts val="1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ious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ees wi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Co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eet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or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499"/>
              </a:lnSpc>
              <a:spcBef>
                <a:spcPts val="79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ach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 con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ill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niq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pes.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onduc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thorou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bina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addr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eep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</a:t>
            </a:r>
            <a:r>
              <a:rPr sz="1100" dirty="0">
                <a:latin typeface="Times New Roman"/>
                <a:cs typeface="Times New Roman"/>
              </a:rPr>
              <a:t>h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chn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lands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ape.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971" y="8732571"/>
            <a:ext cx="5756910" cy="80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spc="5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on tools and 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hni</a:t>
            </a:r>
            <a:r>
              <a:rPr sz="1200" b="1" spc="5" dirty="0">
                <a:latin typeface="Times New Roman"/>
                <a:cs typeface="Times New Roman"/>
              </a:rPr>
              <a:t>q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15" dirty="0">
                <a:latin typeface="Times New Roman"/>
                <a:cs typeface="Times New Roman"/>
              </a:rPr>
              <a:t>y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</a:t>
            </a:r>
            <a:r>
              <a:rPr sz="1200" b="1" spc="-15" dirty="0">
                <a:latin typeface="Times New Roman"/>
                <a:cs typeface="Times New Roman"/>
              </a:rPr>
              <a:t>v</a:t>
            </a:r>
            <a:r>
              <a:rPr sz="1200" b="1" dirty="0">
                <a:latin typeface="Times New Roman"/>
                <a:cs typeface="Times New Roman"/>
              </a:rPr>
              <a:t>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ability paths </a:t>
            </a: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nd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te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bina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ques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anal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ts.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ools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p</a:t>
            </a:r>
            <a:r>
              <a:rPr sz="1100" spc="-10" dirty="0">
                <a:latin typeface="Times New Roman"/>
                <a:cs typeface="Times New Roman"/>
              </a:rPr>
              <a:t>ur</a:t>
            </a:r>
            <a:r>
              <a:rPr sz="1100" dirty="0">
                <a:latin typeface="Times New Roman"/>
                <a:cs typeface="Times New Roman"/>
              </a:rPr>
              <a:t>pose: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1" y="915362"/>
            <a:ext cx="5761355" cy="884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Scann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6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ls:</a:t>
            </a:r>
            <a:endParaRPr sz="1100">
              <a:latin typeface="Times New Roman"/>
              <a:cs typeface="Times New Roman"/>
            </a:endParaRPr>
          </a:p>
          <a:p>
            <a:pPr marL="12700" marR="10795">
              <a:lnSpc>
                <a:spcPct val="103600"/>
              </a:lnSpc>
              <a:spcBef>
                <a:spcPts val="795"/>
              </a:spcBef>
            </a:pP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scan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pen</a:t>
            </a:r>
            <a:r>
              <a:rPr sz="1100" spc="-140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ope</a:t>
            </a:r>
            <a:r>
              <a:rPr sz="1100" spc="-10" dirty="0">
                <a:latin typeface="Times New Roman"/>
                <a:cs typeface="Times New Roman"/>
              </a:rPr>
              <a:t>n-</a:t>
            </a:r>
            <a:r>
              <a:rPr sz="1100" dirty="0">
                <a:latin typeface="Times New Roman"/>
                <a:cs typeface="Times New Roman"/>
              </a:rPr>
              <a:t>sou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ilar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apa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d-</a:t>
            </a:r>
            <a:r>
              <a:rPr sz="1100" dirty="0">
                <a:latin typeface="Times New Roman"/>
                <a:cs typeface="Times New Roman"/>
              </a:rPr>
              <a:t>based 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rm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2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ring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 scan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Pene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Me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t: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rf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ework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those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ids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urp Su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ner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roxy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b ap</a:t>
            </a:r>
            <a:r>
              <a:rPr sz="1100" spc="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1430">
              <a:lnSpc>
                <a:spcPct val="103600"/>
              </a:lnSpc>
              <a:spcBef>
                <a:spcPts val="795"/>
              </a:spcBef>
            </a:pP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ap: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rk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apper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sco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ed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Source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ode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10795">
              <a:lnSpc>
                <a:spcPct val="10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Sonar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e: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orm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inu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ode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 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de.</a:t>
            </a:r>
            <a:endParaRPr sz="1100">
              <a:latin typeface="Times New Roman"/>
              <a:cs typeface="Times New Roman"/>
            </a:endParaRPr>
          </a:p>
          <a:p>
            <a:pPr marL="12700" marR="12700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heck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Mar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(S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)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flaws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code.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795">
              <a:lnSpc>
                <a:spcPct val="102699"/>
              </a:lnSpc>
              <a:spcBef>
                <a:spcPts val="815"/>
              </a:spcBef>
            </a:pP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25" dirty="0">
                <a:latin typeface="Times New Roman"/>
                <a:cs typeface="Times New Roman"/>
              </a:rPr>
              <a:t>A</a:t>
            </a:r>
            <a:r>
              <a:rPr sz="1100" spc="-5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re 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ool 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chec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 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890">
              <a:lnSpc>
                <a:spcPct val="102699"/>
              </a:lnSpc>
              <a:spcBef>
                <a:spcPts val="815"/>
              </a:spcBef>
              <a:tabLst>
                <a:tab pos="708025" algn="l"/>
                <a:tab pos="1334135" algn="l"/>
                <a:tab pos="1934210" algn="l"/>
                <a:tab pos="2590800" algn="l"/>
                <a:tab pos="3263900" algn="l"/>
                <a:tab pos="3731895" algn="l"/>
                <a:tab pos="4406900" algn="l"/>
                <a:tab pos="4991735" algn="l"/>
                <a:tab pos="5300980" algn="l"/>
              </a:tabLst>
            </a:pP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ros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	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	S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	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er	(MB</a:t>
            </a:r>
            <a:r>
              <a:rPr sz="1100" spc="-5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A)</a:t>
            </a:r>
            <a:r>
              <a:rPr sz="1100" dirty="0">
                <a:latin typeface="Times New Roman"/>
                <a:cs typeface="Times New Roman"/>
              </a:rPr>
              <a:t>:	Sca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	</a:t>
            </a:r>
            <a:r>
              <a:rPr sz="1100" spc="-5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	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	for	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isconfi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es:</a:t>
            </a:r>
            <a:endParaRPr sz="1100">
              <a:latin typeface="Times New Roman"/>
              <a:cs typeface="Times New Roman"/>
            </a:endParaRPr>
          </a:p>
          <a:p>
            <a:pPr marL="12700" marR="12065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low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):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ug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, 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44780">
              <a:lnSpc>
                <a:spcPts val="2170"/>
              </a:lnSpc>
              <a:spcBef>
                <a:spcPts val="204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ttack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ios,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 Soci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575"/>
              </a:spcBef>
            </a:pPr>
            <a:r>
              <a:rPr sz="1100" dirty="0">
                <a:latin typeface="Times New Roman"/>
                <a:cs typeface="Times New Roman"/>
              </a:rPr>
              <a:t>Phis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hing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ees'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suscep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4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hing 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0795">
              <a:lnSpc>
                <a:spcPct val="102699"/>
              </a:lnSpc>
              <a:spcBef>
                <a:spcPts val="820"/>
              </a:spcBef>
            </a:pPr>
            <a:r>
              <a:rPr sz="1100" dirty="0">
                <a:latin typeface="Times New Roman"/>
                <a:cs typeface="Times New Roman"/>
              </a:rPr>
              <a:t>Soci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ring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led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pts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ees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into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eal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sen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ls: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3600"/>
              </a:lnSpc>
              <a:spcBef>
                <a:spcPts val="790"/>
              </a:spcBef>
            </a:pPr>
            <a:r>
              <a:rPr sz="1100" spc="-5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toc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ure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rk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371600">
              <a:lnSpc>
                <a:spcPts val="2170"/>
              </a:lnSpc>
              <a:spcBef>
                <a:spcPts val="204"/>
              </a:spcBef>
            </a:pP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cpdu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5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line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bedded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ools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Bin</a:t>
            </a:r>
            <a:r>
              <a:rPr sz="1100" spc="-1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2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ext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994" y="887975"/>
            <a:ext cx="5760085" cy="869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 algn="just">
              <a:lnSpc>
                <a:spcPct val="103800"/>
              </a:lnSpc>
            </a:pPr>
            <a:r>
              <a:rPr sz="1100" dirty="0">
                <a:latin typeface="Times New Roman"/>
                <a:cs typeface="Times New Roman"/>
              </a:rPr>
              <a:t>Shoda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rch 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conne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  de</a:t>
            </a:r>
            <a:r>
              <a:rPr sz="1100" spc="-10" dirty="0">
                <a:latin typeface="Times New Roman"/>
                <a:cs typeface="Times New Roman"/>
              </a:rPr>
              <a:t>vi</a:t>
            </a:r>
            <a:r>
              <a:rPr sz="1100" dirty="0">
                <a:latin typeface="Times New Roman"/>
                <a:cs typeface="Times New Roman"/>
              </a:rPr>
              <a:t>ces 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 s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ices, 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oT 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ounty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Platf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nac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conne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bug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Exer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Ful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fled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orld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nesses.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99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portant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no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 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 and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ft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sop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es.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bining 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ulti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le 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niq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uct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expos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re, and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3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est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ends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ada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B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st pra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tic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ability path a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 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-1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ter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2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ation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200"/>
              </a:lnSpc>
              <a:spcBef>
                <a:spcPts val="800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ect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. Fol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best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best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scope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Spec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net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and 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5" dirty="0">
                <a:latin typeface="Times New Roman"/>
                <a:cs typeface="Times New Roman"/>
              </a:rPr>
              <a:t>vu</a:t>
            </a:r>
            <a:r>
              <a:rPr sz="1100" dirty="0">
                <a:latin typeface="Times New Roman"/>
                <a:cs typeface="Times New Roman"/>
              </a:rPr>
              <a:t>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200"/>
              </a:lnSpc>
              <a:spcBef>
                <a:spcPts val="81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bin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hniqu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bina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expe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hile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 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u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 is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ues.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ular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oing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lne</a:t>
            </a:r>
            <a:r>
              <a:rPr sz="1100" spc="-10" dirty="0">
                <a:latin typeface="Times New Roman"/>
                <a:cs typeface="Times New Roman"/>
              </a:rPr>
              <a:t>ra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rl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so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eep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Focus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5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the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ised.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Fol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ow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ndus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fra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20" dirty="0">
                <a:latin typeface="Times New Roman"/>
                <a:cs typeface="Times New Roman"/>
              </a:rPr>
              <a:t>W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2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bench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chec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795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ack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ode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ling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tack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scen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it.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pora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-10" dirty="0">
                <a:latin typeface="Times New Roman"/>
                <a:cs typeface="Times New Roman"/>
              </a:rPr>
              <a:t>ll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hrou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thr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fee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nal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nal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nal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ire ex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wi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Source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duct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flaws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n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989" y="915362"/>
            <a:ext cx="5759450" cy="337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 algn="just">
              <a:lnSpc>
                <a:spcPct val="103800"/>
              </a:lnSpc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onduct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 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su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ns 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on: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Thor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hly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</a:t>
            </a:r>
            <a:r>
              <a:rPr sz="1100" spc="2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s, 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pact, 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ended 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sed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pact.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risk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2699"/>
              </a:lnSpc>
              <a:spcBef>
                <a:spcPts val="81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oll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bor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rs.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unicate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Fol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ow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k-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ch: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iz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e. Focus 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ful</a:t>
            </a:r>
            <a:r>
              <a:rPr sz="1100" spc="-10" dirty="0">
                <a:latin typeface="Times New Roman"/>
                <a:cs typeface="Times New Roman"/>
              </a:rPr>
              <a:t> 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fic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b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899"/>
              </a:lnSpc>
              <a:spcBef>
                <a:spcPts val="80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uou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e: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nha</a:t>
            </a:r>
            <a:r>
              <a:rPr sz="1100" spc="-10" dirty="0">
                <a:latin typeface="Times New Roman"/>
                <a:cs typeface="Times New Roman"/>
              </a:rPr>
              <a:t>nc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les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cap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ces,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ress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enhan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e,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duce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k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-exec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da</a:t>
            </a:r>
            <a:r>
              <a:rPr sz="1100" dirty="0">
                <a:latin typeface="Times New Roman"/>
                <a:cs typeface="Times New Roman"/>
              </a:rPr>
              <a:t>ta.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978" y="4955454"/>
            <a:ext cx="5760085" cy="452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Challenges and li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ita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io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 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v</a:t>
            </a:r>
            <a:r>
              <a:rPr sz="1200" b="1" dirty="0">
                <a:latin typeface="Times New Roman"/>
                <a:cs typeface="Times New Roman"/>
              </a:rPr>
              <a:t>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ability pa</a:t>
            </a:r>
            <a:r>
              <a:rPr sz="1200" b="1" spc="-2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 and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ter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ica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ion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85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hly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plex,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rcon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be 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cate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tups.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pe: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ber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w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disco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K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-cha</a:t>
            </a:r>
            <a:r>
              <a:rPr sz="1100" spc="-15" dirty="0">
                <a:latin typeface="Times New Roman"/>
                <a:cs typeface="Times New Roman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threat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lands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ape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inuo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u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hni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False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es: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 sca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ning  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 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  produce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pos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ly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s)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se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ual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-ex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sues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issing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se,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ces.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rly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ler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hi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anced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ited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Scan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 sc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  not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 aspe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eas,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coded 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no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 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10"/>
              </a:spcBef>
            </a:pPr>
            <a:r>
              <a:rPr sz="1100" spc="-15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o-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day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—pre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ly 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it 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re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ches 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pro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9" y="915362"/>
            <a:ext cx="5759450" cy="880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3699"/>
              </a:lnSpc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ten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25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e, d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ultiple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ix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Et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onc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ns: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ns,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 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wi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oper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ut</a:t>
            </a:r>
            <a:r>
              <a:rPr sz="1100" dirty="0">
                <a:latin typeface="Times New Roman"/>
                <a:cs typeface="Times New Roman"/>
              </a:rPr>
              <a:t>hori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Im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cases,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scan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dis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ance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ssues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co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Lack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ncenti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prior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ess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ory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eque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es.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app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ach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899"/>
              </a:lnSpc>
              <a:spcBef>
                <a:spcPts val="785"/>
              </a:spcBef>
            </a:pPr>
            <a:r>
              <a:rPr sz="1100" dirty="0">
                <a:latin typeface="Times New Roman"/>
                <a:cs typeface="Times New Roman"/>
              </a:rPr>
              <a:t>Scope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focus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 lea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ble.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499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ado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bina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scann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oing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inuo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lab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een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ta</a:t>
            </a:r>
            <a:r>
              <a:rPr sz="1100" dirty="0">
                <a:latin typeface="Times New Roman"/>
                <a:cs typeface="Times New Roman"/>
              </a:rPr>
              <a:t>l 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nha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pol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ada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at land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et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led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tru</a:t>
            </a:r>
            <a:r>
              <a:rPr sz="1400" b="1" spc="5" dirty="0">
                <a:latin typeface="Times New Roman"/>
                <a:cs typeface="Times New Roman"/>
              </a:rPr>
              <a:t>c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4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uln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b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li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ep</a:t>
            </a: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uct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400"/>
              </a:lnSpc>
              <a:spcBef>
                <a:spcPts val="83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tep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ess. When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ust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t.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2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pting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oduce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 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re,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on, a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and 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pact.</a:t>
            </a:r>
            <a:endParaRPr sz="1100">
              <a:latin typeface="Times New Roman"/>
              <a:cs typeface="Times New Roman"/>
            </a:endParaRPr>
          </a:p>
          <a:p>
            <a:pPr marL="12700" marR="192405">
              <a:lnSpc>
                <a:spcPct val="163600"/>
              </a:lnSpc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so o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t. Set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 a 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led En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899"/>
              </a:lnSpc>
              <a:spcBef>
                <a:spcPts val="785"/>
              </a:spcBef>
            </a:pPr>
            <a:r>
              <a:rPr sz="1100" dirty="0">
                <a:latin typeface="Times New Roman"/>
                <a:cs typeface="Times New Roman"/>
              </a:rPr>
              <a:t>Ensure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bles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e 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a: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2699"/>
              </a:lnSpc>
              <a:spcBef>
                <a:spcPts val="81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his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code,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 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ta,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Ensure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-pa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in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s</a:t>
            </a:r>
            <a:r>
              <a:rPr sz="1100" spc="-10" dirty="0">
                <a:latin typeface="Times New Roman"/>
                <a:cs typeface="Times New Roman"/>
              </a:rPr>
              <a:t>af</a:t>
            </a:r>
            <a:r>
              <a:rPr sz="1100" dirty="0">
                <a:latin typeface="Times New Roman"/>
                <a:cs typeface="Times New Roman"/>
              </a:rPr>
              <a:t>e and 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2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use.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and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En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rodu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 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pre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9" y="915362"/>
            <a:ext cx="5759450" cy="846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03800"/>
              </a:lnSpc>
            </a:pP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ase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ten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ni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nding pote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thods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ces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80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net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ch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ear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le,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kD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kG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rt</a:t>
            </a:r>
            <a:r>
              <a:rPr sz="1100" dirty="0">
                <a:latin typeface="Times New Roman"/>
                <a:cs typeface="Times New Roman"/>
              </a:rPr>
              <a:t>ing poi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ol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ting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ral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yw</a:t>
            </a:r>
            <a:r>
              <a:rPr sz="1100" dirty="0">
                <a:latin typeface="Times New Roman"/>
                <a:cs typeface="Times New Roman"/>
              </a:rPr>
              <a:t>ords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que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ies,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ten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ble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ta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Soci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a: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eo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such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eboo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5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n,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c.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uab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8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Publ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ope</a:t>
            </a:r>
            <a:r>
              <a:rPr sz="1100" spc="-10" dirty="0">
                <a:latin typeface="Times New Roman"/>
                <a:cs typeface="Times New Roman"/>
              </a:rPr>
              <a:t>rt</a:t>
            </a:r>
            <a:r>
              <a:rPr sz="1100" spc="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ses,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ore.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rt rec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rds,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rds, 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c.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Whose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ebsi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W</a:t>
            </a:r>
            <a:r>
              <a:rPr sz="1100" spc="-10" dirty="0">
                <a:latin typeface="Times New Roman"/>
                <a:cs typeface="Times New Roman"/>
              </a:rPr>
              <a:t>HOI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about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,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cont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ai</a:t>
            </a:r>
            <a:r>
              <a:rPr sz="1100" dirty="0">
                <a:latin typeface="Times New Roman"/>
                <a:cs typeface="Times New Roman"/>
              </a:rPr>
              <a:t>ls 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tor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spc="10" dirty="0">
                <a:latin typeface="Times New Roman"/>
                <a:cs typeface="Times New Roman"/>
              </a:rPr>
              <a:t>J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Job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pany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direc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re,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pany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pany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ial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eal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nta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eam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and 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nal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699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Publ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9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hite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et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pany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bout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ities,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net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k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et</a:t>
            </a:r>
            <a:r>
              <a:rPr sz="1100" spc="-2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rch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aps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ots of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and 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Foru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scus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rds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scu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bout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pan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indus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trends,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fee</a:t>
            </a:r>
            <a:r>
              <a:rPr sz="1100" spc="-15" dirty="0">
                <a:latin typeface="Times New Roman"/>
                <a:cs typeface="Times New Roman"/>
              </a:rPr>
              <a:t>db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anced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rs,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and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ind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not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99"/>
              </a:lnSpc>
              <a:spcBef>
                <a:spcPts val="80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cond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boun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es.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 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ing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ring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 or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ch,  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  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 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 prop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ls'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acy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ns.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oid 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any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ous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du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60"/>
              </a:spcBef>
            </a:pP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ail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ootprint analys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400"/>
              </a:lnSpc>
              <a:spcBef>
                <a:spcPts val="785"/>
              </a:spcBef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foot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cess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4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di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ous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l-re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an 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on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ine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ence and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es.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 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ous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pur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cl</a:t>
            </a:r>
            <a:r>
              <a:rPr sz="1100" dirty="0">
                <a:latin typeface="Times New Roman"/>
                <a:cs typeface="Times New Roman"/>
              </a:rPr>
              <a:t>uding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O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-Sour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)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llo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niq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 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tp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2" y="915362"/>
            <a:ext cx="5759450" cy="8616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60">
              <a:lnSpc>
                <a:spcPct val="103800"/>
              </a:lnSpc>
            </a:pPr>
            <a:r>
              <a:rPr sz="1100" spc="-10" dirty="0">
                <a:latin typeface="Times New Roman"/>
                <a:cs typeface="Times New Roman"/>
              </a:rPr>
              <a:t>Im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nal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ire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Fol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ps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tack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ecto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isco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46050">
              <a:lnSpc>
                <a:spcPct val="163600"/>
              </a:lnSpc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xpl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bser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and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ss.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ecord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on,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ror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essa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beha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pact:</a:t>
            </a:r>
            <a:endParaRPr sz="1100">
              <a:latin typeface="Times New Roman"/>
              <a:cs typeface="Times New Roman"/>
            </a:endParaRPr>
          </a:p>
          <a:p>
            <a:pPr marL="12700" marR="8890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ssess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</a:t>
            </a:r>
            <a:r>
              <a:rPr sz="1100" dirty="0">
                <a:latin typeface="Times New Roman"/>
                <a:cs typeface="Times New Roman"/>
              </a:rPr>
              <a:t>cess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exp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172720">
              <a:lnSpc>
                <a:spcPct val="163600"/>
              </a:lnSpc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ence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su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b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eac</a:t>
            </a:r>
            <a:r>
              <a:rPr sz="1100" spc="-10" dirty="0">
                <a:latin typeface="Times New Roman"/>
                <a:cs typeface="Times New Roman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s, 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se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 </a:t>
            </a: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Fi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6350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oubl</a:t>
            </a:r>
            <a:r>
              <a:rPr sz="1100" spc="-10" dirty="0">
                <a:latin typeface="Times New Roman"/>
                <a:cs typeface="Times New Roman"/>
              </a:rPr>
              <a:t>e-</a:t>
            </a:r>
            <a:r>
              <a:rPr sz="1100" dirty="0">
                <a:latin typeface="Times New Roman"/>
                <a:cs typeface="Times New Roman"/>
              </a:rPr>
              <a:t>check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rs.</a:t>
            </a:r>
            <a:endParaRPr sz="1100">
              <a:latin typeface="Times New Roman"/>
              <a:cs typeface="Times New Roman"/>
            </a:endParaRPr>
          </a:p>
          <a:p>
            <a:pPr marL="12700" marR="1836420">
              <a:lnSpc>
                <a:spcPct val="163600"/>
              </a:lnSpc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necess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repe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to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fi</a:t>
            </a:r>
            <a:r>
              <a:rPr sz="1100" dirty="0">
                <a:latin typeface="Times New Roman"/>
                <a:cs typeface="Times New Roman"/>
              </a:rPr>
              <a:t>rm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tenc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unicate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rt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77165">
              <a:lnSpc>
                <a:spcPct val="164100"/>
              </a:lnSpc>
              <a:spcBef>
                <a:spcPts val="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unicate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rs,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as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de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sary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50545">
              <a:lnSpc>
                <a:spcPct val="163600"/>
              </a:lnSpc>
              <a:spcBef>
                <a:spcPts val="10"/>
              </a:spcBef>
            </a:pP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on.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e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tch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ix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n: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ixes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been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 lon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10" dirty="0">
                <a:latin typeface="Times New Roman"/>
                <a:cs typeface="Times New Roman"/>
              </a:rPr>
              <a:t>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has 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reduced.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00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ould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onduc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ibly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9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oid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exp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t. 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low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adhe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isco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-pa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or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po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tance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ov</a:t>
            </a:r>
            <a:r>
              <a:rPr sz="1200" b="1" spc="5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di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tail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0" y="915362"/>
            <a:ext cx="5759450" cy="864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 algn="just">
              <a:lnSpc>
                <a:spcPct val="103400"/>
              </a:lnSpc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ost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portan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fe. When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ital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ole.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asons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task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6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duce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2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 acc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2699"/>
              </a:lnSpc>
              <a:spcBef>
                <a:spcPts val="81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task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 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1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cy 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fic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itt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room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uesswor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cr</a:t>
            </a:r>
            <a:r>
              <a:rPr sz="1100" dirty="0">
                <a:latin typeface="Times New Roman"/>
                <a:cs typeface="Times New Roman"/>
              </a:rPr>
              <a:t>eas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racy and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spc="-1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rly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-c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proc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cy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-Sa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-docu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ented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unnec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ial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7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ow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cess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out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from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tch.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10"/>
              </a:spcBef>
            </a:pP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ining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nbo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ring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onb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proc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ew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eam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low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-b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5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et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speed quic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2699"/>
              </a:lnSpc>
              <a:spcBef>
                <a:spcPts val="815"/>
              </a:spcBef>
            </a:pP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rou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hoo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Deb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technic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det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rou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sho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debu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cle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eque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a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ea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pliance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10" dirty="0">
                <a:latin typeface="Times New Roman"/>
                <a:cs typeface="Times New Roman"/>
              </a:rPr>
              <a:t>ur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  and 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hese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lso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 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ring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 de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ing adhe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dure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fic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rch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tru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w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2699"/>
              </a:lnSpc>
              <a:spcBef>
                <a:spcPts val="815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on: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saf</a:t>
            </a:r>
            <a:r>
              <a:rPr sz="1100" spc="-10" dirty="0">
                <a:latin typeface="Times New Roman"/>
                <a:cs typeface="Times New Roman"/>
              </a:rPr>
              <a:t>et</a:t>
            </a:r>
            <a:r>
              <a:rPr sz="1100" spc="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tas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ous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en.</a:t>
            </a:r>
            <a:endParaRPr sz="11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0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ance </a:t>
            </a:r>
            <a:r>
              <a:rPr sz="1100" spc="-10" dirty="0">
                <a:latin typeface="Times New Roman"/>
                <a:cs typeface="Times New Roman"/>
              </a:rPr>
              <a:t> 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een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eam </a:t>
            </a:r>
            <a:r>
              <a:rPr sz="1100" spc="-20" dirty="0">
                <a:latin typeface="Times New Roman"/>
                <a:cs typeface="Times New Roman"/>
              </a:rPr>
              <a:t> 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00"/>
              </a:lnSpc>
              <a:spcBef>
                <a:spcPts val="795"/>
              </a:spcBef>
            </a:pPr>
            <a:r>
              <a:rPr sz="1100" spc="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wl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ced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eam </a:t>
            </a:r>
            <a:r>
              <a:rPr sz="1100" spc="-20" dirty="0">
                <a:latin typeface="Times New Roman"/>
                <a:cs typeface="Times New Roman"/>
              </a:rPr>
              <a:t> 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l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 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tru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ise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ew 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team 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Bus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of unex</a:t>
            </a:r>
            <a:r>
              <a:rPr sz="1100" spc="-10" dirty="0">
                <a:latin typeface="Times New Roman"/>
                <a:cs typeface="Times New Roman"/>
              </a:rPr>
              <a:t>pe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enab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nue </a:t>
            </a:r>
            <a:r>
              <a:rPr sz="1100" spc="-10" dirty="0">
                <a:latin typeface="Times New Roman"/>
                <a:cs typeface="Times New Roman"/>
              </a:rPr>
              <a:t>cr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 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upp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299"/>
              </a:lnSpc>
              <a:spcBef>
                <a:spcPts val="795"/>
              </a:spcBef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ish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consi</a:t>
            </a:r>
            <a:r>
              <a:rPr sz="1100" spc="-10" dirty="0">
                <a:latin typeface="Times New Roman"/>
                <a:cs typeface="Times New Roman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ors.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pra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otes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3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ul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 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spc="5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pon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nts of a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ll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it</a:t>
            </a:r>
            <a:r>
              <a:rPr sz="1200" b="1" spc="-5" dirty="0">
                <a:latin typeface="Times New Roman"/>
                <a:cs typeface="Times New Roman"/>
              </a:rPr>
              <a:t>te</a:t>
            </a:r>
            <a:r>
              <a:rPr sz="1200" b="1" dirty="0">
                <a:latin typeface="Times New Roman"/>
                <a:cs typeface="Times New Roman"/>
              </a:rPr>
              <a:t>n vul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ability 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odu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 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887975"/>
            <a:ext cx="5759450" cy="8599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 algn="just">
              <a:lnSpc>
                <a:spcPct val="103699"/>
              </a:lnSpc>
            </a:pP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-w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ten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shou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e,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e, 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eone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tru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De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Sta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ct val="10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Fol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ow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ise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spc="-6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 and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List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ndi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 so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ns,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Ste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-b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8890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led,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-by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nolo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orde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cl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ence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</a:t>
            </a:r>
            <a:endParaRPr sz="1100">
              <a:latin typeface="Times New Roman"/>
              <a:cs typeface="Times New Roman"/>
            </a:endParaRPr>
          </a:p>
          <a:p>
            <a:pPr marL="12700" marR="1475105">
              <a:lnSpc>
                <a:spcPts val="2170"/>
              </a:lnSpc>
              <a:spcBef>
                <a:spcPts val="204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ands, inpu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en 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nput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load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1430">
              <a:lnSpc>
                <a:spcPct val="103600"/>
              </a:lnSpc>
              <a:spcBef>
                <a:spcPts val="57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nput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loads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tri</a:t>
            </a:r>
            <a:r>
              <a:rPr sz="1100" spc="-15" dirty="0">
                <a:latin typeface="Times New Roman"/>
                <a:cs typeface="Times New Roman"/>
              </a:rPr>
              <a:t>gg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isco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Expec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O</a:t>
            </a:r>
            <a:r>
              <a:rPr sz="1100" spc="-2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e:</a:t>
            </a: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ct val="102699"/>
              </a:lnSpc>
              <a:spcBef>
                <a:spcPts val="81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ss.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 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beha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Scre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nsh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pu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ual 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oft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re, 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produ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scope.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on, and 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tup 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teps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l)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ended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ixes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 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red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  <a:spcBef>
                <a:spcPts val="81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4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- up or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915362"/>
            <a:ext cx="5760720" cy="886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25">
              <a:lnSpc>
                <a:spcPct val="103800"/>
              </a:lnSpc>
            </a:pPr>
            <a:r>
              <a:rPr sz="1100" dirty="0">
                <a:latin typeface="Times New Roman"/>
                <a:cs typeface="Times New Roman"/>
              </a:rPr>
              <a:t>Spec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ine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spon</a:t>
            </a:r>
            <a:r>
              <a:rPr sz="1100" spc="-10" dirty="0">
                <a:latin typeface="Times New Roman"/>
                <a:cs typeface="Times New Roman"/>
              </a:rPr>
              <a:t>si</a:t>
            </a:r>
            <a:r>
              <a:rPr sz="1100" dirty="0">
                <a:latin typeface="Times New Roman"/>
                <a:cs typeface="Times New Roman"/>
              </a:rPr>
              <a:t>ble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 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-pa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ct val="102699"/>
              </a:lnSpc>
              <a:spcBef>
                <a:spcPts val="81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issi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obt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and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ppro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ps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-30" dirty="0">
                <a:latin typeface="Times New Roman"/>
                <a:cs typeface="Times New Roman"/>
              </a:rPr>
              <a:t> 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odu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vul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abiliti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flaws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  in 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, 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 or  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 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 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eneral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teps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ion: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Sta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thor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hly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pact, and any</a:t>
            </a:r>
            <a:r>
              <a:rPr sz="1100" spc="-15" dirty="0">
                <a:latin typeface="Times New Roman"/>
                <a:cs typeface="Times New Roman"/>
              </a:rPr>
              <a:t> 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ab</a:t>
            </a:r>
            <a:r>
              <a:rPr sz="1100" spc="-15" dirty="0">
                <a:latin typeface="Times New Roman"/>
                <a:cs typeface="Times New Roman"/>
              </a:rPr>
              <a:t>ou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Setup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En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795">
              <a:lnSpc>
                <a:spcPct val="1036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uch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38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Ensure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irro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res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ct val="102699"/>
              </a:lnSpc>
              <a:spcBef>
                <a:spcPts val="81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ne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ols,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of- conce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ode,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xpl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ut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gg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his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Fol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ps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434975">
              <a:lnSpc>
                <a:spcPts val="2170"/>
              </a:lnSpc>
              <a:spcBef>
                <a:spcPts val="204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nput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ne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ided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gg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bser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and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pr</a:t>
            </a:r>
            <a:r>
              <a:rPr sz="1100" dirty="0">
                <a:latin typeface="Times New Roman"/>
                <a:cs typeface="Times New Roman"/>
              </a:rPr>
              <a:t>oduc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247650">
              <a:lnSpc>
                <a:spcPts val="2170"/>
              </a:lnSpc>
              <a:spcBef>
                <a:spcPts val="204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ecord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essa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unexp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ful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pact:</a:t>
            </a:r>
            <a:endParaRPr sz="1100">
              <a:latin typeface="Times New Roman"/>
              <a:cs typeface="Times New Roman"/>
            </a:endParaRPr>
          </a:p>
          <a:p>
            <a:pPr marL="12700" marR="12700">
              <a:lnSpc>
                <a:spcPct val="103600"/>
              </a:lnSpc>
              <a:spcBef>
                <a:spcPts val="57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ssess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</a:t>
            </a:r>
            <a:r>
              <a:rPr sz="1100" dirty="0">
                <a:latin typeface="Times New Roman"/>
                <a:cs typeface="Times New Roman"/>
              </a:rPr>
              <a:t>cess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exp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ence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su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b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eac</a:t>
            </a:r>
            <a:r>
              <a:rPr sz="1100" spc="-10" dirty="0">
                <a:latin typeface="Times New Roman"/>
                <a:cs typeface="Times New Roman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s, 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se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5362"/>
            <a:ext cx="5758180" cy="873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es: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3600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epeat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ocess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ency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or on</a:t>
            </a:r>
            <a:r>
              <a:rPr sz="1100" spc="-10" dirty="0">
                <a:latin typeface="Times New Roman"/>
                <a:cs typeface="Times New Roman"/>
              </a:rPr>
              <a:t>e-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occu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Fi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8255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oubl</a:t>
            </a:r>
            <a:r>
              <a:rPr sz="1100" spc="-10" dirty="0">
                <a:latin typeface="Times New Roman"/>
                <a:cs typeface="Times New Roman"/>
              </a:rPr>
              <a:t>e-</a:t>
            </a:r>
            <a:r>
              <a:rPr sz="1100" dirty="0">
                <a:latin typeface="Times New Roman"/>
                <a:cs typeface="Times New Roman"/>
              </a:rPr>
              <a:t>check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proc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R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n: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duce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inp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bser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any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hots.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unicate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rt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Share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w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le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389255">
              <a:lnSpc>
                <a:spcPct val="1636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pact,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 any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-15" dirty="0">
                <a:latin typeface="Times New Roman"/>
                <a:cs typeface="Times New Roman"/>
              </a:rPr>
              <a:t> g</a:t>
            </a:r>
            <a:r>
              <a:rPr sz="1100" dirty="0">
                <a:latin typeface="Times New Roman"/>
                <a:cs typeface="Times New Roman"/>
              </a:rPr>
              <a:t>uidance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onduct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espo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2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ppl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6350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und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rd-pa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llow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spon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 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endor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espo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l.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ould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w</a:t>
            </a:r>
            <a:r>
              <a:rPr sz="1100" dirty="0">
                <a:latin typeface="Times New Roman"/>
                <a:cs typeface="Times New Roman"/>
              </a:rPr>
              <a:t>hen han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B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st pra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tic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iting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ff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tive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</a:t>
            </a:r>
            <a:r>
              <a:rPr sz="1200" b="1" spc="-1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y 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odu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tions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85"/>
              </a:spcBef>
            </a:pPr>
            <a:r>
              <a:rPr sz="1100" spc="-5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ting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acc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st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 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tru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8890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lear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9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oid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uity or 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255">
              <a:lnSpc>
                <a:spcPct val="102699"/>
              </a:lnSpc>
              <a:spcBef>
                <a:spcPts val="81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5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Fol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b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 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nature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-b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-Step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-b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-s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 seque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a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8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255">
              <a:lnSpc>
                <a:spcPct val="1036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List 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 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rl</a:t>
            </a:r>
            <a:r>
              <a:rPr sz="1100" dirty="0">
                <a:latin typeface="Times New Roman"/>
                <a:cs typeface="Times New Roman"/>
              </a:rPr>
              <a:t>y 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red 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 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 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dirty="0">
                <a:latin typeface="Times New Roman"/>
                <a:cs typeface="Times New Roman"/>
              </a:rPr>
              <a:t>ic s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co</a:t>
            </a:r>
            <a:r>
              <a:rPr sz="1100" spc="-10" dirty="0">
                <a:latin typeface="Times New Roman"/>
                <a:cs typeface="Times New Roman"/>
              </a:rPr>
              <a:t>nf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</a:t>
            </a:r>
            <a:endParaRPr sz="1100">
              <a:latin typeface="Times New Roman"/>
              <a:cs typeface="Times New Roman"/>
            </a:endParaRPr>
          </a:p>
          <a:p>
            <a:pPr marL="12700" marR="6350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nput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ay</a:t>
            </a:r>
            <a:r>
              <a:rPr sz="1100" dirty="0">
                <a:latin typeface="Times New Roman"/>
                <a:cs typeface="Times New Roman"/>
              </a:rPr>
              <a:t>loads: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cl</a:t>
            </a:r>
            <a:r>
              <a:rPr sz="1100" dirty="0">
                <a:latin typeface="Times New Roman"/>
                <a:cs typeface="Times New Roman"/>
              </a:rPr>
              <a:t>ude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inp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loads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gg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ples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 d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isco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255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 Scree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ts and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ut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ut: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ts, 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s, 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ror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essa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ll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of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 en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255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Spec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 and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3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re,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  or fra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used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ss.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up.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1" y="887975"/>
            <a:ext cx="5759450" cy="509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03800"/>
              </a:lnSpc>
            </a:pP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uce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Mu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le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es: 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oub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e-check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ulti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acy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tenc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</a:t>
            </a:r>
            <a:r>
              <a:rPr sz="1100" spc="-1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e: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rly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ss.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lps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they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lly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ced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eps (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n):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reco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 fix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ons.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Fol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spon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ces,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3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- pa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03899"/>
              </a:lnSpc>
              <a:spcBef>
                <a:spcPts val="78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unicate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unicate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 by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no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ade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spc="4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ts,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nu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b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2699"/>
              </a:lnSpc>
              <a:spcBef>
                <a:spcPts val="815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e: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feed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ack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lab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rc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of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on: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uch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 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600"/>
              </a:lnSpc>
              <a:spcBef>
                <a:spcPts val="80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nces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nc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rch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og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400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fa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ul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-docu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 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992" y="6647357"/>
            <a:ext cx="5759450" cy="286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spc="-10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ools a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 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hni</a:t>
            </a:r>
            <a:r>
              <a:rPr sz="1200" b="1" spc="5" dirty="0">
                <a:latin typeface="Times New Roman"/>
                <a:cs typeface="Times New Roman"/>
              </a:rPr>
              <a:t>q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15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yi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vul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</a:t>
            </a:r>
            <a:r>
              <a:rPr sz="1200" b="1" spc="-1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y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ixes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85"/>
              </a:spcBef>
            </a:pP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x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ocess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 the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been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ade</a:t>
            </a:r>
            <a:r>
              <a:rPr sz="1100" spc="-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tools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ec</a:t>
            </a:r>
            <a:r>
              <a:rPr sz="1100" dirty="0">
                <a:latin typeface="Times New Roman"/>
                <a:cs typeface="Times New Roman"/>
              </a:rPr>
              <a:t>hniqu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ixe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Scann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00"/>
              </a:lnSpc>
              <a:spcBef>
                <a:spcPts val="81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-s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ca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check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pre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sus,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pen</a:t>
            </a:r>
            <a:r>
              <a:rPr sz="1100" spc="-140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 can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Pene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onduc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x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orld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ck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tched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pl</a:t>
            </a:r>
            <a:r>
              <a:rPr sz="1100" dirty="0">
                <a:latin typeface="Times New Roman"/>
                <a:cs typeface="Times New Roman"/>
              </a:rPr>
              <a:t>oi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urp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ful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Manu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Re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iew: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915362"/>
            <a:ext cx="5759450" cy="845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3699"/>
              </a:lnSpc>
            </a:pP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ie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illed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een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ssed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code.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nput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inp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tri</a:t>
            </a:r>
            <a:r>
              <a:rPr sz="1100" spc="-15" dirty="0">
                <a:latin typeface="Times New Roman"/>
                <a:cs typeface="Times New Roman"/>
              </a:rPr>
              <a:t>gg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run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 the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hed 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 it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Fu</a:t>
            </a:r>
            <a:r>
              <a:rPr sz="1100" spc="-15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z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2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Fu</a:t>
            </a:r>
            <a:r>
              <a:rPr sz="1100" spc="-15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z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</a:t>
            </a:r>
            <a:r>
              <a:rPr sz="1100" spc="-10" dirty="0">
                <a:latin typeface="Times New Roman"/>
                <a:cs typeface="Times New Roman"/>
              </a:rPr>
              <a:t>zz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ies.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</a:t>
            </a:r>
            <a:r>
              <a:rPr sz="1100" spc="-15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z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ix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ensu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no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pes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eam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am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fes</a:t>
            </a:r>
            <a:r>
              <a:rPr sz="1100" spc="-10" dirty="0">
                <a:latin typeface="Times New Roman"/>
                <a:cs typeface="Times New Roman"/>
              </a:rPr>
              <a:t>si</a:t>
            </a:r>
            <a:r>
              <a:rPr sz="1100" dirty="0">
                <a:latin typeface="Times New Roman"/>
                <a:cs typeface="Times New Roman"/>
              </a:rPr>
              <a:t>ona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eam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ix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been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onduct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odel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om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e, focu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ck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s 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been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Perf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rm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ry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een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as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ix.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Mon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 any  unus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 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 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ight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 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xpl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Re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fix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gr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 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new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spc="-125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):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80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ble,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end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users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ix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been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em'</a:t>
            </a:r>
            <a:r>
              <a:rPr sz="1100" dirty="0">
                <a:latin typeface="Times New Roman"/>
                <a:cs typeface="Times New Roman"/>
              </a:rPr>
              <a:t>s usab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fu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0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 be do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horou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 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idence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fix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ed.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3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si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ure.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Challenges and li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ita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io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 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v</a:t>
            </a:r>
            <a:r>
              <a:rPr sz="1200" b="1" dirty="0">
                <a:latin typeface="Times New Roman"/>
                <a:cs typeface="Times New Roman"/>
              </a:rPr>
              <a:t>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ability 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20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 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5"/>
              </a:spcBef>
            </a:pPr>
            <a:r>
              <a:rPr sz="1100" spc="-5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s can 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and the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sso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w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999" y="915362"/>
            <a:ext cx="5760085" cy="877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 algn="just">
              <a:lnSpc>
                <a:spcPct val="103800"/>
              </a:lnSpc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fac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 cha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tru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Lack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tru</a:t>
            </a:r>
            <a:r>
              <a:rPr sz="1100" spc="-10" dirty="0">
                <a:latin typeface="Times New Roman"/>
                <a:cs typeface="Times New Roman"/>
              </a:rPr>
              <a:t>cti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ext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hich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as dis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ed, 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duc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-D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exh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iou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eaning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un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cond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ited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ble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to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ble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hinde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-w</a:t>
            </a:r>
            <a:r>
              <a:rPr sz="1100" dirty="0">
                <a:latin typeface="Times New Roman"/>
                <a:cs typeface="Times New Roman"/>
              </a:rPr>
              <a:t>orld se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79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d-</a:t>
            </a:r>
            <a:r>
              <a:rPr sz="1100" dirty="0">
                <a:latin typeface="Times New Roman"/>
                <a:cs typeface="Times New Roman"/>
              </a:rPr>
              <a:t>Party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-pa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cha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he und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2699"/>
              </a:lnSpc>
              <a:spcBef>
                <a:spcPts val="820"/>
              </a:spcBef>
            </a:pPr>
            <a:r>
              <a:rPr sz="1100" dirty="0">
                <a:latin typeface="Times New Roman"/>
                <a:cs typeface="Times New Roman"/>
              </a:rPr>
              <a:t>Eth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ta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 conc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acy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10"/>
              </a:spcBef>
            </a:pP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expe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idua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2699"/>
              </a:lnSpc>
              <a:spcBef>
                <a:spcPts val="815"/>
              </a:spcBef>
            </a:pP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rce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ited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esp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or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2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-consu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200"/>
              </a:lnSpc>
              <a:spcBef>
                <a:spcPts val="810"/>
              </a:spcBef>
            </a:pPr>
            <a:r>
              <a:rPr sz="1100" spc="-15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o-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ay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day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ly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n),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tr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challen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ence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Exte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nal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iour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influen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rs,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 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load,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e 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tru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ions.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2699"/>
              </a:lnSpc>
              <a:spcBef>
                <a:spcPts val="81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200"/>
              </a:lnSpc>
              <a:spcBef>
                <a:spcPts val="81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f-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oncept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disco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-o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- conce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tru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2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iour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depen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one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fit</a:t>
            </a:r>
            <a:r>
              <a:rPr sz="1100" spc="-10" dirty="0">
                <a:latin typeface="Times New Roman"/>
                <a:cs typeface="Times New Roman"/>
              </a:rPr>
              <a:t>s-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99"/>
              </a:lnSpc>
              <a:spcBef>
                <a:spcPts val="790"/>
              </a:spcBef>
            </a:pP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ould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uch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ble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ons.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bor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hould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 sh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ehens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ve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et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led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or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ing</a:t>
            </a:r>
            <a:endParaRPr sz="14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81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ect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rch.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ling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m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2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re,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nesses,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5362"/>
            <a:ext cx="5760085" cy="874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25">
              <a:lnSpc>
                <a:spcPct val="103800"/>
              </a:lnSpc>
            </a:pP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k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ey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repo</a:t>
            </a:r>
            <a:r>
              <a:rPr sz="1100" spc="-10" dirty="0">
                <a:latin typeface="Times New Roman"/>
                <a:cs typeface="Times New Roman"/>
              </a:rPr>
              <a:t>rt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Execu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Su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objec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-le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el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ntroduc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on:</a:t>
            </a:r>
            <a:endParaRPr sz="1100">
              <a:latin typeface="Times New Roman"/>
              <a:cs typeface="Times New Roman"/>
            </a:endParaRPr>
          </a:p>
          <a:p>
            <a:pPr marL="12700" marR="8890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kg</a:t>
            </a:r>
            <a:r>
              <a:rPr sz="1100" dirty="0">
                <a:latin typeface="Times New Roman"/>
                <a:cs typeface="Times New Roman"/>
              </a:rPr>
              <a:t>round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cope,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ing 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Met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gy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3899"/>
              </a:lnSpc>
              <a:spcBef>
                <a:spcPts val="800"/>
              </a:spcBef>
            </a:pPr>
            <a:r>
              <a:rPr sz="1100" dirty="0">
                <a:latin typeface="Times New Roman"/>
                <a:cs typeface="Times New Roman"/>
              </a:rPr>
              <a:t>Expl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ach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dirty="0">
                <a:latin typeface="Times New Roman"/>
                <a:cs typeface="Times New Roman"/>
              </a:rPr>
              <a:t>sess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tools,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) and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pact.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Each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proof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), 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teps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ttack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ble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tack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cen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ow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ulti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4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ined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ise the 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ach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795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posed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b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ess.</a:t>
            </a:r>
            <a:endParaRPr sz="1100">
              <a:latin typeface="Times New Roman"/>
              <a:cs typeface="Times New Roman"/>
            </a:endParaRPr>
          </a:p>
          <a:p>
            <a:pPr marL="12700" marR="1022985">
              <a:lnSpc>
                <a:spcPct val="1636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May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rix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h</a:t>
            </a:r>
            <a:r>
              <a:rPr sz="1100" spc="-10" dirty="0">
                <a:latin typeface="Times New Roman"/>
                <a:cs typeface="Times New Roman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p p</a:t>
            </a:r>
            <a:r>
              <a:rPr sz="1100" spc="2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ts. M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ns: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ai</a:t>
            </a:r>
            <a:r>
              <a:rPr sz="1100" dirty="0">
                <a:latin typeface="Times New Roman"/>
                <a:cs typeface="Times New Roman"/>
              </a:rPr>
              <a:t>led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ong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ssu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ance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Pl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n: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2699"/>
              </a:lnSpc>
              <a:spcBef>
                <a:spcPts val="820"/>
              </a:spcBef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ut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ended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ies.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Lesso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B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7620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sons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best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ppend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795">
              <a:lnSpc>
                <a:spcPct val="102699"/>
              </a:lnSpc>
              <a:spcBef>
                <a:spcPts val="81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ins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al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</a:t>
            </a:r>
            <a:r>
              <a:rPr sz="1100" spc="-15" dirty="0">
                <a:latin typeface="Times New Roman"/>
                <a:cs typeface="Times New Roman"/>
              </a:rPr>
              <a:t>hn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ls,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hots,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supp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1" y="915362"/>
            <a:ext cx="5759450" cy="867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ree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sha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ai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respons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ble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ase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uld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ten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nal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is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both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 for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risk</a:t>
            </a:r>
            <a:r>
              <a:rPr sz="1100" spc="-10" dirty="0">
                <a:latin typeface="Times New Roman"/>
                <a:cs typeface="Times New Roman"/>
              </a:rPr>
              <a:t> 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and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3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po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tance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20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nsive 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tail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ting</a:t>
            </a:r>
            <a:endParaRPr sz="12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600"/>
              </a:lnSpc>
              <a:spcBef>
                <a:spcPts val="78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ost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portance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ld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lear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  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ides 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uous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pact,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</a:t>
            </a:r>
            <a:r>
              <a:rPr sz="1100" spc="-1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ended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 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un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w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tho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nf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ecis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equ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and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sary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reso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99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ased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them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risk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ues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rst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 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ccoun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hol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rt</a:t>
            </a:r>
            <a:r>
              <a:rPr sz="1100" dirty="0">
                <a:latin typeface="Times New Roman"/>
                <a:cs typeface="Times New Roman"/>
              </a:rPr>
              <a:t>ies  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cou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 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ng reco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ended fix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rs, 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e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pliance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ject 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</a:t>
            </a:r>
            <a:r>
              <a:rPr sz="1100" spc="-10" dirty="0">
                <a:latin typeface="Times New Roman"/>
                <a:cs typeface="Times New Roman"/>
              </a:rPr>
              <a:t>si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demon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 d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8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uous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hli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nuous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st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thr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uil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ans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rt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lds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pa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cu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Futu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l-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nce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rend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secur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oll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bor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spc="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on: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ting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ong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tea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ls,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f, 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ov</a:t>
            </a:r>
            <a:r>
              <a:rPr sz="1100" dirty="0">
                <a:latin typeface="Times New Roman"/>
                <a:cs typeface="Times New Roman"/>
              </a:rPr>
              <a:t>iding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unde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sues.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2" y="915362"/>
            <a:ext cx="5758180" cy="874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03699"/>
              </a:lnSpc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Enu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Enu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acr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gi</a:t>
            </a:r>
            <a:r>
              <a:rPr sz="1100" dirty="0">
                <a:latin typeface="Times New Roman"/>
                <a:cs typeface="Times New Roman"/>
              </a:rPr>
              <a:t>nes,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oth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pu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 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ead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essa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ure,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ddress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dr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can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ns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unts.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Soci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yz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social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2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 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uch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2699"/>
              </a:lnSpc>
              <a:spcBef>
                <a:spcPts val="82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eal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about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Phis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 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scanne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dr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has 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ed in p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hi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ns 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ob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ch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eci</a:t>
            </a:r>
            <a:r>
              <a:rPr sz="1100" spc="-10" dirty="0">
                <a:latin typeface="Times New Roman"/>
                <a:cs typeface="Times New Roman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rch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ines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focus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sed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unts.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yz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ccou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eal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 fla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ab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pot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ender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es: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-Sou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IN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)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pub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299"/>
              </a:lnSpc>
              <a:spcBef>
                <a:spcPts val="79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ust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laws, 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ines to 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acy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uld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ibly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 i</a:t>
            </a:r>
            <a:r>
              <a:rPr sz="1200" b="1" spc="5" dirty="0">
                <a:latin typeface="Times New Roman"/>
                <a:cs typeface="Times New Roman"/>
              </a:rPr>
              <a:t>nf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gath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785"/>
              </a:spcBef>
            </a:pP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)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ect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of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on.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 rea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put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nd.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oal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 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ps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ls,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tor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tand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hods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ools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only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 for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5362"/>
            <a:ext cx="5758815" cy="845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3699"/>
              </a:lnSpc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espo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cs: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  in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 and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  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2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 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iding 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ine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Educa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led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nal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oses,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lping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unde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 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 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tack 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ect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rs,  and  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st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ces  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 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 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 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400"/>
              </a:lnSpc>
              <a:spcBef>
                <a:spcPts val="80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conclus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pra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ces.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 to  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e,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dr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lea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iro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 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ps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ac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spond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inuo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de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5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K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pon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nts of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5" dirty="0">
                <a:latin typeface="Times New Roman"/>
                <a:cs typeface="Times New Roman"/>
              </a:rPr>
              <a:t>p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nsive 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tail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ting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8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k</a:t>
            </a:r>
            <a:r>
              <a:rPr sz="1100" dirty="0">
                <a:latin typeface="Times New Roman"/>
                <a:cs typeface="Times New Roman"/>
              </a:rPr>
              <a:t>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Execu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Su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objec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-le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ntroduc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on: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kg</a:t>
            </a:r>
            <a:r>
              <a:rPr sz="1100" dirty="0">
                <a:latin typeface="Times New Roman"/>
                <a:cs typeface="Times New Roman"/>
              </a:rPr>
              <a:t>round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cope,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ing 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Met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od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gy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Expl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ach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tools,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Pres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) and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Each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proof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), 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teps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produ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ttack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ble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2699"/>
              </a:lnSpc>
              <a:spcBef>
                <a:spcPts val="82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tack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cen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ow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ulti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bined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ach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posed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b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ess.</a:t>
            </a:r>
            <a:endParaRPr sz="1100">
              <a:latin typeface="Times New Roman"/>
              <a:cs typeface="Times New Roman"/>
            </a:endParaRPr>
          </a:p>
          <a:p>
            <a:pPr marL="12700" marR="1021080">
              <a:lnSpc>
                <a:spcPts val="2170"/>
              </a:lnSpc>
              <a:spcBef>
                <a:spcPts val="204"/>
              </a:spcBef>
            </a:pPr>
            <a:r>
              <a:rPr sz="1100" dirty="0">
                <a:latin typeface="Times New Roman"/>
                <a:cs typeface="Times New Roman"/>
              </a:rPr>
              <a:t>May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rix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h</a:t>
            </a:r>
            <a:r>
              <a:rPr sz="1100" spc="-10" dirty="0">
                <a:latin typeface="Times New Roman"/>
                <a:cs typeface="Times New Roman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p pr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ts. M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ns: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5362"/>
            <a:ext cx="5758815" cy="8659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60">
              <a:lnSpc>
                <a:spcPct val="103800"/>
              </a:lnSpc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ai</a:t>
            </a:r>
            <a:r>
              <a:rPr sz="1100" dirty="0">
                <a:latin typeface="Times New Roman"/>
                <a:cs typeface="Times New Roman"/>
              </a:rPr>
              <a:t>led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ong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ssu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890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ance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Pl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n:</a:t>
            </a:r>
            <a:endParaRPr sz="1100">
              <a:latin typeface="Times New Roman"/>
              <a:cs typeface="Times New Roman"/>
            </a:endParaRPr>
          </a:p>
          <a:p>
            <a:pPr marL="12700" marR="8890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ut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ended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Lesso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B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sons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hl</a:t>
            </a:r>
            <a:r>
              <a:rPr sz="1100" spc="4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best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ppend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160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ins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al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</a:t>
            </a:r>
            <a:r>
              <a:rPr sz="1100" spc="-15" dirty="0">
                <a:latin typeface="Times New Roman"/>
                <a:cs typeface="Times New Roman"/>
              </a:rPr>
              <a:t>hn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ls,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hots,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supp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sponsi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ree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sha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ai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respons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ble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ase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ha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n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pliance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2699"/>
              </a:lnSpc>
              <a:spcBef>
                <a:spcPts val="81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rds,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ga</a:t>
            </a:r>
            <a:r>
              <a:rPr sz="1100" dirty="0">
                <a:latin typeface="Times New Roman"/>
                <a:cs typeface="Times New Roman"/>
              </a:rPr>
              <a:t>l 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Execu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Su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2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):</a:t>
            </a:r>
            <a:endParaRPr sz="1100">
              <a:latin typeface="Times New Roman"/>
              <a:cs typeface="Times New Roman"/>
            </a:endParaRPr>
          </a:p>
          <a:p>
            <a:pPr marL="12700" marR="6350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A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iding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ci</a:t>
            </a:r>
            <a:r>
              <a:rPr sz="1100" dirty="0">
                <a:latin typeface="Times New Roman"/>
                <a:cs typeface="Times New Roman"/>
              </a:rPr>
              <a:t>se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 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ln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8255">
              <a:lnSpc>
                <a:spcPct val="10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ides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in-dep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ls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sn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ts,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Proof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(Po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)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de: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  <a:spcBef>
                <a:spcPts val="82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-o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-con</a:t>
            </a:r>
            <a:r>
              <a:rPr sz="1100" spc="-10" dirty="0">
                <a:latin typeface="Times New Roman"/>
                <a:cs typeface="Times New Roman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pt 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ode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pts de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ex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99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ting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eci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2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risk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re.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 unde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gies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ff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tive </a:t>
            </a:r>
            <a:r>
              <a:rPr sz="1200" b="1" spc="-2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ting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2" y="915362"/>
            <a:ext cx="5758815" cy="864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03699"/>
              </a:lnSpc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portant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now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2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eds.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ent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</a:t>
            </a:r>
            <a:r>
              <a:rPr sz="1100" spc="-10" dirty="0">
                <a:latin typeface="Times New Roman"/>
                <a:cs typeface="Times New Roman"/>
              </a:rPr>
              <a:t>ic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fic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5" dirty="0">
                <a:latin typeface="Times New Roman"/>
                <a:cs typeface="Times New Roman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e:</a:t>
            </a: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ct val="102699"/>
              </a:lnSpc>
              <a:spcBef>
                <a:spcPts val="815"/>
              </a:spcBef>
            </a:pPr>
            <a:r>
              <a:rPr sz="1100" spc="-9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oid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dirty="0">
                <a:latin typeface="Times New Roman"/>
                <a:cs typeface="Times New Roman"/>
              </a:rPr>
              <a:t>ily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both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 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 Use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ple,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rd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Re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t:</a:t>
            </a:r>
            <a:endParaRPr sz="1100">
              <a:latin typeface="Times New Roman"/>
              <a:cs typeface="Times New Roman"/>
            </a:endParaRPr>
          </a:p>
          <a:p>
            <a:pPr marL="12700" marR="11430">
              <a:lnSpc>
                <a:spcPct val="103600"/>
              </a:lnSpc>
              <a:spcBef>
                <a:spcPts val="795"/>
              </a:spcBef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og</a:t>
            </a:r>
            <a:r>
              <a:rPr sz="1100" dirty="0">
                <a:latin typeface="Times New Roman"/>
                <a:cs typeface="Times New Roman"/>
              </a:rPr>
              <a:t>ical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eas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need.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ost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inning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llo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cus 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portant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up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ront.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and </a:t>
            </a:r>
            <a:r>
              <a:rPr sz="1100" spc="-2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rap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pora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isu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raphs,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 appe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eas</a:t>
            </a:r>
            <a:r>
              <a:rPr sz="1100" spc="-20" dirty="0">
                <a:latin typeface="Times New Roman"/>
                <a:cs typeface="Times New Roman"/>
              </a:rPr>
              <a:t>y</a:t>
            </a:r>
            <a:r>
              <a:rPr sz="1100" spc="5" dirty="0">
                <a:latin typeface="Times New Roman"/>
                <a:cs typeface="Times New Roman"/>
              </a:rPr>
              <a:t>-t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-und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anne</a:t>
            </a:r>
            <a:r>
              <a:rPr sz="1100" spc="-6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Exec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Su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5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-le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 d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Focus on </a:t>
            </a:r>
            <a:r>
              <a:rPr sz="1100" spc="-20" dirty="0">
                <a:latin typeface="Times New Roman"/>
                <a:cs typeface="Times New Roman"/>
              </a:rPr>
              <a:t>Im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Ris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6985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phasi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ris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pose. </a:t>
            </a:r>
            <a:r>
              <a:rPr sz="1100" spc="-10" dirty="0">
                <a:latin typeface="Times New Roman"/>
                <a:cs typeface="Times New Roman"/>
              </a:rPr>
              <a:t>Us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oring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 in</a:t>
            </a:r>
            <a:r>
              <a:rPr sz="1100" spc="-15" dirty="0">
                <a:latin typeface="Times New Roman"/>
                <a:cs typeface="Times New Roman"/>
              </a:rPr>
              <a:t> u</a:t>
            </a:r>
            <a:r>
              <a:rPr sz="1100" dirty="0">
                <a:latin typeface="Times New Roman"/>
                <a:cs typeface="Times New Roman"/>
              </a:rPr>
              <a:t>nde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se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fer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R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ied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vu</a:t>
            </a:r>
            <a:r>
              <a:rPr sz="1100" dirty="0">
                <a:latin typeface="Times New Roman"/>
                <a:cs typeface="Times New Roman"/>
              </a:rPr>
              <a:t>lne</a:t>
            </a:r>
            <a:r>
              <a:rPr sz="1100" spc="2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ies.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s and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9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oid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9525">
              <a:lnSpc>
                <a:spcPct val="1036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9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oid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 lead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Proo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 and 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t:</a:t>
            </a:r>
            <a:endParaRPr sz="1100">
              <a:latin typeface="Times New Roman"/>
              <a:cs typeface="Times New Roman"/>
            </a:endParaRPr>
          </a:p>
          <a:p>
            <a:pPr marL="12700" marR="8255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ors,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issio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pol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shed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Pa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se:</a:t>
            </a:r>
            <a:endParaRPr sz="1100">
              <a:latin typeface="Times New Roman"/>
              <a:cs typeface="Times New Roman"/>
            </a:endParaRPr>
          </a:p>
          <a:p>
            <a:pPr marL="12700" marR="10795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obs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ndic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ady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en pla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996" y="915362"/>
            <a:ext cx="5760085" cy="873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-10" dirty="0">
                <a:latin typeface="Times New Roman"/>
                <a:cs typeface="Times New Roman"/>
              </a:rPr>
              <a:t> 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add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ca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ip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ensh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ts in appen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se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eep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O</a:t>
            </a:r>
            <a:r>
              <a:rPr sz="1100" spc="-20" dirty="0">
                <a:latin typeface="Times New Roman"/>
                <a:cs typeface="Times New Roman"/>
              </a:rPr>
              <a:t>b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l: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jec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ithout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ses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ptions.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conc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Co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and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28575" algn="just">
              <a:lnSpc>
                <a:spcPct val="163600"/>
              </a:lnSpc>
              <a:spcBef>
                <a:spcPts val="1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app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ble,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ort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wi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oll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bor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Fee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bac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899"/>
              </a:lnSpc>
              <a:spcBef>
                <a:spcPts val="78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oll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bor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ea</a:t>
            </a:r>
            <a:r>
              <a:rPr sz="1100" dirty="0">
                <a:latin typeface="Times New Roman"/>
                <a:cs typeface="Times New Roman"/>
              </a:rPr>
              <a:t>m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port.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eek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feed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ack from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peers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racy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c</a:t>
            </a:r>
            <a:r>
              <a:rPr sz="1100" dirty="0">
                <a:latin typeface="Times New Roman"/>
                <a:cs typeface="Times New Roman"/>
              </a:rPr>
              <a:t>onte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ter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unicate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rly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enhan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sec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Challenges in 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ple</a:t>
            </a:r>
            <a:r>
              <a:rPr sz="1200" b="1" spc="-1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nting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5" dirty="0">
                <a:latin typeface="Times New Roman"/>
                <a:cs typeface="Times New Roman"/>
              </a:rPr>
              <a:t>p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nsive 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tail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ting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85"/>
              </a:spcBef>
            </a:pPr>
            <a:r>
              <a:rPr sz="1100" spc="-10" dirty="0">
                <a:latin typeface="Times New Roman"/>
                <a:cs typeface="Times New Roman"/>
              </a:rPr>
              <a:t>Im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be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ors.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90"/>
              </a:spcBef>
            </a:pP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uir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 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are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eady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hand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ultip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2699"/>
              </a:lnSpc>
              <a:spcBef>
                <a:spcPts val="815"/>
              </a:spcBef>
            </a:pP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ybe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 di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a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un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anner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udi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ust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 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ces,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ance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een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pre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gh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ast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ount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can 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be 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6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Scope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 As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ir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 w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ich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 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cope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of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ous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d,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ing  and  foc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wh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r-se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can 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nconsi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aps in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raw 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cho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0" y="915362"/>
            <a:ext cx="5760085" cy="846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25" algn="just">
              <a:lnSpc>
                <a:spcPct val="103800"/>
              </a:lnSpc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pliance 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 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ust 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 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tory 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can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se 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Eth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ling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rly if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hir</a:t>
            </a:r>
            <a:r>
              <a:rPr sz="1100" spc="-5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oll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bor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orts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ulti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tea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rs,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sonn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ich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lead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coo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Feedb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ck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bta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ning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feed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ack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ness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inc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estions</a:t>
            </a:r>
            <a:r>
              <a:rPr sz="1100" spc="-10" dirty="0">
                <a:latin typeface="Times New Roman"/>
                <a:cs typeface="Times New Roman"/>
              </a:rPr>
              <a:t> f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can be 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uous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acy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acy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con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2699"/>
              </a:lnSpc>
              <a:spcBef>
                <a:spcPts val="82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ts: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those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cha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equa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ehen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unication</a:t>
            </a:r>
            <a:r>
              <a:rPr sz="1100" spc="-5" dirty="0">
                <a:latin typeface="Times New Roman"/>
                <a:cs typeface="Times New Roman"/>
              </a:rPr>
              <a:t> B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unicating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ncep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can 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e, 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ul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400"/>
              </a:lnSpc>
              <a:spcBef>
                <a:spcPts val="79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esp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bs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ful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lab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, 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ble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 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ased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fee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back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ual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 of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nsive 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tail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ting on d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isio</a:t>
            </a:r>
            <a:r>
              <a:rPr sz="1200" b="1" spc="1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-m</a:t>
            </a:r>
            <a:r>
              <a:rPr sz="1200" b="1" dirty="0">
                <a:latin typeface="Times New Roman"/>
                <a:cs typeface="Times New Roman"/>
              </a:rPr>
              <a:t>aki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0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led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has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hich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nces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99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Enhanc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ensi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ape,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the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rasp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n: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iz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pact,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dr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h-p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rce</a:t>
            </a:r>
            <a:r>
              <a:rPr sz="1100" spc="-10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2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rces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sary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Suppo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ud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Plan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jus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bud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ines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ed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es,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10" dirty="0">
                <a:latin typeface="Times New Roman"/>
                <a:cs typeface="Times New Roman"/>
              </a:rPr>
              <a:t>J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-bac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on 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5362"/>
            <a:ext cx="5760720" cy="881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25" algn="just">
              <a:lnSpc>
                <a:spcPct val="103699"/>
              </a:lnSpc>
            </a:pP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nvest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ade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pas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decis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turn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est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)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00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asis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ma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odify 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 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poli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roce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best 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 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ter 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ess 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Suppo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ts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pliance</a:t>
            </a:r>
            <a:r>
              <a:rPr sz="1100" spc="-10" dirty="0">
                <a:latin typeface="Times New Roman"/>
                <a:cs typeface="Times New Roman"/>
              </a:rPr>
              <a:t> 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anda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ency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oun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por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spa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cou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by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iding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ear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ure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</a:t>
            </a:r>
            <a:r>
              <a:rPr sz="1100" spc="-10" dirty="0">
                <a:latin typeface="Times New Roman"/>
                <a:cs typeface="Times New Roman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00"/>
              </a:lnSpc>
              <a:spcBef>
                <a:spcPts val="800"/>
              </a:spcBef>
            </a:pPr>
            <a:r>
              <a:rPr sz="1100" dirty="0">
                <a:latin typeface="Times New Roman"/>
                <a:cs typeface="Times New Roman"/>
              </a:rPr>
              <a:t>Execu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th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el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dec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uppo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 in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asis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unication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bor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ion: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4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be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ring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cha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6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uous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eci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inuo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200"/>
              </a:lnSpc>
              <a:spcBef>
                <a:spcPts val="79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pon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nni</a:t>
            </a:r>
            <a:r>
              <a:rPr sz="1100" spc="-15" dirty="0">
                <a:latin typeface="Times New Roman"/>
                <a:cs typeface="Times New Roman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ping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red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ident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nha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iz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 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400"/>
              </a:lnSpc>
              <a:spcBef>
                <a:spcPts val="80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ai</a:t>
            </a:r>
            <a:r>
              <a:rPr sz="1100" dirty="0">
                <a:latin typeface="Times New Roman"/>
                <a:cs typeface="Times New Roman"/>
              </a:rPr>
              <a:t>led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4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n-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 proc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iding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ear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 pri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za</a:t>
            </a:r>
            <a:r>
              <a:rPr sz="1100" dirty="0">
                <a:latin typeface="Times New Roman"/>
                <a:cs typeface="Times New Roman"/>
              </a:rPr>
              <a:t>tion,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uch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2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then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ure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nst 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B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st pra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tic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2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at</a:t>
            </a:r>
            <a:r>
              <a:rPr sz="1200" b="1" spc="5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ng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5" dirty="0">
                <a:latin typeface="Times New Roman"/>
                <a:cs typeface="Times New Roman"/>
              </a:rPr>
              <a:t>p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nsive 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tail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ts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899"/>
              </a:lnSpc>
              <a:spcBef>
                <a:spcPts val="78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car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ad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nce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be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ces.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esse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est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cope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rly out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fic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nto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ical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head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2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s rea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need.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00"/>
              </a:lnSpc>
              <a:spcBef>
                <a:spcPts val="810"/>
              </a:spcBef>
            </a:pPr>
            <a:r>
              <a:rPr sz="1100" spc="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now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2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it 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ds. </a:t>
            </a:r>
            <a:r>
              <a:rPr sz="1100" spc="-10" dirty="0">
                <a:latin typeface="Times New Roman"/>
                <a:cs typeface="Times New Roman"/>
              </a:rPr>
              <a:t> 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0" dirty="0">
                <a:latin typeface="Times New Roman"/>
                <a:cs typeface="Times New Roman"/>
              </a:rPr>
              <a:t> 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915362"/>
            <a:ext cx="5760085" cy="720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03699"/>
              </a:lnSpc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Execu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ise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5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ning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h-le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el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ho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hi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fer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round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ut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hodolo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y used,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ch,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esc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ibe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ach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pact,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eps 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uce </a:t>
            </a:r>
            <a:r>
              <a:rPr sz="1100" spc="-10" dirty="0">
                <a:latin typeface="Times New Roman"/>
                <a:cs typeface="Times New Roman"/>
              </a:rPr>
              <a:t> i</a:t>
            </a:r>
            <a:r>
              <a:rPr sz="1100" dirty="0">
                <a:latin typeface="Times New Roman"/>
                <a:cs typeface="Times New Roman"/>
              </a:rPr>
              <a:t>t.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10" dirty="0">
                <a:latin typeface="Times New Roman"/>
                <a:cs typeface="Times New Roman"/>
              </a:rPr>
              <a:t> c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 l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oid 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rc</a:t>
            </a:r>
            <a:r>
              <a:rPr sz="1100" dirty="0">
                <a:latin typeface="Times New Roman"/>
                <a:cs typeface="Times New Roman"/>
              </a:rPr>
              <a:t>es 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8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ppen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ni</a:t>
            </a:r>
            <a:r>
              <a:rPr sz="1100" dirty="0">
                <a:latin typeface="Times New Roman"/>
                <a:cs typeface="Times New Roman"/>
              </a:rPr>
              <a:t>cal </a:t>
            </a:r>
            <a:r>
              <a:rPr sz="1100" spc="-10" dirty="0">
                <a:latin typeface="Times New Roman"/>
                <a:cs typeface="Times New Roman"/>
              </a:rPr>
              <a:t> 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nal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 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ipp</a:t>
            </a:r>
            <a:r>
              <a:rPr sz="1100" spc="-10" dirty="0">
                <a:latin typeface="Times New Roman"/>
                <a:cs typeface="Times New Roman"/>
              </a:rPr>
              <a:t>et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ndic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hose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anal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fer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iona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ear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isu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raph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isu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raphs,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a </a:t>
            </a:r>
            <a:r>
              <a:rPr sz="1100" spc="-10" dirty="0">
                <a:latin typeface="Times New Roman"/>
                <a:cs typeface="Times New Roman"/>
              </a:rPr>
              <a:t>vi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ea</a:t>
            </a:r>
            <a:r>
              <a:rPr sz="1100" dirty="0">
                <a:latin typeface="Times New Roman"/>
                <a:cs typeface="Times New Roman"/>
              </a:rPr>
              <a:t>ling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unde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anne</a:t>
            </a:r>
            <a:r>
              <a:rPr sz="1100" spc="-6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Ne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and 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ory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</a:t>
            </a:r>
            <a:r>
              <a:rPr sz="1100" dirty="0">
                <a:latin typeface="Times New Roman"/>
                <a:cs typeface="Times New Roman"/>
              </a:rPr>
              <a:t>h 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rds,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805"/>
              </a:spcBef>
            </a:pPr>
            <a:r>
              <a:rPr sz="1100" spc="-114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 </a:t>
            </a:r>
            <a:r>
              <a:rPr sz="1100" spc="-12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ify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oub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e-check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cy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ree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ors.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00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oll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bor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ek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Fee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bac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port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 to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l-rou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ded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Seek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eedb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ck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peers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qua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racy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Proo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ully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rs,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issions.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ensu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d and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ptly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ter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nab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99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 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unicate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porta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sk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ts.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ting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butes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oach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ping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then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231CD6-2179-E0FA-3B0F-093C3335D988}"/>
              </a:ext>
            </a:extLst>
          </p:cNvPr>
          <p:cNvSpPr txBox="1"/>
          <p:nvPr/>
        </p:nvSpPr>
        <p:spPr>
          <a:xfrm>
            <a:off x="806450" y="622299"/>
            <a:ext cx="6096000" cy="914737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2E95D3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F22C3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phishing_email_simulation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Define the phishing email content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kern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phishing_email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Subject: Urgent Action Required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Dear [Recipient],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Your account has been compromised. Click the link below to reset your password immediately.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[Malicious Link]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Regards,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IT Support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"""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Simulate sending the phishing email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kern="0" dirty="0">
                <a:solidFill>
                  <a:srgbClr val="E9950C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"You've received an email:"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kern="0" dirty="0">
                <a:solidFill>
                  <a:srgbClr val="E9950C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phishing_email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67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F73AE4-D771-FDC5-38DC-A17E175224E9}"/>
              </a:ext>
            </a:extLst>
          </p:cNvPr>
          <p:cNvSpPr txBox="1"/>
          <p:nvPr/>
        </p:nvSpPr>
        <p:spPr>
          <a:xfrm>
            <a:off x="349250" y="2233451"/>
            <a:ext cx="7010400" cy="63455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Get user response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kern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user_response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kern="0" dirty="0">
                <a:solidFill>
                  <a:srgbClr val="E9950C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 you think this email is legitimate? (yes/no): "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Evaluate user response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2E95D3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user_response.lower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"yes"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kern="0" dirty="0">
                <a:solidFill>
                  <a:srgbClr val="E9950C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"Warning: This is a simulated phishing attempt. Always verify emails before clicking links."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kern="0" dirty="0" err="1">
                <a:solidFill>
                  <a:srgbClr val="2E95D3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user_response.lower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"no"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kern="0" dirty="0">
                <a:solidFill>
                  <a:srgbClr val="E9950C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"Great job! You recognized that it was a phishing attempt."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kern="0" dirty="0">
                <a:solidFill>
                  <a:srgbClr val="2E95D3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kern="0" dirty="0">
                <a:solidFill>
                  <a:srgbClr val="E9950C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"Invalid response. Please enter 'yes' or 'no'."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2E95D3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__name__ == </a:t>
            </a:r>
            <a:r>
              <a:rPr lang="en-IN" sz="1800" kern="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"__main__"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kern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phishing_email_simulation</a:t>
            </a:r>
            <a:r>
              <a:rPr lang="en-IN" sz="1800" kern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174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78D2E-7258-4802-07A9-F871595EC858}"/>
              </a:ext>
            </a:extLst>
          </p:cNvPr>
          <p:cNvSpPr txBox="1"/>
          <p:nvPr/>
        </p:nvSpPr>
        <p:spPr>
          <a:xfrm>
            <a:off x="1111250" y="2070100"/>
            <a:ext cx="5029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Algerian" panose="04020705040A02060702" pitchFamily="82" charset="0"/>
              </a:rPr>
              <a:t>        </a:t>
            </a:r>
          </a:p>
          <a:p>
            <a:endParaRPr lang="en-US" sz="5000" b="1" dirty="0">
              <a:latin typeface="Algerian" panose="04020705040A02060702" pitchFamily="82" charset="0"/>
            </a:endParaRPr>
          </a:p>
          <a:p>
            <a:endParaRPr lang="en-US" sz="5000" b="1" dirty="0">
              <a:latin typeface="Algerian" panose="04020705040A02060702" pitchFamily="82" charset="0"/>
            </a:endParaRPr>
          </a:p>
          <a:p>
            <a:r>
              <a:rPr lang="en-US" sz="5000" b="1" dirty="0">
                <a:latin typeface="Algerian" panose="04020705040A02060702" pitchFamily="82" charset="0"/>
              </a:rPr>
              <a:t>        THANK    </a:t>
            </a:r>
          </a:p>
          <a:p>
            <a:r>
              <a:rPr lang="en-US" sz="5000" b="1" dirty="0">
                <a:latin typeface="Algerian" panose="04020705040A02060702" pitchFamily="82" charset="0"/>
              </a:rPr>
              <a:t>           YOU</a:t>
            </a:r>
            <a:endParaRPr lang="en-IN" sz="5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7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5362"/>
            <a:ext cx="5761990" cy="871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 algn="just">
              <a:lnSpc>
                <a:spcPct val="103699"/>
              </a:lnSpc>
            </a:pP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Enu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out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ta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es.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ost can 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enu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299"/>
              </a:lnSpc>
              <a:spcBef>
                <a:spcPts val="795"/>
              </a:spcBef>
            </a:pPr>
            <a:r>
              <a:rPr sz="1100" spc="-15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one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low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eque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opy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one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eal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bdo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one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hould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ons,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que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200"/>
              </a:lnSpc>
              <a:spcBef>
                <a:spcPts val="810"/>
              </a:spcBef>
            </a:pP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ne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ols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rus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l,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ubdo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sso</a:t>
            </a:r>
            <a:r>
              <a:rPr sz="1100" spc="-10" dirty="0">
                <a:latin typeface="Times New Roman"/>
                <a:cs typeface="Times New Roman"/>
              </a:rPr>
              <a:t>ci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a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 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up: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asso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ess.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 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ss.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ls: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2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rec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dns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enu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D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i</a:t>
            </a:r>
            <a:r>
              <a:rPr sz="1100" spc="-10" dirty="0">
                <a:latin typeface="Times New Roman"/>
                <a:cs typeface="Times New Roman"/>
              </a:rPr>
              <a:t>nf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Subdo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Enu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n: 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Subdo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 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2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nal subdo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th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et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n.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-6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ass,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Sub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 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p</a:t>
            </a:r>
            <a:r>
              <a:rPr sz="1100" spc="-10" dirty="0">
                <a:latin typeface="Times New Roman"/>
                <a:cs typeface="Times New Roman"/>
              </a:rPr>
              <a:t>ur</a:t>
            </a:r>
            <a:r>
              <a:rPr sz="1100" dirty="0">
                <a:latin typeface="Times New Roman"/>
                <a:cs typeface="Times New Roman"/>
              </a:rPr>
              <a:t>pose.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200"/>
              </a:lnSpc>
              <a:spcBef>
                <a:spcPts val="810"/>
              </a:spcBef>
            </a:pP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ns)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ions desi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ned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er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lp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</a:t>
            </a:r>
            <a:r>
              <a:rPr sz="1100" spc="-5" dirty="0">
                <a:latin typeface="Times New Roman"/>
                <a:cs typeface="Times New Roman"/>
              </a:rPr>
              <a:t>DNS</a:t>
            </a:r>
            <a:r>
              <a:rPr sz="1100" dirty="0">
                <a:latin typeface="Times New Roman"/>
                <a:cs typeface="Times New Roman"/>
              </a:rPr>
              <a:t>-re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99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nsp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)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iss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n,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spc="2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ta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up: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ses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con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Pas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a: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ssi</a:t>
            </a:r>
            <a:r>
              <a:rPr sz="1100" spc="-2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rds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spc="2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unde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 in </a:t>
            </a:r>
            <a:r>
              <a:rPr sz="1100" spc="-2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econn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ance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2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reco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odul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ulti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400"/>
              </a:lnSpc>
              <a:spcBef>
                <a:spcPts val="79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 essent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" dirty="0">
                <a:latin typeface="Times New Roman"/>
                <a:cs typeface="Times New Roman"/>
              </a:rPr>
              <a:t> DN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 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ting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pri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acy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law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ions.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ssa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cons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WHOIS 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ation gathe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400"/>
              </a:lnSpc>
              <a:spcBef>
                <a:spcPts val="800"/>
              </a:spcBef>
            </a:pP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abase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ab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na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col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to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a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uding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(do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),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ir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ore.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ub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</a:t>
            </a:r>
            <a:r>
              <a:rPr sz="1100" spc="-10" dirty="0">
                <a:latin typeface="Times New Roman"/>
                <a:cs typeface="Times New Roman"/>
              </a:rPr>
              <a:t>ss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a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 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ous p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oses,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ch,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law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1" y="915362"/>
            <a:ext cx="5758815" cy="856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how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in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oco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</a:t>
            </a:r>
            <a:r>
              <a:rPr sz="1100" spc="-20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protoc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 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 W</a:t>
            </a:r>
            <a:r>
              <a:rPr sz="1100" spc="-10" dirty="0">
                <a:latin typeface="Times New Roman"/>
                <a:cs typeface="Times New Roman"/>
              </a:rPr>
              <a:t>HO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-le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s)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5"/>
              </a:spcBef>
            </a:pPr>
            <a:r>
              <a:rPr sz="1100" dirty="0">
                <a:latin typeface="Times New Roman"/>
                <a:cs typeface="Times New Roman"/>
              </a:rPr>
              <a:t>.o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.ne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tc.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2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line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orm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ups.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(U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-based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s) and 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 (</a:t>
            </a:r>
            <a:r>
              <a:rPr sz="1100" spc="-5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</a:t>
            </a:r>
            <a:r>
              <a:rPr sz="1100" dirty="0">
                <a:latin typeface="Times New Roman"/>
                <a:cs typeface="Times New Roman"/>
              </a:rPr>
              <a:t>ny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ebsi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-bas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ter a 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na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s,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they</a:t>
            </a:r>
            <a:r>
              <a:rPr sz="1100" spc="-10" dirty="0">
                <a:latin typeface="Times New Roman"/>
                <a:cs typeface="Times New Roman"/>
              </a:rPr>
              <a:t> 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ulk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5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w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bulk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</a:t>
            </a:r>
            <a:r>
              <a:rPr sz="1100" spc="5" dirty="0">
                <a:latin typeface="Times New Roman"/>
                <a:cs typeface="Times New Roman"/>
              </a:rPr>
              <a:t>HO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hich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usef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need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ulti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na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 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acy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n: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eep  in 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ind  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 d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 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 o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 pri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acy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ide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OI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aba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e.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cas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conta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200"/>
              </a:lnSpc>
              <a:spcBef>
                <a:spcPts val="81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ddress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es.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14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so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orm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lookups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block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ner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6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queri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can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uab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us p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rpo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es: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WH</a:t>
            </a:r>
            <a:r>
              <a:rPr sz="1100" spc="-2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eck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d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 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8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esear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WH</a:t>
            </a:r>
            <a:r>
              <a:rPr sz="1100" spc="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ck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sus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ous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Law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Enfo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eg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e, cop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and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-r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her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rs'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ns, do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hi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tor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299"/>
              </a:lnSpc>
              <a:spcBef>
                <a:spcPts val="805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indf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acy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hen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fer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acy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 the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ount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ups.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5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ring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ser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aw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ation gathe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so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ial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ngi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eer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atta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ks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200"/>
              </a:lnSpc>
              <a:spcBef>
                <a:spcPts val="80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odel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oped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penA</a:t>
            </a:r>
            <a:r>
              <a:rPr sz="1100" spc="-2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ust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adhere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uid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nce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ny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ies,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inee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Soci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dua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rm ce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l, as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and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9" y="915362"/>
            <a:ext cx="5760085" cy="854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3400"/>
              </a:lnSpc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</a:t>
            </a:r>
            <a:r>
              <a:rPr sz="1100" spc="-2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asso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gi</a:t>
            </a:r>
            <a:r>
              <a:rPr sz="1100" dirty="0">
                <a:latin typeface="Times New Roman"/>
                <a:cs typeface="Times New Roman"/>
              </a:rPr>
              <a:t>nee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encoura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focus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 as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ting 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  aware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ess 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ning  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ees,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  secu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 po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ol</a:t>
            </a:r>
            <a:r>
              <a:rPr sz="1100" dirty="0">
                <a:latin typeface="Times New Roman"/>
                <a:cs typeface="Times New Roman"/>
              </a:rPr>
              <a:t>lab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ad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both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ta,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shou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ched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e.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ques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than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ppy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ans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r the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5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ation gathe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physical se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ity ass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10" dirty="0">
                <a:latin typeface="Times New Roman"/>
                <a:cs typeface="Times New Roman"/>
              </a:rPr>
              <a:t>s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nts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499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an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ises,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ts.  The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purpose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0" dirty="0">
                <a:latin typeface="Times New Roman"/>
                <a:cs typeface="Times New Roman"/>
              </a:rPr>
              <a:t> we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</a:t>
            </a:r>
            <a:r>
              <a:rPr sz="1100" spc="-20" dirty="0">
                <a:latin typeface="Times New Roman"/>
                <a:cs typeface="Times New Roman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end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ance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0" dirty="0">
                <a:latin typeface="Times New Roman"/>
                <a:cs typeface="Times New Roman"/>
              </a:rPr>
              <a:t> 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condu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 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ca</a:t>
            </a:r>
            <a:r>
              <a:rPr sz="1100" dirty="0">
                <a:latin typeface="Times New Roman"/>
                <a:cs typeface="Times New Roman"/>
              </a:rPr>
              <a:t>l 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Scope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rly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ine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ope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ob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and 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sets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be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d, such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s, 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tr</a:t>
            </a:r>
            <a:r>
              <a:rPr sz="1100" dirty="0">
                <a:latin typeface="Times New Roman"/>
                <a:cs typeface="Times New Roman"/>
              </a:rPr>
              <a:t>ance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 ex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ts,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 lo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Si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onduct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prehens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out,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equ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fenc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 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rs.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ocu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 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795"/>
              </a:spcBef>
            </a:pP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icy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oc</a:t>
            </a:r>
            <a:r>
              <a:rPr sz="1100" dirty="0">
                <a:latin typeface="Times New Roman"/>
                <a:cs typeface="Times New Roman"/>
              </a:rPr>
              <a:t>edu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iew: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pol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 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protoc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1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iews: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ey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sonn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ees,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eho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her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-r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conc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rns.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ccess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rol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20" dirty="0">
                <a:latin typeface="Times New Roman"/>
                <a:cs typeface="Times New Roman"/>
              </a:rPr>
              <a:t> m</a:t>
            </a:r>
            <a:r>
              <a:rPr sz="1100" dirty="0">
                <a:latin typeface="Times New Roman"/>
                <a:cs typeface="Times New Roman"/>
              </a:rPr>
              <a:t>echan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bio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rs,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ds,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Sur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iew: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eness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ca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onitoring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spo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2699"/>
              </a:lnSpc>
              <a:spcBef>
                <a:spcPts val="820"/>
              </a:spcBef>
            </a:pPr>
            <a:r>
              <a:rPr sz="1100" dirty="0">
                <a:latin typeface="Times New Roman"/>
                <a:cs typeface="Times New Roman"/>
              </a:rPr>
              <a:t>Peri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ze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eas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res,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rs,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ensu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ecu</a:t>
            </a:r>
            <a:r>
              <a:rPr sz="1100" spc="-10" dirty="0">
                <a:latin typeface="Times New Roman"/>
                <a:cs typeface="Times New Roman"/>
              </a:rPr>
              <a:t>ri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uir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2699"/>
              </a:lnSpc>
              <a:spcBef>
                <a:spcPts val="815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vi</a:t>
            </a:r>
            <a:r>
              <a:rPr sz="1100" dirty="0">
                <a:latin typeface="Times New Roman"/>
                <a:cs typeface="Times New Roman"/>
              </a:rPr>
              <a:t>ew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oces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dirty="0">
                <a:latin typeface="Times New Roman"/>
                <a:cs typeface="Times New Roman"/>
              </a:rPr>
              <a:t>ied,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gg</a:t>
            </a:r>
            <a:r>
              <a:rPr sz="1100" dirty="0">
                <a:latin typeface="Times New Roman"/>
                <a:cs typeface="Times New Roman"/>
              </a:rPr>
              <a:t>ed, and es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need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lin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fic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loc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on,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and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ency</a:t>
            </a:r>
            <a:r>
              <a:rPr sz="1100" spc="-5" dirty="0">
                <a:latin typeface="Times New Roman"/>
                <a:cs typeface="Times New Roman"/>
              </a:rPr>
              <a:t> R</a:t>
            </a:r>
            <a:r>
              <a:rPr sz="1100" dirty="0">
                <a:latin typeface="Times New Roman"/>
                <a:cs typeface="Times New Roman"/>
              </a:rPr>
              <a:t>esponse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response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lan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dle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990" y="915362"/>
            <a:ext cx="5761355" cy="826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60" algn="just">
              <a:lnSpc>
                <a:spcPct val="103800"/>
              </a:lnSpc>
            </a:pPr>
            <a:r>
              <a:rPr sz="1100" dirty="0">
                <a:latin typeface="Times New Roman"/>
                <a:cs typeface="Times New Roman"/>
              </a:rPr>
              <a:t>Soci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ude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gi</a:t>
            </a:r>
            <a:r>
              <a:rPr sz="1100" dirty="0">
                <a:latin typeface="Times New Roman"/>
                <a:cs typeface="Times New Roman"/>
              </a:rPr>
              <a:t>nee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ponent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se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awar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plo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ees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ory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plianc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4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re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5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):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cases,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-10" dirty="0">
                <a:latin typeface="Times New Roman"/>
                <a:cs typeface="Times New Roman"/>
              </a:rPr>
              <a:t>tr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condu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ut</a:t>
            </a:r>
            <a:r>
              <a:rPr sz="1100" dirty="0">
                <a:latin typeface="Times New Roman"/>
                <a:cs typeface="Times New Roman"/>
              </a:rPr>
              <a:t>hori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ack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nesses.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3400"/>
              </a:lnSpc>
              <a:spcBef>
                <a:spcPts val="79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during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ca</a:t>
            </a:r>
            <a:r>
              <a:rPr sz="1100" dirty="0">
                <a:latin typeface="Times New Roman"/>
                <a:cs typeface="Times New Roman"/>
              </a:rPr>
              <a:t>l acc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 or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 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 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  equ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lle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 conse</a:t>
            </a: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es.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ndu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prop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iz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oal 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ld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ts,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ise 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ause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5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gi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t</a:t>
            </a:r>
            <a:r>
              <a:rPr sz="1200" b="1" spc="-3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nds and 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hnolo</a:t>
            </a:r>
            <a:r>
              <a:rPr sz="1200" b="1" spc="15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ies in 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gathe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g.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299"/>
              </a:lnSpc>
              <a:spcBef>
                <a:spcPts val="82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last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spc="-15" dirty="0">
                <a:latin typeface="Times New Roman"/>
                <a:cs typeface="Times New Roman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21,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trends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nolo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shap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4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hnolo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landsc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occu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red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ond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te.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no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ewo</a:t>
            </a:r>
            <a:r>
              <a:rPr sz="1100" spc="-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thy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nds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Se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</a:t>
            </a:r>
            <a:r>
              <a:rPr sz="1100" spc="-15" dirty="0">
                <a:latin typeface="Times New Roman"/>
                <a:cs typeface="Times New Roman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1: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299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Mac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-5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)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inc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</a:t>
            </a:r>
            <a:r>
              <a:rPr sz="1100" spc="-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sou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)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es.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I-po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 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anal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ast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ounts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n,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ds,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pot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 e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600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ic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wt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ques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ass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anced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chn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ques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uab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d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a.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Soci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ia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):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 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(S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) to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l-ti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dat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ends,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an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pub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600"/>
              </a:lnSpc>
              <a:spcBef>
                <a:spcPts val="790"/>
              </a:spcBef>
            </a:pP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net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 (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) </a:t>
            </a:r>
            <a:r>
              <a:rPr sz="1100" spc="-10" dirty="0">
                <a:latin typeface="Times New Roman"/>
                <a:cs typeface="Times New Roman"/>
              </a:rPr>
              <a:t> 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oT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e,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ey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beca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add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 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 we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ex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ex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anal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data</a:t>
            </a:r>
            <a:r>
              <a:rPr sz="1100" spc="-10" dirty="0">
                <a:latin typeface="Times New Roman"/>
                <a:cs typeface="Times New Roman"/>
              </a:rPr>
              <a:t> f</a:t>
            </a:r>
            <a:r>
              <a:rPr sz="1100" dirty="0">
                <a:latin typeface="Times New Roman"/>
                <a:cs typeface="Times New Roman"/>
              </a:rPr>
              <a:t>rom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8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loc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chain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loc</a:t>
            </a:r>
            <a:r>
              <a:rPr sz="1100" spc="-2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chain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need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bloc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IN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loc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ics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tra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200"/>
              </a:lnSpc>
              <a:spcBef>
                <a:spcPts val="795"/>
              </a:spcBef>
            </a:pP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eosp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):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2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bas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wa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ble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uab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EO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iq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es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re b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ious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pur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 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onitorin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 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th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00"/>
              </a:lnSpc>
              <a:spcBef>
                <a:spcPts val="810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k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ear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ls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 into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rk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her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ut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ber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unde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ies,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k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 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as 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</a:t>
            </a:r>
            <a:r>
              <a:rPr sz="1100" spc="-2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and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eha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iou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5362"/>
            <a:ext cx="5759450" cy="846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 algn="just">
              <a:lnSpc>
                <a:spcPct val="103699"/>
              </a:lnSpc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ool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ewor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 fa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ter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ore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prehe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che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er a b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ader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so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e</a:t>
            </a:r>
            <a:r>
              <a:rPr sz="1100" spc="-15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act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ric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ric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ta,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pri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re beco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c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600"/>
              </a:lnSpc>
              <a:spcBef>
                <a:spcPts val="790"/>
              </a:spcBef>
            </a:pPr>
            <a:r>
              <a:rPr sz="1100" spc="-10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uan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um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puting 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ns: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es,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 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 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quan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um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puting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encr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8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pacting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ay 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sed, 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790"/>
              </a:spcBef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ogy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landsc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uo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1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last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te.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est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fer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3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o- da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 about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echn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114" dirty="0">
                <a:latin typeface="Times New Roman"/>
                <a:cs typeface="Times New Roman"/>
              </a:rPr>
              <a:t>V</a:t>
            </a:r>
            <a:r>
              <a:rPr sz="1200" b="1" dirty="0">
                <a:latin typeface="Times New Roman"/>
                <a:cs typeface="Times New Roman"/>
              </a:rPr>
              <a:t>ul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ability Id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r>
              <a:rPr sz="1200" b="1" spc="-15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ic</a:t>
            </a:r>
            <a:r>
              <a:rPr sz="1200" b="1" spc="-1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00"/>
              </a:lnSpc>
              <a:spcBef>
                <a:spcPts val="800"/>
              </a:spcBef>
            </a:pPr>
            <a:r>
              <a:rPr sz="1100" spc="-7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al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ess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isk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anage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 fin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cou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ted by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dr</a:t>
            </a:r>
            <a:r>
              <a:rPr sz="1100" spc="-10" dirty="0">
                <a:latin typeface="Times New Roman"/>
                <a:cs typeface="Times New Roman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ssu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rop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ir 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 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re are so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ey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eps a</a:t>
            </a:r>
            <a:r>
              <a:rPr sz="1100" spc="3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 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n: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2699"/>
              </a:lnSpc>
              <a:spcBef>
                <a:spcPts val="81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sset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rea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ory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ft</a:t>
            </a:r>
            <a:r>
              <a:rPr sz="1100" spc="-10" dirty="0">
                <a:latin typeface="Times New Roman"/>
                <a:cs typeface="Times New Roman"/>
              </a:rPr>
              <a:t>war</a:t>
            </a:r>
            <a:r>
              <a:rPr sz="1100" dirty="0">
                <a:latin typeface="Times New Roman"/>
                <a:cs typeface="Times New Roman"/>
              </a:rPr>
              <a:t>e,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ions,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ne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ponen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 ha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e</a:t>
            </a:r>
            <a:r>
              <a:rPr sz="1100" spc="-3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299"/>
              </a:lnSpc>
              <a:spcBef>
                <a:spcPts val="80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70" dirty="0">
                <a:latin typeface="Times New Roman"/>
                <a:cs typeface="Times New Roman"/>
              </a:rPr>
              <a:t> V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cann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ing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s,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ese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ls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ly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nesses, 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ted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ns 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isco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Manu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nspe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iew: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conduct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anual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code,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settin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uto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iss.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 proc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 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a 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ep un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ding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2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Pene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pene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vo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ula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-w</a:t>
            </a:r>
            <a:r>
              <a:rPr sz="1100" dirty="0">
                <a:latin typeface="Times New Roman"/>
                <a:cs typeface="Times New Roman"/>
              </a:rPr>
              <a:t>orld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s, app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ons,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ulne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pact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xpl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 Pene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one 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 e</a:t>
            </a:r>
            <a:r>
              <a:rPr sz="1100" spc="-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-1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a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tho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ion.</a:t>
            </a: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iso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rly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onitor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bull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</a:t>
            </a:r>
            <a:r>
              <a:rPr sz="1100" spc="-10" dirty="0">
                <a:latin typeface="Times New Roman"/>
                <a:cs typeface="Times New Roman"/>
              </a:rPr>
              <a:t>vi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endo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and 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ions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o 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ed ab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ew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disco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tc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es.</a:t>
            </a:r>
            <a:endParaRPr sz="11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02699"/>
              </a:lnSpc>
              <a:spcBef>
                <a:spcPts val="815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ence: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ll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ence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ee</a:t>
            </a:r>
            <a:r>
              <a:rPr sz="1100" dirty="0">
                <a:latin typeface="Times New Roman"/>
                <a:cs typeface="Times New Roman"/>
              </a:rPr>
              <a:t>ds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rces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hts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 thr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 and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ul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fect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 asse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2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onfi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 Mana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ine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hec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ap</a:t>
            </a:r>
            <a:r>
              <a:rPr sz="1100" spc="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ions 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con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ured acc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rding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ces.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form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chec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sec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80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ode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iew: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house,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rm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iews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ify pote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aws e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the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ss.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latin typeface="Times New Roman"/>
                <a:cs typeface="Times New Roman"/>
              </a:rPr>
              <a:t>Secu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ity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uct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ec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ss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ty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o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19888</Words>
  <Application>Microsoft Office PowerPoint</Application>
  <PresentationFormat>Custom</PresentationFormat>
  <Paragraphs>893</Paragraphs>
  <Slides>49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Algerian</vt:lpstr>
      <vt:lpstr>Arial</vt:lpstr>
      <vt:lpstr>Calibri</vt:lpstr>
      <vt:lpstr>Calibri Light</vt:lpstr>
      <vt:lpstr>Times New Roman</vt:lpstr>
      <vt:lpstr>Ubuntu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RAJ KUMAR</cp:lastModifiedBy>
  <cp:revision>3</cp:revision>
  <dcterms:created xsi:type="dcterms:W3CDTF">2023-08-01T18:23:16Z</dcterms:created>
  <dcterms:modified xsi:type="dcterms:W3CDTF">2023-08-02T05:45:30Z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2023-08-01T00:00:00Z</vt:filetime>
  </property>
  <property fmtid="{D5CDD505-2E9C-101B-9397-08002B2CF9AE}" pid="3" name="LastSaved">
    <vt:filetime>2023-08-01T00:00:00Z</vt:filetime>
  </property>
</Properties>
</file>