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1" r:id="rId7"/>
    <p:sldId id="264" r:id="rId8"/>
    <p:sldId id="268" r:id="rId9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52A5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0052A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2A5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0052A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2A5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58899" y="1139825"/>
            <a:ext cx="4683125" cy="360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0052A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5699" y="1028953"/>
            <a:ext cx="5299075" cy="375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91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2A5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67175" cy="76200"/>
          </a:xfrm>
          <a:custGeom>
            <a:avLst/>
            <a:gdLst/>
            <a:ahLst/>
            <a:cxnLst/>
            <a:rect l="l" t="t" r="r" b="b"/>
            <a:pathLst>
              <a:path w="4067175" h="76200">
                <a:moveTo>
                  <a:pt x="4067174" y="76199"/>
                </a:moveTo>
                <a:lnTo>
                  <a:pt x="0" y="76199"/>
                </a:lnTo>
                <a:lnTo>
                  <a:pt x="0" y="0"/>
                </a:lnTo>
                <a:lnTo>
                  <a:pt x="4067174" y="0"/>
                </a:lnTo>
                <a:lnTo>
                  <a:pt x="4067174" y="76199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67174" y="0"/>
            <a:ext cx="4057650" cy="76200"/>
          </a:xfrm>
          <a:custGeom>
            <a:avLst/>
            <a:gdLst/>
            <a:ahLst/>
            <a:cxnLst/>
            <a:rect l="l" t="t" r="r" b="b"/>
            <a:pathLst>
              <a:path w="4057650" h="76200">
                <a:moveTo>
                  <a:pt x="4057649" y="76199"/>
                </a:moveTo>
                <a:lnTo>
                  <a:pt x="0" y="76199"/>
                </a:lnTo>
                <a:lnTo>
                  <a:pt x="0" y="0"/>
                </a:lnTo>
                <a:lnTo>
                  <a:pt x="4057649" y="0"/>
                </a:lnTo>
                <a:lnTo>
                  <a:pt x="4057649" y="76199"/>
                </a:lnTo>
                <a:close/>
              </a:path>
            </a:pathLst>
          </a:custGeom>
          <a:solidFill>
            <a:srgbClr val="E31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24824" y="0"/>
            <a:ext cx="4067175" cy="76200"/>
          </a:xfrm>
          <a:custGeom>
            <a:avLst/>
            <a:gdLst/>
            <a:ahLst/>
            <a:cxnLst/>
            <a:rect l="l" t="t" r="r" b="b"/>
            <a:pathLst>
              <a:path w="4067175" h="76200">
                <a:moveTo>
                  <a:pt x="4067174" y="76199"/>
                </a:moveTo>
                <a:lnTo>
                  <a:pt x="0" y="76199"/>
                </a:lnTo>
                <a:lnTo>
                  <a:pt x="0" y="0"/>
                </a:lnTo>
                <a:lnTo>
                  <a:pt x="4067174" y="0"/>
                </a:lnTo>
                <a:lnTo>
                  <a:pt x="4067174" y="76199"/>
                </a:lnTo>
                <a:close/>
              </a:path>
            </a:pathLst>
          </a:custGeom>
          <a:solidFill>
            <a:srgbClr val="009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781799"/>
            <a:ext cx="4067175" cy="76200"/>
          </a:xfrm>
          <a:custGeom>
            <a:avLst/>
            <a:gdLst/>
            <a:ahLst/>
            <a:cxnLst/>
            <a:rect l="l" t="t" r="r" b="b"/>
            <a:pathLst>
              <a:path w="4067175" h="76200">
                <a:moveTo>
                  <a:pt x="4067174" y="76199"/>
                </a:moveTo>
                <a:lnTo>
                  <a:pt x="0" y="76199"/>
                </a:lnTo>
                <a:lnTo>
                  <a:pt x="0" y="0"/>
                </a:lnTo>
                <a:lnTo>
                  <a:pt x="4067174" y="0"/>
                </a:lnTo>
                <a:lnTo>
                  <a:pt x="4067174" y="76199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67174" y="6781799"/>
            <a:ext cx="4057650" cy="76200"/>
          </a:xfrm>
          <a:custGeom>
            <a:avLst/>
            <a:gdLst/>
            <a:ahLst/>
            <a:cxnLst/>
            <a:rect l="l" t="t" r="r" b="b"/>
            <a:pathLst>
              <a:path w="4057650" h="76200">
                <a:moveTo>
                  <a:pt x="4057649" y="76199"/>
                </a:moveTo>
                <a:lnTo>
                  <a:pt x="0" y="76199"/>
                </a:lnTo>
                <a:lnTo>
                  <a:pt x="0" y="0"/>
                </a:lnTo>
                <a:lnTo>
                  <a:pt x="4057649" y="0"/>
                </a:lnTo>
                <a:lnTo>
                  <a:pt x="4057649" y="76199"/>
                </a:lnTo>
                <a:close/>
              </a:path>
            </a:pathLst>
          </a:custGeom>
          <a:solidFill>
            <a:srgbClr val="E31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4824" y="6781799"/>
            <a:ext cx="4067175" cy="76200"/>
          </a:xfrm>
          <a:custGeom>
            <a:avLst/>
            <a:gdLst/>
            <a:ahLst/>
            <a:cxnLst/>
            <a:rect l="l" t="t" r="r" b="b"/>
            <a:pathLst>
              <a:path w="4067175" h="76200">
                <a:moveTo>
                  <a:pt x="4067174" y="76199"/>
                </a:moveTo>
                <a:lnTo>
                  <a:pt x="0" y="76199"/>
                </a:lnTo>
                <a:lnTo>
                  <a:pt x="0" y="0"/>
                </a:lnTo>
                <a:lnTo>
                  <a:pt x="4067174" y="0"/>
                </a:lnTo>
                <a:lnTo>
                  <a:pt x="4067174" y="76199"/>
                </a:lnTo>
                <a:close/>
              </a:path>
            </a:pathLst>
          </a:custGeom>
          <a:solidFill>
            <a:srgbClr val="009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E31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339" y="289385"/>
            <a:ext cx="8143111" cy="477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52A5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299" y="1092200"/>
            <a:ext cx="508698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0052A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52051" y="6505257"/>
            <a:ext cx="3248422" cy="2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6A7280"/>
                </a:solidFill>
                <a:latin typeface="Poppins"/>
                <a:cs typeface="Poppins"/>
              </a:defRPr>
            </a:lvl1pPr>
          </a:lstStyle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412362" y="6410959"/>
            <a:ext cx="1487606" cy="191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6200"/>
            <a:chOff x="0" y="0"/>
            <a:chExt cx="12192000" cy="76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67175" cy="76200"/>
            </a:xfrm>
            <a:custGeom>
              <a:avLst/>
              <a:gdLst/>
              <a:ahLst/>
              <a:cxnLst/>
              <a:rect l="l" t="t" r="r" b="b"/>
              <a:pathLst>
                <a:path w="4067175" h="76200">
                  <a:moveTo>
                    <a:pt x="4067174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76199"/>
                  </a:lnTo>
                  <a:close/>
                </a:path>
              </a:pathLst>
            </a:custGeom>
            <a:solidFill>
              <a:srgbClr val="005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67174" y="0"/>
              <a:ext cx="4057650" cy="76200"/>
            </a:xfrm>
            <a:custGeom>
              <a:avLst/>
              <a:gdLst/>
              <a:ahLst/>
              <a:cxnLst/>
              <a:rect l="l" t="t" r="r" b="b"/>
              <a:pathLst>
                <a:path w="4057650" h="76200">
                  <a:moveTo>
                    <a:pt x="405764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57649" y="0"/>
                  </a:lnTo>
                  <a:lnTo>
                    <a:pt x="4057649" y="76199"/>
                  </a:lnTo>
                  <a:close/>
                </a:path>
              </a:pathLst>
            </a:custGeom>
            <a:solidFill>
              <a:srgbClr val="E31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4824" y="0"/>
              <a:ext cx="4067175" cy="76200"/>
            </a:xfrm>
            <a:custGeom>
              <a:avLst/>
              <a:gdLst/>
              <a:ahLst/>
              <a:cxnLst/>
              <a:rect l="l" t="t" r="r" b="b"/>
              <a:pathLst>
                <a:path w="4067175" h="76200">
                  <a:moveTo>
                    <a:pt x="4067174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76199"/>
                  </a:lnTo>
                  <a:close/>
                </a:path>
              </a:pathLst>
            </a:custGeom>
            <a:solidFill>
              <a:srgbClr val="009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72124" y="1466849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81438" y="457200"/>
                </a:moveTo>
                <a:lnTo>
                  <a:pt x="38397" y="457200"/>
                </a:lnTo>
                <a:lnTo>
                  <a:pt x="32686" y="455414"/>
                </a:lnTo>
                <a:lnTo>
                  <a:pt x="29211" y="451016"/>
                </a:lnTo>
                <a:lnTo>
                  <a:pt x="28565" y="445446"/>
                </a:lnTo>
                <a:lnTo>
                  <a:pt x="31343" y="440144"/>
                </a:lnTo>
                <a:lnTo>
                  <a:pt x="72419" y="399067"/>
                </a:lnTo>
                <a:lnTo>
                  <a:pt x="43812" y="389141"/>
                </a:lnTo>
                <a:lnTo>
                  <a:pt x="20839" y="370358"/>
                </a:lnTo>
                <a:lnTo>
                  <a:pt x="5551" y="344744"/>
                </a:lnTo>
                <a:lnTo>
                  <a:pt x="0" y="314325"/>
                </a:lnTo>
                <a:lnTo>
                  <a:pt x="0" y="85725"/>
                </a:lnTo>
                <a:lnTo>
                  <a:pt x="6739" y="52364"/>
                </a:lnTo>
                <a:lnTo>
                  <a:pt x="25114" y="25114"/>
                </a:lnTo>
                <a:lnTo>
                  <a:pt x="52364" y="6739"/>
                </a:lnTo>
                <a:lnTo>
                  <a:pt x="85725" y="0"/>
                </a:lnTo>
                <a:lnTo>
                  <a:pt x="314325" y="0"/>
                </a:lnTo>
                <a:lnTo>
                  <a:pt x="347685" y="6739"/>
                </a:lnTo>
                <a:lnTo>
                  <a:pt x="374935" y="25114"/>
                </a:lnTo>
                <a:lnTo>
                  <a:pt x="393310" y="52364"/>
                </a:lnTo>
                <a:lnTo>
                  <a:pt x="400050" y="85725"/>
                </a:lnTo>
                <a:lnTo>
                  <a:pt x="85725" y="85725"/>
                </a:lnTo>
                <a:lnTo>
                  <a:pt x="74592" y="87967"/>
                </a:lnTo>
                <a:lnTo>
                  <a:pt x="65510" y="94085"/>
                </a:lnTo>
                <a:lnTo>
                  <a:pt x="59392" y="103167"/>
                </a:lnTo>
                <a:lnTo>
                  <a:pt x="57150" y="114300"/>
                </a:lnTo>
                <a:lnTo>
                  <a:pt x="57150" y="200025"/>
                </a:lnTo>
                <a:lnTo>
                  <a:pt x="59392" y="211157"/>
                </a:lnTo>
                <a:lnTo>
                  <a:pt x="65510" y="220239"/>
                </a:lnTo>
                <a:lnTo>
                  <a:pt x="74592" y="226357"/>
                </a:lnTo>
                <a:lnTo>
                  <a:pt x="85725" y="228600"/>
                </a:lnTo>
                <a:lnTo>
                  <a:pt x="400050" y="228600"/>
                </a:lnTo>
                <a:lnTo>
                  <a:pt x="400050" y="285750"/>
                </a:lnTo>
                <a:lnTo>
                  <a:pt x="81935" y="285750"/>
                </a:lnTo>
                <a:lnTo>
                  <a:pt x="78290" y="286475"/>
                </a:lnTo>
                <a:lnTo>
                  <a:pt x="57149" y="310535"/>
                </a:lnTo>
                <a:lnTo>
                  <a:pt x="57149" y="318114"/>
                </a:lnTo>
                <a:lnTo>
                  <a:pt x="81935" y="342899"/>
                </a:lnTo>
                <a:lnTo>
                  <a:pt x="394848" y="342899"/>
                </a:lnTo>
                <a:lnTo>
                  <a:pt x="394513" y="344744"/>
                </a:lnTo>
                <a:lnTo>
                  <a:pt x="379263" y="370358"/>
                </a:lnTo>
                <a:lnTo>
                  <a:pt x="356321" y="389141"/>
                </a:lnTo>
                <a:lnTo>
                  <a:pt x="327630" y="399067"/>
                </a:lnTo>
                <a:lnTo>
                  <a:pt x="328612" y="400050"/>
                </a:lnTo>
                <a:lnTo>
                  <a:pt x="142875" y="400050"/>
                </a:lnTo>
                <a:lnTo>
                  <a:pt x="88671" y="454163"/>
                </a:lnTo>
                <a:lnTo>
                  <a:pt x="81438" y="457200"/>
                </a:lnTo>
                <a:close/>
              </a:path>
              <a:path w="400050" h="457200">
                <a:moveTo>
                  <a:pt x="242887" y="228600"/>
                </a:moveTo>
                <a:lnTo>
                  <a:pt x="157162" y="228600"/>
                </a:lnTo>
                <a:lnTo>
                  <a:pt x="168295" y="226357"/>
                </a:lnTo>
                <a:lnTo>
                  <a:pt x="177377" y="220239"/>
                </a:lnTo>
                <a:lnTo>
                  <a:pt x="183495" y="211157"/>
                </a:lnTo>
                <a:lnTo>
                  <a:pt x="185737" y="200025"/>
                </a:lnTo>
                <a:lnTo>
                  <a:pt x="185737" y="114300"/>
                </a:lnTo>
                <a:lnTo>
                  <a:pt x="183495" y="103167"/>
                </a:lnTo>
                <a:lnTo>
                  <a:pt x="177377" y="94085"/>
                </a:lnTo>
                <a:lnTo>
                  <a:pt x="168295" y="87967"/>
                </a:lnTo>
                <a:lnTo>
                  <a:pt x="157162" y="85725"/>
                </a:lnTo>
                <a:lnTo>
                  <a:pt x="242887" y="85725"/>
                </a:lnTo>
                <a:lnTo>
                  <a:pt x="231754" y="87967"/>
                </a:lnTo>
                <a:lnTo>
                  <a:pt x="222672" y="94085"/>
                </a:lnTo>
                <a:lnTo>
                  <a:pt x="216554" y="103167"/>
                </a:lnTo>
                <a:lnTo>
                  <a:pt x="214312" y="114300"/>
                </a:lnTo>
                <a:lnTo>
                  <a:pt x="214312" y="200025"/>
                </a:lnTo>
                <a:lnTo>
                  <a:pt x="216554" y="211157"/>
                </a:lnTo>
                <a:lnTo>
                  <a:pt x="222672" y="220239"/>
                </a:lnTo>
                <a:lnTo>
                  <a:pt x="231754" y="226357"/>
                </a:lnTo>
                <a:lnTo>
                  <a:pt x="242887" y="228600"/>
                </a:lnTo>
                <a:close/>
              </a:path>
              <a:path w="400050" h="457200">
                <a:moveTo>
                  <a:pt x="400050" y="228600"/>
                </a:moveTo>
                <a:lnTo>
                  <a:pt x="314325" y="228600"/>
                </a:lnTo>
                <a:lnTo>
                  <a:pt x="325457" y="226357"/>
                </a:lnTo>
                <a:lnTo>
                  <a:pt x="334539" y="220239"/>
                </a:lnTo>
                <a:lnTo>
                  <a:pt x="340657" y="211157"/>
                </a:lnTo>
                <a:lnTo>
                  <a:pt x="342900" y="200025"/>
                </a:lnTo>
                <a:lnTo>
                  <a:pt x="342900" y="114300"/>
                </a:lnTo>
                <a:lnTo>
                  <a:pt x="340657" y="103167"/>
                </a:lnTo>
                <a:lnTo>
                  <a:pt x="334539" y="94085"/>
                </a:lnTo>
                <a:lnTo>
                  <a:pt x="325457" y="87967"/>
                </a:lnTo>
                <a:lnTo>
                  <a:pt x="314325" y="85725"/>
                </a:lnTo>
                <a:lnTo>
                  <a:pt x="400050" y="85725"/>
                </a:lnTo>
                <a:lnTo>
                  <a:pt x="400050" y="228600"/>
                </a:lnTo>
                <a:close/>
              </a:path>
              <a:path w="400050" h="457200">
                <a:moveTo>
                  <a:pt x="310535" y="342899"/>
                </a:moveTo>
                <a:lnTo>
                  <a:pt x="89514" y="342899"/>
                </a:lnTo>
                <a:lnTo>
                  <a:pt x="93159" y="342174"/>
                </a:lnTo>
                <a:lnTo>
                  <a:pt x="100161" y="339274"/>
                </a:lnTo>
                <a:lnTo>
                  <a:pt x="114299" y="318114"/>
                </a:lnTo>
                <a:lnTo>
                  <a:pt x="114299" y="310535"/>
                </a:lnTo>
                <a:lnTo>
                  <a:pt x="89514" y="285750"/>
                </a:lnTo>
                <a:lnTo>
                  <a:pt x="310535" y="285750"/>
                </a:lnTo>
                <a:lnTo>
                  <a:pt x="285749" y="310535"/>
                </a:lnTo>
                <a:lnTo>
                  <a:pt x="285749" y="318114"/>
                </a:lnTo>
                <a:lnTo>
                  <a:pt x="306890" y="342174"/>
                </a:lnTo>
                <a:lnTo>
                  <a:pt x="310535" y="342899"/>
                </a:lnTo>
                <a:close/>
              </a:path>
              <a:path w="400050" h="457200">
                <a:moveTo>
                  <a:pt x="394848" y="342899"/>
                </a:moveTo>
                <a:lnTo>
                  <a:pt x="318114" y="342899"/>
                </a:lnTo>
                <a:lnTo>
                  <a:pt x="321759" y="342174"/>
                </a:lnTo>
                <a:lnTo>
                  <a:pt x="328760" y="339274"/>
                </a:lnTo>
                <a:lnTo>
                  <a:pt x="342899" y="318114"/>
                </a:lnTo>
                <a:lnTo>
                  <a:pt x="342899" y="310535"/>
                </a:lnTo>
                <a:lnTo>
                  <a:pt x="318114" y="285750"/>
                </a:lnTo>
                <a:lnTo>
                  <a:pt x="400050" y="285750"/>
                </a:lnTo>
                <a:lnTo>
                  <a:pt x="400050" y="314325"/>
                </a:lnTo>
                <a:lnTo>
                  <a:pt x="394848" y="342899"/>
                </a:lnTo>
                <a:close/>
              </a:path>
              <a:path w="400050" h="457200">
                <a:moveTo>
                  <a:pt x="361652" y="457200"/>
                </a:moveTo>
                <a:lnTo>
                  <a:pt x="318521" y="457200"/>
                </a:lnTo>
                <a:lnTo>
                  <a:pt x="311288" y="454163"/>
                </a:lnTo>
                <a:lnTo>
                  <a:pt x="257175" y="400050"/>
                </a:lnTo>
                <a:lnTo>
                  <a:pt x="328612" y="400050"/>
                </a:lnTo>
                <a:lnTo>
                  <a:pt x="368706" y="440144"/>
                </a:lnTo>
                <a:lnTo>
                  <a:pt x="371534" y="445446"/>
                </a:lnTo>
                <a:lnTo>
                  <a:pt x="370905" y="451016"/>
                </a:lnTo>
                <a:lnTo>
                  <a:pt x="367413" y="455414"/>
                </a:lnTo>
                <a:lnTo>
                  <a:pt x="361652" y="457200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2674" y="14668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71475" y="457200"/>
                </a:moveTo>
                <a:lnTo>
                  <a:pt x="124658" y="457200"/>
                </a:lnTo>
                <a:lnTo>
                  <a:pt x="130778" y="450119"/>
                </a:lnTo>
                <a:lnTo>
                  <a:pt x="137383" y="442209"/>
                </a:lnTo>
                <a:lnTo>
                  <a:pt x="164218" y="406406"/>
                </a:lnTo>
                <a:lnTo>
                  <a:pt x="168413" y="400050"/>
                </a:lnTo>
                <a:lnTo>
                  <a:pt x="371475" y="400050"/>
                </a:lnTo>
                <a:lnTo>
                  <a:pt x="382607" y="397807"/>
                </a:lnTo>
                <a:lnTo>
                  <a:pt x="391689" y="391689"/>
                </a:lnTo>
                <a:lnTo>
                  <a:pt x="397807" y="382607"/>
                </a:lnTo>
                <a:lnTo>
                  <a:pt x="400050" y="371475"/>
                </a:lnTo>
                <a:lnTo>
                  <a:pt x="397807" y="360342"/>
                </a:lnTo>
                <a:lnTo>
                  <a:pt x="391689" y="351260"/>
                </a:lnTo>
                <a:lnTo>
                  <a:pt x="382607" y="345142"/>
                </a:lnTo>
                <a:lnTo>
                  <a:pt x="371474" y="342899"/>
                </a:lnTo>
                <a:lnTo>
                  <a:pt x="285749" y="342899"/>
                </a:lnTo>
                <a:lnTo>
                  <a:pt x="252389" y="336160"/>
                </a:lnTo>
                <a:lnTo>
                  <a:pt x="225139" y="317785"/>
                </a:lnTo>
                <a:lnTo>
                  <a:pt x="206764" y="290535"/>
                </a:lnTo>
                <a:lnTo>
                  <a:pt x="200025" y="257175"/>
                </a:lnTo>
                <a:lnTo>
                  <a:pt x="206699" y="224135"/>
                </a:lnTo>
                <a:lnTo>
                  <a:pt x="206764" y="223814"/>
                </a:lnTo>
                <a:lnTo>
                  <a:pt x="225139" y="196564"/>
                </a:lnTo>
                <a:lnTo>
                  <a:pt x="252389" y="178189"/>
                </a:lnTo>
                <a:lnTo>
                  <a:pt x="285750" y="171450"/>
                </a:lnTo>
                <a:lnTo>
                  <a:pt x="321290" y="171450"/>
                </a:lnTo>
                <a:lnTo>
                  <a:pt x="307825" y="149742"/>
                </a:lnTo>
                <a:lnTo>
                  <a:pt x="296487" y="127515"/>
                </a:lnTo>
                <a:lnTo>
                  <a:pt x="288666" y="105825"/>
                </a:lnTo>
                <a:lnTo>
                  <a:pt x="285750" y="85725"/>
                </a:lnTo>
                <a:lnTo>
                  <a:pt x="292489" y="52364"/>
                </a:lnTo>
                <a:lnTo>
                  <a:pt x="310864" y="25114"/>
                </a:lnTo>
                <a:lnTo>
                  <a:pt x="338114" y="6739"/>
                </a:lnTo>
                <a:lnTo>
                  <a:pt x="371475" y="0"/>
                </a:lnTo>
                <a:lnTo>
                  <a:pt x="404835" y="6739"/>
                </a:lnTo>
                <a:lnTo>
                  <a:pt x="432085" y="25114"/>
                </a:lnTo>
                <a:lnTo>
                  <a:pt x="450460" y="52364"/>
                </a:lnTo>
                <a:lnTo>
                  <a:pt x="451427" y="57150"/>
                </a:lnTo>
                <a:lnTo>
                  <a:pt x="367685" y="57150"/>
                </a:lnTo>
                <a:lnTo>
                  <a:pt x="364040" y="57875"/>
                </a:lnTo>
                <a:lnTo>
                  <a:pt x="342899" y="81935"/>
                </a:lnTo>
                <a:lnTo>
                  <a:pt x="342899" y="89514"/>
                </a:lnTo>
                <a:lnTo>
                  <a:pt x="367685" y="114299"/>
                </a:lnTo>
                <a:lnTo>
                  <a:pt x="450517" y="114299"/>
                </a:lnTo>
                <a:lnTo>
                  <a:pt x="448598" y="122508"/>
                </a:lnTo>
                <a:lnTo>
                  <a:pt x="427966" y="161727"/>
                </a:lnTo>
                <a:lnTo>
                  <a:pt x="403065" y="197548"/>
                </a:lnTo>
                <a:lnTo>
                  <a:pt x="378261" y="228064"/>
                </a:lnTo>
                <a:lnTo>
                  <a:pt x="376496" y="228600"/>
                </a:lnTo>
                <a:lnTo>
                  <a:pt x="285750" y="228600"/>
                </a:lnTo>
                <a:lnTo>
                  <a:pt x="274617" y="230842"/>
                </a:lnTo>
                <a:lnTo>
                  <a:pt x="265535" y="236960"/>
                </a:lnTo>
                <a:lnTo>
                  <a:pt x="259417" y="246042"/>
                </a:lnTo>
                <a:lnTo>
                  <a:pt x="257175" y="257175"/>
                </a:lnTo>
                <a:lnTo>
                  <a:pt x="259417" y="268307"/>
                </a:lnTo>
                <a:lnTo>
                  <a:pt x="265535" y="277389"/>
                </a:lnTo>
                <a:lnTo>
                  <a:pt x="274617" y="283507"/>
                </a:lnTo>
                <a:lnTo>
                  <a:pt x="285750" y="285750"/>
                </a:lnTo>
                <a:lnTo>
                  <a:pt x="371475" y="285750"/>
                </a:lnTo>
                <a:lnTo>
                  <a:pt x="404835" y="292489"/>
                </a:lnTo>
                <a:lnTo>
                  <a:pt x="432085" y="310864"/>
                </a:lnTo>
                <a:lnTo>
                  <a:pt x="450460" y="338114"/>
                </a:lnTo>
                <a:lnTo>
                  <a:pt x="457200" y="371475"/>
                </a:lnTo>
                <a:lnTo>
                  <a:pt x="450460" y="404835"/>
                </a:lnTo>
                <a:lnTo>
                  <a:pt x="432085" y="432085"/>
                </a:lnTo>
                <a:lnTo>
                  <a:pt x="404835" y="450460"/>
                </a:lnTo>
                <a:lnTo>
                  <a:pt x="371475" y="457200"/>
                </a:lnTo>
                <a:close/>
              </a:path>
              <a:path w="457200" h="457200">
                <a:moveTo>
                  <a:pt x="450517" y="114299"/>
                </a:moveTo>
                <a:lnTo>
                  <a:pt x="375264" y="114299"/>
                </a:lnTo>
                <a:lnTo>
                  <a:pt x="378909" y="113574"/>
                </a:lnTo>
                <a:lnTo>
                  <a:pt x="385910" y="110674"/>
                </a:lnTo>
                <a:lnTo>
                  <a:pt x="400049" y="89514"/>
                </a:lnTo>
                <a:lnTo>
                  <a:pt x="400049" y="81935"/>
                </a:lnTo>
                <a:lnTo>
                  <a:pt x="375264" y="57150"/>
                </a:lnTo>
                <a:lnTo>
                  <a:pt x="451427" y="57150"/>
                </a:lnTo>
                <a:lnTo>
                  <a:pt x="457200" y="85725"/>
                </a:lnTo>
                <a:lnTo>
                  <a:pt x="450517" y="114299"/>
                </a:lnTo>
                <a:close/>
              </a:path>
              <a:path w="457200" h="457200">
                <a:moveTo>
                  <a:pt x="88403" y="452556"/>
                </a:moveTo>
                <a:lnTo>
                  <a:pt x="54549" y="422155"/>
                </a:lnTo>
                <a:lnTo>
                  <a:pt x="29512" y="388318"/>
                </a:lnTo>
                <a:lnTo>
                  <a:pt x="8695" y="350614"/>
                </a:lnTo>
                <a:lnTo>
                  <a:pt x="0" y="314325"/>
                </a:lnTo>
                <a:lnTo>
                  <a:pt x="6739" y="280964"/>
                </a:lnTo>
                <a:lnTo>
                  <a:pt x="25114" y="253714"/>
                </a:lnTo>
                <a:lnTo>
                  <a:pt x="52364" y="235339"/>
                </a:lnTo>
                <a:lnTo>
                  <a:pt x="85725" y="228600"/>
                </a:lnTo>
                <a:lnTo>
                  <a:pt x="119085" y="235339"/>
                </a:lnTo>
                <a:lnTo>
                  <a:pt x="146335" y="253714"/>
                </a:lnTo>
                <a:lnTo>
                  <a:pt x="164710" y="280964"/>
                </a:lnTo>
                <a:lnTo>
                  <a:pt x="165677" y="285750"/>
                </a:lnTo>
                <a:lnTo>
                  <a:pt x="81935" y="285750"/>
                </a:lnTo>
                <a:lnTo>
                  <a:pt x="78290" y="286475"/>
                </a:lnTo>
                <a:lnTo>
                  <a:pt x="57149" y="310535"/>
                </a:lnTo>
                <a:lnTo>
                  <a:pt x="57149" y="318114"/>
                </a:lnTo>
                <a:lnTo>
                  <a:pt x="81935" y="342899"/>
                </a:lnTo>
                <a:lnTo>
                  <a:pt x="165285" y="342899"/>
                </a:lnTo>
                <a:lnTo>
                  <a:pt x="159528" y="357734"/>
                </a:lnTo>
                <a:lnTo>
                  <a:pt x="132605" y="401746"/>
                </a:lnTo>
                <a:lnTo>
                  <a:pt x="104566" y="436751"/>
                </a:lnTo>
                <a:lnTo>
                  <a:pt x="94101" y="448448"/>
                </a:lnTo>
                <a:lnTo>
                  <a:pt x="93761" y="448448"/>
                </a:lnTo>
                <a:lnTo>
                  <a:pt x="88403" y="452556"/>
                </a:lnTo>
                <a:close/>
              </a:path>
              <a:path w="457200" h="457200">
                <a:moveTo>
                  <a:pt x="373260" y="229582"/>
                </a:moveTo>
                <a:lnTo>
                  <a:pt x="368706" y="228600"/>
                </a:lnTo>
                <a:lnTo>
                  <a:pt x="376496" y="228600"/>
                </a:lnTo>
                <a:lnTo>
                  <a:pt x="373260" y="229582"/>
                </a:lnTo>
                <a:close/>
              </a:path>
              <a:path w="457200" h="457200">
                <a:moveTo>
                  <a:pt x="165285" y="342899"/>
                </a:moveTo>
                <a:lnTo>
                  <a:pt x="89514" y="342899"/>
                </a:lnTo>
                <a:lnTo>
                  <a:pt x="93159" y="342174"/>
                </a:lnTo>
                <a:lnTo>
                  <a:pt x="100160" y="339274"/>
                </a:lnTo>
                <a:lnTo>
                  <a:pt x="114299" y="318114"/>
                </a:lnTo>
                <a:lnTo>
                  <a:pt x="114299" y="310535"/>
                </a:lnTo>
                <a:lnTo>
                  <a:pt x="89514" y="285750"/>
                </a:lnTo>
                <a:lnTo>
                  <a:pt x="165677" y="285750"/>
                </a:lnTo>
                <a:lnTo>
                  <a:pt x="171450" y="314325"/>
                </a:lnTo>
                <a:lnTo>
                  <a:pt x="168193" y="335406"/>
                </a:lnTo>
                <a:lnTo>
                  <a:pt x="165285" y="342899"/>
                </a:lnTo>
                <a:close/>
              </a:path>
              <a:path w="457200" h="457200">
                <a:moveTo>
                  <a:pt x="93940" y="448627"/>
                </a:moveTo>
                <a:lnTo>
                  <a:pt x="93761" y="448448"/>
                </a:lnTo>
                <a:lnTo>
                  <a:pt x="94101" y="448448"/>
                </a:lnTo>
                <a:lnTo>
                  <a:pt x="93940" y="448627"/>
                </a:lnTo>
                <a:close/>
              </a:path>
            </a:pathLst>
          </a:custGeom>
          <a:solidFill>
            <a:srgbClr val="E31D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0384" y="2139950"/>
            <a:ext cx="9051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5" dirty="0"/>
              <a:t>Hyderabad</a:t>
            </a:r>
            <a:r>
              <a:rPr sz="4500" spc="-350" dirty="0"/>
              <a:t> </a:t>
            </a:r>
            <a:r>
              <a:rPr sz="4500" spc="-75" dirty="0"/>
              <a:t>Metro</a:t>
            </a:r>
            <a:r>
              <a:rPr sz="4500" spc="-350" dirty="0"/>
              <a:t> </a:t>
            </a:r>
            <a:r>
              <a:rPr sz="4500" spc="-95" dirty="0"/>
              <a:t>Route</a:t>
            </a:r>
            <a:r>
              <a:rPr sz="4500" spc="-350" dirty="0"/>
              <a:t> </a:t>
            </a:r>
            <a:r>
              <a:rPr sz="4500" spc="-40" dirty="0"/>
              <a:t>Helper</a:t>
            </a:r>
            <a:endParaRPr sz="4500"/>
          </a:p>
        </p:txBody>
      </p:sp>
      <p:sp>
        <p:nvSpPr>
          <p:cNvPr id="9" name="object 9"/>
          <p:cNvSpPr txBox="1"/>
          <p:nvPr/>
        </p:nvSpPr>
        <p:spPr>
          <a:xfrm>
            <a:off x="2494458" y="2930525"/>
            <a:ext cx="72034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50" b="1" spc="185" dirty="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sz="2250" b="1" spc="-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2250" b="1" spc="170" dirty="0">
                <a:solidFill>
                  <a:srgbClr val="4A5462"/>
                </a:solidFill>
                <a:latin typeface="Trebuchet MS"/>
                <a:cs typeface="Trebuchet MS"/>
              </a:rPr>
              <a:t>Smart</a:t>
            </a:r>
            <a:r>
              <a:rPr sz="2250" b="1" spc="-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2250" b="1" spc="85" dirty="0">
                <a:solidFill>
                  <a:srgbClr val="4A5462"/>
                </a:solidFill>
                <a:latin typeface="Trebuchet MS"/>
                <a:cs typeface="Trebuchet MS"/>
              </a:rPr>
              <a:t>Route</a:t>
            </a:r>
            <a:r>
              <a:rPr sz="2250" b="1" spc="-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2250" b="1" spc="120" dirty="0">
                <a:solidFill>
                  <a:srgbClr val="4A5462"/>
                </a:solidFill>
                <a:latin typeface="Trebuchet MS"/>
                <a:cs typeface="Trebuchet MS"/>
              </a:rPr>
              <a:t>Guida</a:t>
            </a:r>
            <a:r>
              <a:rPr lang="en-IN" sz="2250" b="1" spc="120" dirty="0" err="1">
                <a:solidFill>
                  <a:srgbClr val="4A5462"/>
                </a:solidFill>
                <a:latin typeface="Trebuchet MS"/>
                <a:cs typeface="Trebuchet MS"/>
              </a:rPr>
              <a:t>nce</a:t>
            </a:r>
            <a:r>
              <a:rPr sz="2250" b="1" spc="-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2250" b="1" spc="-20" dirty="0">
                <a:solidFill>
                  <a:srgbClr val="4A5462"/>
                </a:solidFill>
                <a:latin typeface="Trebuchet MS"/>
                <a:cs typeface="Trebuchet MS"/>
              </a:rPr>
              <a:t>Tool</a:t>
            </a:r>
            <a:endParaRPr sz="2250" b="1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16700"/>
              </a:lnSpc>
              <a:spcBef>
                <a:spcPts val="2325"/>
              </a:spcBef>
            </a:pP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Your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interactive</a:t>
            </a:r>
            <a:r>
              <a:rPr sz="1500" spc="-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assistant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for</a:t>
            </a:r>
            <a:r>
              <a:rPr sz="1500" spc="-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finding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optimal</a:t>
            </a:r>
            <a:r>
              <a:rPr sz="1500" spc="-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routes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between</a:t>
            </a:r>
            <a:r>
              <a:rPr sz="1500" spc="-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any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two</a:t>
            </a:r>
            <a:r>
              <a:rPr sz="1500" spc="-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metro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stations</a:t>
            </a:r>
            <a:r>
              <a:rPr sz="1500" spc="3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using</a:t>
            </a:r>
            <a:r>
              <a:rPr sz="1500" spc="3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a</a:t>
            </a:r>
            <a:r>
              <a:rPr sz="1500" spc="3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simple</a:t>
            </a:r>
            <a:r>
              <a:rPr sz="1500" spc="3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374050"/>
                </a:solidFill>
                <a:latin typeface="Poppins"/>
                <a:cs typeface="Poppins"/>
              </a:rPr>
              <a:t>Gradio</a:t>
            </a:r>
            <a:r>
              <a:rPr sz="1500" spc="3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Poppins"/>
                <a:cs typeface="Poppins"/>
              </a:rPr>
              <a:t>interface</a:t>
            </a:r>
            <a:endParaRPr sz="1500" dirty="0">
              <a:latin typeface="Poppins"/>
              <a:cs typeface="Poppi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4" y="4714875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74951" y="4673600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oppins"/>
                <a:cs typeface="Poppins"/>
              </a:rPr>
              <a:t>Blue</a:t>
            </a:r>
            <a:r>
              <a:rPr sz="1200" spc="25" dirty="0">
                <a:latin typeface="Poppins"/>
                <a:cs typeface="Poppins"/>
              </a:rPr>
              <a:t> </a:t>
            </a:r>
            <a:r>
              <a:rPr sz="1200" spc="-20" dirty="0">
                <a:latin typeface="Poppins"/>
                <a:cs typeface="Poppins"/>
              </a:rPr>
              <a:t>Line</a:t>
            </a:r>
            <a:endParaRPr sz="1200">
              <a:latin typeface="Poppins"/>
              <a:cs typeface="Poppi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699" y="4714875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14962" y="4673600"/>
            <a:ext cx="652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oppins"/>
                <a:cs typeface="Poppins"/>
              </a:rPr>
              <a:t>Red</a:t>
            </a:r>
            <a:r>
              <a:rPr sz="1200" spc="30" dirty="0">
                <a:latin typeface="Poppins"/>
                <a:cs typeface="Poppins"/>
              </a:rPr>
              <a:t> </a:t>
            </a:r>
            <a:r>
              <a:rPr sz="1200" spc="-20" dirty="0">
                <a:latin typeface="Poppins"/>
                <a:cs typeface="Poppins"/>
              </a:rPr>
              <a:t>Line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2231" y="4673600"/>
            <a:ext cx="8235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Poppins"/>
                <a:cs typeface="Poppins"/>
              </a:rPr>
              <a:t>Green</a:t>
            </a:r>
            <a:r>
              <a:rPr sz="1200" spc="-35" dirty="0">
                <a:latin typeface="Poppins"/>
                <a:cs typeface="Poppins"/>
              </a:rPr>
              <a:t> </a:t>
            </a:r>
            <a:r>
              <a:rPr sz="1200" spc="-20" dirty="0">
                <a:latin typeface="Poppins"/>
                <a:cs typeface="Poppins"/>
              </a:rPr>
              <a:t>Line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781799"/>
            <a:ext cx="12192000" cy="76200"/>
            <a:chOff x="0" y="6781799"/>
            <a:chExt cx="12192000" cy="76200"/>
          </a:xfrm>
        </p:grpSpPr>
        <p:sp>
          <p:nvSpPr>
            <p:cNvPr id="17" name="object 17"/>
            <p:cNvSpPr/>
            <p:nvPr/>
          </p:nvSpPr>
          <p:spPr>
            <a:xfrm>
              <a:off x="0" y="6781799"/>
              <a:ext cx="4067175" cy="76200"/>
            </a:xfrm>
            <a:custGeom>
              <a:avLst/>
              <a:gdLst/>
              <a:ahLst/>
              <a:cxnLst/>
              <a:rect l="l" t="t" r="r" b="b"/>
              <a:pathLst>
                <a:path w="4067175" h="76200">
                  <a:moveTo>
                    <a:pt x="4067174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76199"/>
                  </a:lnTo>
                  <a:close/>
                </a:path>
              </a:pathLst>
            </a:custGeom>
            <a:solidFill>
              <a:srgbClr val="005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7174" y="6781799"/>
              <a:ext cx="4057650" cy="76200"/>
            </a:xfrm>
            <a:custGeom>
              <a:avLst/>
              <a:gdLst/>
              <a:ahLst/>
              <a:cxnLst/>
              <a:rect l="l" t="t" r="r" b="b"/>
              <a:pathLst>
                <a:path w="4057650" h="76200">
                  <a:moveTo>
                    <a:pt x="405764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57649" y="0"/>
                  </a:lnTo>
                  <a:lnTo>
                    <a:pt x="4057649" y="76199"/>
                  </a:lnTo>
                  <a:close/>
                </a:path>
              </a:pathLst>
            </a:custGeom>
            <a:solidFill>
              <a:srgbClr val="E31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24824" y="6781799"/>
              <a:ext cx="4067175" cy="76200"/>
            </a:xfrm>
            <a:custGeom>
              <a:avLst/>
              <a:gdLst/>
              <a:ahLst/>
              <a:cxnLst/>
              <a:rect l="l" t="t" r="r" b="b"/>
              <a:pathLst>
                <a:path w="4067175" h="76200">
                  <a:moveTo>
                    <a:pt x="4067174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76199"/>
                  </a:lnTo>
                  <a:close/>
                </a:path>
              </a:pathLst>
            </a:custGeom>
            <a:solidFill>
              <a:srgbClr val="009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704263" y="6416674"/>
            <a:ext cx="1195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Poppins"/>
                <a:cs typeface="Poppi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Poppins"/>
                <a:cs typeface="Poppins"/>
              </a:rPr>
              <a:t>Genspark</a:t>
            </a:r>
            <a:endParaRPr sz="900">
              <a:latin typeface="Poppins"/>
              <a:cs typeface="Poppin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1A4B77-3390-1409-104E-609455707F7B}"/>
              </a:ext>
            </a:extLst>
          </p:cNvPr>
          <p:cNvSpPr/>
          <p:nvPr/>
        </p:nvSpPr>
        <p:spPr>
          <a:xfrm>
            <a:off x="6619874" y="4701539"/>
            <a:ext cx="147976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297BC-5145-2EBB-23F6-F871C30B5DA5}"/>
              </a:ext>
            </a:extLst>
          </p:cNvPr>
          <p:cNvSpPr txBox="1"/>
          <p:nvPr/>
        </p:nvSpPr>
        <p:spPr>
          <a:xfrm>
            <a:off x="8592849" y="5974669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NAIDU BALAKRISHNA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0200"/>
            <a:ext cx="30022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Project</a:t>
            </a:r>
            <a:r>
              <a:rPr spc="-19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68400"/>
            <a:ext cx="6090285" cy="1774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0" dirty="0">
                <a:solidFill>
                  <a:srgbClr val="0052A5"/>
                </a:solidFill>
                <a:latin typeface="Trebuchet MS"/>
                <a:cs typeface="Trebuchet MS"/>
              </a:rPr>
              <a:t>What</a:t>
            </a:r>
            <a:r>
              <a:rPr sz="1800" b="1" spc="-10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800" b="1" spc="80" dirty="0">
                <a:solidFill>
                  <a:srgbClr val="0052A5"/>
                </a:solidFill>
                <a:latin typeface="Trebuchet MS"/>
                <a:cs typeface="Trebuchet MS"/>
              </a:rPr>
              <a:t>is</a:t>
            </a:r>
            <a:r>
              <a:rPr sz="1800" b="1" spc="-10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800" b="1" spc="130" dirty="0">
                <a:solidFill>
                  <a:srgbClr val="0052A5"/>
                </a:solidFill>
                <a:latin typeface="Trebuchet MS"/>
                <a:cs typeface="Trebuchet MS"/>
              </a:rPr>
              <a:t>Hyderabad</a:t>
            </a:r>
            <a:r>
              <a:rPr sz="1800" b="1" spc="-10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800" b="1" spc="80" dirty="0">
                <a:solidFill>
                  <a:srgbClr val="0052A5"/>
                </a:solidFill>
                <a:latin typeface="Trebuchet MS"/>
                <a:cs typeface="Trebuchet MS"/>
              </a:rPr>
              <a:t>Metro</a:t>
            </a:r>
            <a:r>
              <a:rPr sz="1800" b="1" spc="-10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0052A5"/>
                </a:solidFill>
                <a:latin typeface="Trebuchet MS"/>
                <a:cs typeface="Trebuchet MS"/>
              </a:rPr>
              <a:t>Route</a:t>
            </a:r>
            <a:r>
              <a:rPr sz="1800" b="1" spc="-10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800" b="1" spc="55" dirty="0">
                <a:solidFill>
                  <a:srgbClr val="0052A5"/>
                </a:solidFill>
                <a:latin typeface="Trebuchet MS"/>
                <a:cs typeface="Trebuchet MS"/>
              </a:rPr>
              <a:t>Helper?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  <a:spcBef>
                <a:spcPts val="1110"/>
              </a:spcBef>
            </a:pPr>
            <a:r>
              <a:rPr sz="1350" dirty="0">
                <a:latin typeface="Poppins"/>
                <a:cs typeface="Poppins"/>
              </a:rPr>
              <a:t>An interactive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navigation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system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designed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to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help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users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determine</a:t>
            </a:r>
            <a:r>
              <a:rPr sz="1350" spc="5" dirty="0">
                <a:latin typeface="Poppins"/>
                <a:cs typeface="Poppins"/>
              </a:rPr>
              <a:t> </a:t>
            </a:r>
            <a:r>
              <a:rPr sz="1350" spc="-25" dirty="0">
                <a:latin typeface="Poppins"/>
                <a:cs typeface="Poppins"/>
              </a:rPr>
              <a:t>the </a:t>
            </a:r>
            <a:r>
              <a:rPr sz="1350" dirty="0">
                <a:latin typeface="Poppins"/>
                <a:cs typeface="Poppins"/>
              </a:rPr>
              <a:t>optimal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travel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route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between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any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two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Hyderabad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metro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stations.</a:t>
            </a:r>
            <a:endParaRPr lang="en-IN" sz="1350" spc="-10" dirty="0">
              <a:latin typeface="Poppins"/>
              <a:cs typeface="Poppins"/>
            </a:endParaRPr>
          </a:p>
          <a:p>
            <a:pPr marL="12700" marR="5080">
              <a:lnSpc>
                <a:spcPct val="129600"/>
              </a:lnSpc>
              <a:spcBef>
                <a:spcPts val="1110"/>
              </a:spcBef>
            </a:pPr>
            <a:endParaRPr lang="en-IN" sz="1350" spc="-10" dirty="0">
              <a:latin typeface="Poppins"/>
              <a:cs typeface="Poppins"/>
            </a:endParaRPr>
          </a:p>
          <a:p>
            <a:pPr marL="12700" marR="5080">
              <a:lnSpc>
                <a:spcPct val="129600"/>
              </a:lnSpc>
              <a:spcBef>
                <a:spcPts val="1110"/>
              </a:spcBef>
            </a:pPr>
            <a:endParaRPr sz="1350" dirty="0">
              <a:latin typeface="Poppins"/>
              <a:cs typeface="Poppi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895599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276599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65759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038599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419599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899" y="2397125"/>
            <a:ext cx="4310380" cy="214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75" dirty="0">
                <a:solidFill>
                  <a:srgbClr val="0052A5"/>
                </a:solidFill>
                <a:latin typeface="Trebuchet MS"/>
                <a:cs typeface="Trebuchet MS"/>
              </a:rPr>
              <a:t>Key</a:t>
            </a:r>
            <a:r>
              <a:rPr sz="1500" b="1" spc="-95" dirty="0">
                <a:solidFill>
                  <a:srgbClr val="0052A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52A5"/>
                </a:solidFill>
                <a:latin typeface="Trebuchet MS"/>
                <a:cs typeface="Trebuchet MS"/>
              </a:rPr>
              <a:t>Features:</a:t>
            </a:r>
            <a:endParaRPr sz="1500" dirty="0">
              <a:latin typeface="Trebuchet MS"/>
              <a:cs typeface="Trebuchet MS"/>
            </a:endParaRPr>
          </a:p>
          <a:p>
            <a:pPr marL="183515" marR="595630">
              <a:lnSpc>
                <a:spcPts val="3000"/>
              </a:lnSpc>
              <a:spcBef>
                <a:spcPts val="225"/>
              </a:spcBef>
            </a:pPr>
            <a:r>
              <a:rPr sz="1350" dirty="0">
                <a:latin typeface="Poppins"/>
                <a:cs typeface="Poppins"/>
              </a:rPr>
              <a:t>Simple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and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intuitive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route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guidance </a:t>
            </a:r>
            <a:r>
              <a:rPr sz="1350" dirty="0">
                <a:latin typeface="Poppins"/>
                <a:cs typeface="Poppins"/>
              </a:rPr>
              <a:t>Interchange</a:t>
            </a:r>
            <a:r>
              <a:rPr sz="1350" spc="-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assistance at </a:t>
            </a:r>
            <a:r>
              <a:rPr lang="en-IN" sz="1350" dirty="0">
                <a:latin typeface="Poppins"/>
                <a:cs typeface="Poppins"/>
              </a:rPr>
              <a:t>major</a:t>
            </a:r>
            <a:r>
              <a:rPr sz="1350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stations </a:t>
            </a:r>
            <a:r>
              <a:rPr sz="1350" dirty="0">
                <a:latin typeface="Poppins"/>
                <a:cs typeface="Poppins"/>
              </a:rPr>
              <a:t>Line-specific</a:t>
            </a:r>
            <a:r>
              <a:rPr sz="1350" spc="1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navigation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support</a:t>
            </a:r>
            <a:endParaRPr sz="1350" dirty="0">
              <a:latin typeface="Poppins"/>
              <a:cs typeface="Poppins"/>
            </a:endParaRPr>
          </a:p>
          <a:p>
            <a:pPr marL="183515" marR="5080">
              <a:lnSpc>
                <a:spcPts val="3000"/>
              </a:lnSpc>
            </a:pPr>
            <a:r>
              <a:rPr sz="1350" dirty="0">
                <a:latin typeface="Poppins"/>
                <a:cs typeface="Poppins"/>
              </a:rPr>
              <a:t>Implemented</a:t>
            </a:r>
            <a:r>
              <a:rPr sz="1350" spc="1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using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only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conditional</a:t>
            </a:r>
            <a:r>
              <a:rPr sz="1350" spc="20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statements </a:t>
            </a:r>
            <a:r>
              <a:rPr sz="1350" dirty="0">
                <a:latin typeface="Poppins"/>
                <a:cs typeface="Poppins"/>
              </a:rPr>
              <a:t>User-friendly</a:t>
            </a:r>
            <a:r>
              <a:rPr sz="1350" spc="2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Gradio</a:t>
            </a:r>
            <a:r>
              <a:rPr sz="1350" spc="25" dirty="0">
                <a:latin typeface="Poppins"/>
                <a:cs typeface="Poppins"/>
              </a:rPr>
              <a:t> </a:t>
            </a:r>
            <a:r>
              <a:rPr sz="1350" dirty="0">
                <a:latin typeface="Poppins"/>
                <a:cs typeface="Poppins"/>
              </a:rPr>
              <a:t>web</a:t>
            </a:r>
            <a:r>
              <a:rPr sz="1350" spc="25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interface</a:t>
            </a:r>
            <a:endParaRPr sz="1350" dirty="0">
              <a:latin typeface="Poppins"/>
              <a:cs typeface="Poppi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374" y="1952624"/>
            <a:ext cx="4391025" cy="1962150"/>
            <a:chOff x="7191374" y="1952624"/>
            <a:chExt cx="4391025" cy="1962150"/>
          </a:xfrm>
        </p:grpSpPr>
        <p:sp>
          <p:nvSpPr>
            <p:cNvPr id="11" name="object 11"/>
            <p:cNvSpPr/>
            <p:nvPr/>
          </p:nvSpPr>
          <p:spPr>
            <a:xfrm>
              <a:off x="7191374" y="1952624"/>
              <a:ext cx="4391025" cy="1962150"/>
            </a:xfrm>
            <a:custGeom>
              <a:avLst/>
              <a:gdLst/>
              <a:ahLst/>
              <a:cxnLst/>
              <a:rect l="l" t="t" r="r" b="b"/>
              <a:pathLst>
                <a:path w="4391025" h="1962150">
                  <a:moveTo>
                    <a:pt x="4319827" y="1962149"/>
                  </a:moveTo>
                  <a:lnTo>
                    <a:pt x="71196" y="1962149"/>
                  </a:lnTo>
                  <a:lnTo>
                    <a:pt x="66240" y="1961661"/>
                  </a:lnTo>
                  <a:lnTo>
                    <a:pt x="29704" y="1946527"/>
                  </a:lnTo>
                  <a:lnTo>
                    <a:pt x="3885" y="1910487"/>
                  </a:lnTo>
                  <a:lnTo>
                    <a:pt x="0" y="1890953"/>
                  </a:lnTo>
                  <a:lnTo>
                    <a:pt x="0" y="1885949"/>
                  </a:lnTo>
                  <a:lnTo>
                    <a:pt x="0" y="71196"/>
                  </a:lnTo>
                  <a:lnTo>
                    <a:pt x="15619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19827" y="0"/>
                  </a:lnTo>
                  <a:lnTo>
                    <a:pt x="4361317" y="15621"/>
                  </a:lnTo>
                  <a:lnTo>
                    <a:pt x="4387136" y="51661"/>
                  </a:lnTo>
                  <a:lnTo>
                    <a:pt x="4391023" y="71196"/>
                  </a:lnTo>
                  <a:lnTo>
                    <a:pt x="4391023" y="1890953"/>
                  </a:lnTo>
                  <a:lnTo>
                    <a:pt x="4375401" y="1932443"/>
                  </a:lnTo>
                  <a:lnTo>
                    <a:pt x="4339361" y="1958263"/>
                  </a:lnTo>
                  <a:lnTo>
                    <a:pt x="4324782" y="1961661"/>
                  </a:lnTo>
                  <a:lnTo>
                    <a:pt x="4319827" y="19621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34474" y="2105024"/>
              <a:ext cx="500380" cy="571500"/>
            </a:xfrm>
            <a:custGeom>
              <a:avLst/>
              <a:gdLst/>
              <a:ahLst/>
              <a:cxnLst/>
              <a:rect l="l" t="t" r="r" b="b"/>
              <a:pathLst>
                <a:path w="500379" h="571500">
                  <a:moveTo>
                    <a:pt x="92310" y="571500"/>
                  </a:moveTo>
                  <a:lnTo>
                    <a:pt x="47997" y="571500"/>
                  </a:lnTo>
                  <a:lnTo>
                    <a:pt x="40858" y="569267"/>
                  </a:lnTo>
                  <a:lnTo>
                    <a:pt x="36514" y="563770"/>
                  </a:lnTo>
                  <a:lnTo>
                    <a:pt x="35706" y="556807"/>
                  </a:lnTo>
                  <a:lnTo>
                    <a:pt x="39179" y="550180"/>
                  </a:lnTo>
                  <a:lnTo>
                    <a:pt x="90524" y="498834"/>
                  </a:lnTo>
                  <a:lnTo>
                    <a:pt x="54765" y="486427"/>
                  </a:lnTo>
                  <a:lnTo>
                    <a:pt x="26049" y="462948"/>
                  </a:lnTo>
                  <a:lnTo>
                    <a:pt x="6939" y="430930"/>
                  </a:lnTo>
                  <a:lnTo>
                    <a:pt x="0" y="392906"/>
                  </a:lnTo>
                  <a:lnTo>
                    <a:pt x="0" y="107156"/>
                  </a:lnTo>
                  <a:lnTo>
                    <a:pt x="8423" y="65455"/>
                  </a:lnTo>
                  <a:lnTo>
                    <a:pt x="31393" y="31393"/>
                  </a:lnTo>
                  <a:lnTo>
                    <a:pt x="65455" y="8423"/>
                  </a:lnTo>
                  <a:lnTo>
                    <a:pt x="107156" y="0"/>
                  </a:lnTo>
                  <a:lnTo>
                    <a:pt x="392906" y="0"/>
                  </a:lnTo>
                  <a:lnTo>
                    <a:pt x="434607" y="8423"/>
                  </a:lnTo>
                  <a:lnTo>
                    <a:pt x="468669" y="31393"/>
                  </a:lnTo>
                  <a:lnTo>
                    <a:pt x="491638" y="65455"/>
                  </a:lnTo>
                  <a:lnTo>
                    <a:pt x="500062" y="107156"/>
                  </a:lnTo>
                  <a:lnTo>
                    <a:pt x="107156" y="107156"/>
                  </a:lnTo>
                  <a:lnTo>
                    <a:pt x="93240" y="109958"/>
                  </a:lnTo>
                  <a:lnTo>
                    <a:pt x="81888" y="117606"/>
                  </a:lnTo>
                  <a:lnTo>
                    <a:pt x="74240" y="128958"/>
                  </a:lnTo>
                  <a:lnTo>
                    <a:pt x="71437" y="142875"/>
                  </a:lnTo>
                  <a:lnTo>
                    <a:pt x="71437" y="250031"/>
                  </a:lnTo>
                  <a:lnTo>
                    <a:pt x="74240" y="263947"/>
                  </a:lnTo>
                  <a:lnTo>
                    <a:pt x="81888" y="275299"/>
                  </a:lnTo>
                  <a:lnTo>
                    <a:pt x="93240" y="282947"/>
                  </a:lnTo>
                  <a:lnTo>
                    <a:pt x="107156" y="285750"/>
                  </a:lnTo>
                  <a:lnTo>
                    <a:pt x="500062" y="285750"/>
                  </a:lnTo>
                  <a:lnTo>
                    <a:pt x="500062" y="357187"/>
                  </a:lnTo>
                  <a:lnTo>
                    <a:pt x="102419" y="357187"/>
                  </a:lnTo>
                  <a:lnTo>
                    <a:pt x="97863" y="358093"/>
                  </a:lnTo>
                  <a:lnTo>
                    <a:pt x="71437" y="388169"/>
                  </a:lnTo>
                  <a:lnTo>
                    <a:pt x="71437" y="397642"/>
                  </a:lnTo>
                  <a:lnTo>
                    <a:pt x="97863" y="427718"/>
                  </a:lnTo>
                  <a:lnTo>
                    <a:pt x="102419" y="428624"/>
                  </a:lnTo>
                  <a:lnTo>
                    <a:pt x="493561" y="428624"/>
                  </a:lnTo>
                  <a:lnTo>
                    <a:pt x="493141" y="430930"/>
                  </a:lnTo>
                  <a:lnTo>
                    <a:pt x="474079" y="462948"/>
                  </a:lnTo>
                  <a:lnTo>
                    <a:pt x="445401" y="486427"/>
                  </a:lnTo>
                  <a:lnTo>
                    <a:pt x="409537" y="498834"/>
                  </a:lnTo>
                  <a:lnTo>
                    <a:pt x="410765" y="500062"/>
                  </a:lnTo>
                  <a:lnTo>
                    <a:pt x="178593" y="500062"/>
                  </a:lnTo>
                  <a:lnTo>
                    <a:pt x="117537" y="561007"/>
                  </a:lnTo>
                  <a:lnTo>
                    <a:pt x="112104" y="565472"/>
                  </a:lnTo>
                  <a:lnTo>
                    <a:pt x="105970" y="568765"/>
                  </a:lnTo>
                  <a:lnTo>
                    <a:pt x="99313" y="570802"/>
                  </a:lnTo>
                  <a:lnTo>
                    <a:pt x="92310" y="571500"/>
                  </a:lnTo>
                  <a:close/>
                </a:path>
                <a:path w="500379" h="571500">
                  <a:moveTo>
                    <a:pt x="303609" y="285750"/>
                  </a:moveTo>
                  <a:lnTo>
                    <a:pt x="196453" y="285750"/>
                  </a:lnTo>
                  <a:lnTo>
                    <a:pt x="210369" y="282947"/>
                  </a:lnTo>
                  <a:lnTo>
                    <a:pt x="221721" y="275299"/>
                  </a:lnTo>
                  <a:lnTo>
                    <a:pt x="229369" y="263947"/>
                  </a:lnTo>
                  <a:lnTo>
                    <a:pt x="232171" y="250031"/>
                  </a:lnTo>
                  <a:lnTo>
                    <a:pt x="232171" y="142875"/>
                  </a:lnTo>
                  <a:lnTo>
                    <a:pt x="229369" y="128958"/>
                  </a:lnTo>
                  <a:lnTo>
                    <a:pt x="221721" y="117606"/>
                  </a:lnTo>
                  <a:lnTo>
                    <a:pt x="210369" y="109958"/>
                  </a:lnTo>
                  <a:lnTo>
                    <a:pt x="196453" y="107156"/>
                  </a:lnTo>
                  <a:lnTo>
                    <a:pt x="303609" y="107156"/>
                  </a:lnTo>
                  <a:lnTo>
                    <a:pt x="289693" y="109958"/>
                  </a:lnTo>
                  <a:lnTo>
                    <a:pt x="278341" y="117606"/>
                  </a:lnTo>
                  <a:lnTo>
                    <a:pt x="270693" y="128958"/>
                  </a:lnTo>
                  <a:lnTo>
                    <a:pt x="267890" y="142875"/>
                  </a:lnTo>
                  <a:lnTo>
                    <a:pt x="267890" y="250031"/>
                  </a:lnTo>
                  <a:lnTo>
                    <a:pt x="270693" y="263947"/>
                  </a:lnTo>
                  <a:lnTo>
                    <a:pt x="278341" y="275299"/>
                  </a:lnTo>
                  <a:lnTo>
                    <a:pt x="289693" y="282947"/>
                  </a:lnTo>
                  <a:lnTo>
                    <a:pt x="303609" y="285750"/>
                  </a:lnTo>
                  <a:close/>
                </a:path>
                <a:path w="500379" h="571500">
                  <a:moveTo>
                    <a:pt x="500062" y="285750"/>
                  </a:moveTo>
                  <a:lnTo>
                    <a:pt x="392906" y="285750"/>
                  </a:lnTo>
                  <a:lnTo>
                    <a:pt x="406822" y="282947"/>
                  </a:lnTo>
                  <a:lnTo>
                    <a:pt x="418174" y="275299"/>
                  </a:lnTo>
                  <a:lnTo>
                    <a:pt x="425822" y="263947"/>
                  </a:lnTo>
                  <a:lnTo>
                    <a:pt x="428625" y="250031"/>
                  </a:lnTo>
                  <a:lnTo>
                    <a:pt x="428625" y="142875"/>
                  </a:lnTo>
                  <a:lnTo>
                    <a:pt x="425822" y="128958"/>
                  </a:lnTo>
                  <a:lnTo>
                    <a:pt x="418174" y="117606"/>
                  </a:lnTo>
                  <a:lnTo>
                    <a:pt x="406822" y="109958"/>
                  </a:lnTo>
                  <a:lnTo>
                    <a:pt x="392906" y="107156"/>
                  </a:lnTo>
                  <a:lnTo>
                    <a:pt x="500062" y="107156"/>
                  </a:lnTo>
                  <a:lnTo>
                    <a:pt x="500062" y="285750"/>
                  </a:lnTo>
                  <a:close/>
                </a:path>
                <a:path w="500379" h="571500">
                  <a:moveTo>
                    <a:pt x="388169" y="428624"/>
                  </a:moveTo>
                  <a:lnTo>
                    <a:pt x="111892" y="428624"/>
                  </a:lnTo>
                  <a:lnTo>
                    <a:pt x="116449" y="427718"/>
                  </a:lnTo>
                  <a:lnTo>
                    <a:pt x="125201" y="424093"/>
                  </a:lnTo>
                  <a:lnTo>
                    <a:pt x="142874" y="397642"/>
                  </a:lnTo>
                  <a:lnTo>
                    <a:pt x="142874" y="388169"/>
                  </a:lnTo>
                  <a:lnTo>
                    <a:pt x="116449" y="358093"/>
                  </a:lnTo>
                  <a:lnTo>
                    <a:pt x="111892" y="357187"/>
                  </a:lnTo>
                  <a:lnTo>
                    <a:pt x="388169" y="357187"/>
                  </a:lnTo>
                  <a:lnTo>
                    <a:pt x="358093" y="383613"/>
                  </a:lnTo>
                  <a:lnTo>
                    <a:pt x="357187" y="388169"/>
                  </a:lnTo>
                  <a:lnTo>
                    <a:pt x="357187" y="397642"/>
                  </a:lnTo>
                  <a:lnTo>
                    <a:pt x="383613" y="427718"/>
                  </a:lnTo>
                  <a:lnTo>
                    <a:pt x="388169" y="428624"/>
                  </a:lnTo>
                  <a:close/>
                </a:path>
                <a:path w="500379" h="571500">
                  <a:moveTo>
                    <a:pt x="493561" y="428624"/>
                  </a:moveTo>
                  <a:lnTo>
                    <a:pt x="397642" y="428624"/>
                  </a:lnTo>
                  <a:lnTo>
                    <a:pt x="402199" y="427718"/>
                  </a:lnTo>
                  <a:lnTo>
                    <a:pt x="410951" y="424093"/>
                  </a:lnTo>
                  <a:lnTo>
                    <a:pt x="428624" y="397642"/>
                  </a:lnTo>
                  <a:lnTo>
                    <a:pt x="428624" y="388169"/>
                  </a:lnTo>
                  <a:lnTo>
                    <a:pt x="402199" y="358093"/>
                  </a:lnTo>
                  <a:lnTo>
                    <a:pt x="397642" y="357187"/>
                  </a:lnTo>
                  <a:lnTo>
                    <a:pt x="500062" y="357187"/>
                  </a:lnTo>
                  <a:lnTo>
                    <a:pt x="500062" y="392906"/>
                  </a:lnTo>
                  <a:lnTo>
                    <a:pt x="493561" y="428624"/>
                  </a:lnTo>
                  <a:close/>
                </a:path>
                <a:path w="500379" h="571500">
                  <a:moveTo>
                    <a:pt x="452065" y="571500"/>
                  </a:moveTo>
                  <a:lnTo>
                    <a:pt x="407640" y="571500"/>
                  </a:lnTo>
                  <a:lnTo>
                    <a:pt x="400637" y="570802"/>
                  </a:lnTo>
                  <a:lnTo>
                    <a:pt x="393980" y="568765"/>
                  </a:lnTo>
                  <a:lnTo>
                    <a:pt x="387846" y="565472"/>
                  </a:lnTo>
                  <a:lnTo>
                    <a:pt x="382413" y="561007"/>
                  </a:lnTo>
                  <a:lnTo>
                    <a:pt x="321468" y="500062"/>
                  </a:lnTo>
                  <a:lnTo>
                    <a:pt x="410765" y="500062"/>
                  </a:lnTo>
                  <a:lnTo>
                    <a:pt x="460883" y="550180"/>
                  </a:lnTo>
                  <a:lnTo>
                    <a:pt x="464418" y="556807"/>
                  </a:lnTo>
                  <a:lnTo>
                    <a:pt x="463632" y="563770"/>
                  </a:lnTo>
                  <a:lnTo>
                    <a:pt x="459266" y="569267"/>
                  </a:lnTo>
                  <a:lnTo>
                    <a:pt x="452065" y="571500"/>
                  </a:lnTo>
                  <a:close/>
                </a:path>
              </a:pathLst>
            </a:custGeom>
            <a:solidFill>
              <a:srgbClr val="005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84964" y="2787650"/>
            <a:ext cx="14052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55" dirty="0">
                <a:latin typeface="Trebuchet MS"/>
                <a:cs typeface="Trebuchet MS"/>
              </a:rPr>
              <a:t>Technology </a:t>
            </a:r>
            <a:r>
              <a:rPr sz="1200" b="1" spc="60" dirty="0">
                <a:latin typeface="Trebuchet MS"/>
                <a:cs typeface="Trebuchet MS"/>
              </a:rPr>
              <a:t>Stack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62981" y="3171824"/>
            <a:ext cx="2014855" cy="342900"/>
            <a:chOff x="8362981" y="3171824"/>
            <a:chExt cx="2014855" cy="342900"/>
          </a:xfrm>
        </p:grpSpPr>
        <p:sp>
          <p:nvSpPr>
            <p:cNvPr id="15" name="object 15"/>
            <p:cNvSpPr/>
            <p:nvPr/>
          </p:nvSpPr>
          <p:spPr>
            <a:xfrm>
              <a:off x="8362981" y="3193256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67611" y="221880"/>
                  </a:moveTo>
                  <a:lnTo>
                    <a:pt x="43032" y="221880"/>
                  </a:lnTo>
                  <a:lnTo>
                    <a:pt x="29017" y="219184"/>
                  </a:lnTo>
                  <a:lnTo>
                    <a:pt x="4991" y="185581"/>
                  </a:lnTo>
                  <a:lnTo>
                    <a:pt x="167" y="151575"/>
                  </a:lnTo>
                  <a:lnTo>
                    <a:pt x="61" y="150073"/>
                  </a:lnTo>
                  <a:lnTo>
                    <a:pt x="0" y="148351"/>
                  </a:lnTo>
                  <a:lnTo>
                    <a:pt x="1086" y="134029"/>
                  </a:lnTo>
                  <a:lnTo>
                    <a:pt x="1150" y="133179"/>
                  </a:lnTo>
                  <a:lnTo>
                    <a:pt x="1262" y="131710"/>
                  </a:lnTo>
                  <a:lnTo>
                    <a:pt x="21684" y="85783"/>
                  </a:lnTo>
                  <a:lnTo>
                    <a:pt x="49729" y="76549"/>
                  </a:lnTo>
                  <a:lnTo>
                    <a:pt x="148179" y="76549"/>
                  </a:lnTo>
                  <a:lnTo>
                    <a:pt x="148179" y="67441"/>
                  </a:lnTo>
                  <a:lnTo>
                    <a:pt x="76585" y="67441"/>
                  </a:lnTo>
                  <a:lnTo>
                    <a:pt x="76591" y="40116"/>
                  </a:lnTo>
                  <a:lnTo>
                    <a:pt x="112586" y="2879"/>
                  </a:lnTo>
                  <a:lnTo>
                    <a:pt x="112868" y="2879"/>
                  </a:lnTo>
                  <a:lnTo>
                    <a:pt x="129871" y="686"/>
                  </a:lnTo>
                  <a:lnTo>
                    <a:pt x="131175" y="686"/>
                  </a:lnTo>
                  <a:lnTo>
                    <a:pt x="147183" y="0"/>
                  </a:lnTo>
                  <a:lnTo>
                    <a:pt x="165607" y="686"/>
                  </a:lnTo>
                  <a:lnTo>
                    <a:pt x="183875" y="2879"/>
                  </a:lnTo>
                  <a:lnTo>
                    <a:pt x="197657" y="7351"/>
                  </a:lnTo>
                  <a:lnTo>
                    <a:pt x="209040" y="15445"/>
                  </a:lnTo>
                  <a:lnTo>
                    <a:pt x="213580" y="21967"/>
                  </a:lnTo>
                  <a:lnTo>
                    <a:pt x="100427" y="21967"/>
                  </a:lnTo>
                  <a:lnTo>
                    <a:pt x="94467" y="28061"/>
                  </a:lnTo>
                  <a:lnTo>
                    <a:pt x="94400" y="43130"/>
                  </a:lnTo>
                  <a:lnTo>
                    <a:pt x="100427" y="49224"/>
                  </a:lnTo>
                  <a:lnTo>
                    <a:pt x="219639" y="49224"/>
                  </a:lnTo>
                  <a:lnTo>
                    <a:pt x="219639" y="108294"/>
                  </a:lnTo>
                  <a:lnTo>
                    <a:pt x="216848" y="122463"/>
                  </a:lnTo>
                  <a:lnTo>
                    <a:pt x="209216" y="134029"/>
                  </a:lnTo>
                  <a:lnTo>
                    <a:pt x="197855" y="141852"/>
                  </a:lnTo>
                  <a:lnTo>
                    <a:pt x="183875" y="144727"/>
                  </a:lnTo>
                  <a:lnTo>
                    <a:pt x="112349" y="144727"/>
                  </a:lnTo>
                  <a:lnTo>
                    <a:pt x="95102" y="148351"/>
                  </a:lnTo>
                  <a:lnTo>
                    <a:pt x="80863" y="158097"/>
                  </a:lnTo>
                  <a:lnTo>
                    <a:pt x="71182" y="172275"/>
                  </a:lnTo>
                  <a:lnTo>
                    <a:pt x="67611" y="189197"/>
                  </a:lnTo>
                  <a:lnTo>
                    <a:pt x="67611" y="221880"/>
                  </a:lnTo>
                  <a:close/>
                </a:path>
                <a:path w="300354" h="300354">
                  <a:moveTo>
                    <a:pt x="219639" y="49224"/>
                  </a:moveTo>
                  <a:lnTo>
                    <a:pt x="115295" y="49224"/>
                  </a:lnTo>
                  <a:lnTo>
                    <a:pt x="121323" y="43130"/>
                  </a:lnTo>
                  <a:lnTo>
                    <a:pt x="121257" y="28061"/>
                  </a:lnTo>
                  <a:lnTo>
                    <a:pt x="115228" y="21967"/>
                  </a:lnTo>
                  <a:lnTo>
                    <a:pt x="213580" y="21967"/>
                  </a:lnTo>
                  <a:lnTo>
                    <a:pt x="216658" y="26388"/>
                  </a:lnTo>
                  <a:lnTo>
                    <a:pt x="216782" y="26566"/>
                  </a:lnTo>
                  <a:lnTo>
                    <a:pt x="219639" y="40116"/>
                  </a:lnTo>
                  <a:lnTo>
                    <a:pt x="219639" y="49224"/>
                  </a:lnTo>
                  <a:close/>
                </a:path>
                <a:path w="300354" h="300354">
                  <a:moveTo>
                    <a:pt x="149711" y="300037"/>
                  </a:moveTo>
                  <a:lnTo>
                    <a:pt x="102074" y="289316"/>
                  </a:lnTo>
                  <a:lnTo>
                    <a:pt x="79867" y="258246"/>
                  </a:lnTo>
                  <a:lnTo>
                    <a:pt x="79867" y="190068"/>
                  </a:lnTo>
                  <a:lnTo>
                    <a:pt x="82705" y="176107"/>
                  </a:lnTo>
                  <a:lnTo>
                    <a:pt x="90415" y="164526"/>
                  </a:lnTo>
                  <a:lnTo>
                    <a:pt x="101792" y="156624"/>
                  </a:lnTo>
                  <a:lnTo>
                    <a:pt x="115630" y="153702"/>
                  </a:lnTo>
                  <a:lnTo>
                    <a:pt x="187157" y="153702"/>
                  </a:lnTo>
                  <a:lnTo>
                    <a:pt x="204206" y="150073"/>
                  </a:lnTo>
                  <a:lnTo>
                    <a:pt x="218467" y="140240"/>
                  </a:lnTo>
                  <a:lnTo>
                    <a:pt x="228257" y="125787"/>
                  </a:lnTo>
                  <a:lnTo>
                    <a:pt x="231895" y="108294"/>
                  </a:lnTo>
                  <a:lnTo>
                    <a:pt x="231895" y="76549"/>
                  </a:lnTo>
                  <a:lnTo>
                    <a:pt x="258751" y="76549"/>
                  </a:lnTo>
                  <a:lnTo>
                    <a:pt x="294514" y="112848"/>
                  </a:lnTo>
                  <a:lnTo>
                    <a:pt x="299797" y="148763"/>
                  </a:lnTo>
                  <a:lnTo>
                    <a:pt x="299898" y="150073"/>
                  </a:lnTo>
                  <a:lnTo>
                    <a:pt x="288901" y="200181"/>
                  </a:lnTo>
                  <a:lnTo>
                    <a:pt x="272219" y="219184"/>
                  </a:lnTo>
                  <a:lnTo>
                    <a:pt x="272542" y="219184"/>
                  </a:lnTo>
                  <a:lnTo>
                    <a:pt x="258751" y="221880"/>
                  </a:lnTo>
                  <a:lnTo>
                    <a:pt x="151460" y="221880"/>
                  </a:lnTo>
                  <a:lnTo>
                    <a:pt x="151460" y="230988"/>
                  </a:lnTo>
                  <a:lnTo>
                    <a:pt x="222920" y="230988"/>
                  </a:lnTo>
                  <a:lnTo>
                    <a:pt x="222920" y="249138"/>
                  </a:lnTo>
                  <a:lnTo>
                    <a:pt x="184277" y="249138"/>
                  </a:lnTo>
                  <a:lnTo>
                    <a:pt x="178250" y="255165"/>
                  </a:lnTo>
                  <a:lnTo>
                    <a:pt x="178183" y="270234"/>
                  </a:lnTo>
                  <a:lnTo>
                    <a:pt x="184277" y="276396"/>
                  </a:lnTo>
                  <a:lnTo>
                    <a:pt x="216343" y="276396"/>
                  </a:lnTo>
                  <a:lnTo>
                    <a:pt x="211794" y="282205"/>
                  </a:lnTo>
                  <a:lnTo>
                    <a:pt x="200345" y="289627"/>
                  </a:lnTo>
                  <a:lnTo>
                    <a:pt x="187157" y="294612"/>
                  </a:lnTo>
                  <a:lnTo>
                    <a:pt x="167721" y="298850"/>
                  </a:lnTo>
                  <a:lnTo>
                    <a:pt x="149711" y="300037"/>
                  </a:lnTo>
                  <a:close/>
                </a:path>
                <a:path w="300354" h="300354">
                  <a:moveTo>
                    <a:pt x="216343" y="276396"/>
                  </a:moveTo>
                  <a:lnTo>
                    <a:pt x="199078" y="276396"/>
                  </a:lnTo>
                  <a:lnTo>
                    <a:pt x="204078" y="271340"/>
                  </a:lnTo>
                  <a:lnTo>
                    <a:pt x="205106" y="270234"/>
                  </a:lnTo>
                  <a:lnTo>
                    <a:pt x="205039" y="255165"/>
                  </a:lnTo>
                  <a:lnTo>
                    <a:pt x="199078" y="249138"/>
                  </a:lnTo>
                  <a:lnTo>
                    <a:pt x="222920" y="249138"/>
                  </a:lnTo>
                  <a:lnTo>
                    <a:pt x="222920" y="258246"/>
                  </a:lnTo>
                  <a:lnTo>
                    <a:pt x="219990" y="271340"/>
                  </a:lnTo>
                  <a:lnTo>
                    <a:pt x="219866" y="271896"/>
                  </a:lnTo>
                  <a:lnTo>
                    <a:pt x="216343" y="276396"/>
                  </a:lnTo>
                  <a:close/>
                </a:path>
              </a:pathLst>
            </a:custGeom>
            <a:solidFill>
              <a:srgbClr val="005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63049" y="3171824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53578" y="342899"/>
                  </a:moveTo>
                  <a:lnTo>
                    <a:pt x="32718" y="338691"/>
                  </a:lnTo>
                  <a:lnTo>
                    <a:pt x="15688" y="327211"/>
                  </a:lnTo>
                  <a:lnTo>
                    <a:pt x="4208" y="310181"/>
                  </a:lnTo>
                  <a:lnTo>
                    <a:pt x="0" y="289321"/>
                  </a:lnTo>
                  <a:lnTo>
                    <a:pt x="2357" y="273542"/>
                  </a:lnTo>
                  <a:lnTo>
                    <a:pt x="8965" y="259627"/>
                  </a:lnTo>
                  <a:lnTo>
                    <a:pt x="19128" y="248287"/>
                  </a:lnTo>
                  <a:lnTo>
                    <a:pt x="32146" y="240230"/>
                  </a:lnTo>
                  <a:lnTo>
                    <a:pt x="32146" y="102669"/>
                  </a:lnTo>
                  <a:lnTo>
                    <a:pt x="2497" y="69651"/>
                  </a:lnTo>
                  <a:lnTo>
                    <a:pt x="0" y="53578"/>
                  </a:lnTo>
                  <a:lnTo>
                    <a:pt x="4208" y="32718"/>
                  </a:lnTo>
                  <a:lnTo>
                    <a:pt x="15688" y="15688"/>
                  </a:lnTo>
                  <a:lnTo>
                    <a:pt x="32718" y="4208"/>
                  </a:lnTo>
                  <a:lnTo>
                    <a:pt x="53578" y="0"/>
                  </a:lnTo>
                  <a:lnTo>
                    <a:pt x="74438" y="4208"/>
                  </a:lnTo>
                  <a:lnTo>
                    <a:pt x="91467" y="15688"/>
                  </a:lnTo>
                  <a:lnTo>
                    <a:pt x="102947" y="32718"/>
                  </a:lnTo>
                  <a:lnTo>
                    <a:pt x="103913" y="37504"/>
                  </a:lnTo>
                  <a:lnTo>
                    <a:pt x="51446" y="37504"/>
                  </a:lnTo>
                  <a:lnTo>
                    <a:pt x="49396" y="37912"/>
                  </a:lnTo>
                  <a:lnTo>
                    <a:pt x="37504" y="51446"/>
                  </a:lnTo>
                  <a:lnTo>
                    <a:pt x="37504" y="55709"/>
                  </a:lnTo>
                  <a:lnTo>
                    <a:pt x="51446" y="69651"/>
                  </a:lnTo>
                  <a:lnTo>
                    <a:pt x="104658" y="69651"/>
                  </a:lnTo>
                  <a:lnTo>
                    <a:pt x="98190" y="83272"/>
                  </a:lnTo>
                  <a:lnTo>
                    <a:pt x="88028" y="94612"/>
                  </a:lnTo>
                  <a:lnTo>
                    <a:pt x="75009" y="102669"/>
                  </a:lnTo>
                  <a:lnTo>
                    <a:pt x="75009" y="161471"/>
                  </a:lnTo>
                  <a:lnTo>
                    <a:pt x="247034" y="161471"/>
                  </a:lnTo>
                  <a:lnTo>
                    <a:pt x="242784" y="167774"/>
                  </a:lnTo>
                  <a:lnTo>
                    <a:pt x="215535" y="186145"/>
                  </a:lnTo>
                  <a:lnTo>
                    <a:pt x="182165" y="192881"/>
                  </a:lnTo>
                  <a:lnTo>
                    <a:pt x="117871" y="192881"/>
                  </a:lnTo>
                  <a:lnTo>
                    <a:pt x="101200" y="196253"/>
                  </a:lnTo>
                  <a:lnTo>
                    <a:pt x="87575" y="205446"/>
                  </a:lnTo>
                  <a:lnTo>
                    <a:pt x="78382" y="219072"/>
                  </a:lnTo>
                  <a:lnTo>
                    <a:pt x="75009" y="235743"/>
                  </a:lnTo>
                  <a:lnTo>
                    <a:pt x="75009" y="240230"/>
                  </a:lnTo>
                  <a:lnTo>
                    <a:pt x="88028" y="248287"/>
                  </a:lnTo>
                  <a:lnTo>
                    <a:pt x="98190" y="259627"/>
                  </a:lnTo>
                  <a:lnTo>
                    <a:pt x="104658" y="273248"/>
                  </a:lnTo>
                  <a:lnTo>
                    <a:pt x="51446" y="273248"/>
                  </a:lnTo>
                  <a:lnTo>
                    <a:pt x="49968" y="273542"/>
                  </a:lnTo>
                  <a:lnTo>
                    <a:pt x="49670" y="273542"/>
                  </a:lnTo>
                  <a:lnTo>
                    <a:pt x="45457" y="275287"/>
                  </a:lnTo>
                  <a:lnTo>
                    <a:pt x="37504" y="287190"/>
                  </a:lnTo>
                  <a:lnTo>
                    <a:pt x="37504" y="291453"/>
                  </a:lnTo>
                  <a:lnTo>
                    <a:pt x="51446" y="305395"/>
                  </a:lnTo>
                  <a:lnTo>
                    <a:pt x="103913" y="305395"/>
                  </a:lnTo>
                  <a:lnTo>
                    <a:pt x="102947" y="310181"/>
                  </a:lnTo>
                  <a:lnTo>
                    <a:pt x="91467" y="327211"/>
                  </a:lnTo>
                  <a:lnTo>
                    <a:pt x="74438" y="338691"/>
                  </a:lnTo>
                  <a:lnTo>
                    <a:pt x="53578" y="342899"/>
                  </a:lnTo>
                  <a:close/>
                </a:path>
                <a:path w="300354" h="342900">
                  <a:moveTo>
                    <a:pt x="247034" y="161471"/>
                  </a:moveTo>
                  <a:lnTo>
                    <a:pt x="75009" y="161471"/>
                  </a:lnTo>
                  <a:lnTo>
                    <a:pt x="84824" y="156601"/>
                  </a:lnTo>
                  <a:lnTo>
                    <a:pt x="95310" y="153007"/>
                  </a:lnTo>
                  <a:lnTo>
                    <a:pt x="106361" y="150781"/>
                  </a:lnTo>
                  <a:lnTo>
                    <a:pt x="117871" y="150018"/>
                  </a:lnTo>
                  <a:lnTo>
                    <a:pt x="182165" y="150018"/>
                  </a:lnTo>
                  <a:lnTo>
                    <a:pt x="198836" y="146646"/>
                  </a:lnTo>
                  <a:lnTo>
                    <a:pt x="212462" y="137453"/>
                  </a:lnTo>
                  <a:lnTo>
                    <a:pt x="221655" y="123827"/>
                  </a:lnTo>
                  <a:lnTo>
                    <a:pt x="225028" y="107156"/>
                  </a:lnTo>
                  <a:lnTo>
                    <a:pt x="225028" y="102669"/>
                  </a:lnTo>
                  <a:lnTo>
                    <a:pt x="212009" y="94612"/>
                  </a:lnTo>
                  <a:lnTo>
                    <a:pt x="201847" y="83272"/>
                  </a:lnTo>
                  <a:lnTo>
                    <a:pt x="195378" y="69651"/>
                  </a:lnTo>
                  <a:lnTo>
                    <a:pt x="195221" y="69243"/>
                  </a:lnTo>
                  <a:lnTo>
                    <a:pt x="192881" y="53578"/>
                  </a:lnTo>
                  <a:lnTo>
                    <a:pt x="197090" y="32718"/>
                  </a:lnTo>
                  <a:lnTo>
                    <a:pt x="208569" y="15688"/>
                  </a:lnTo>
                  <a:lnTo>
                    <a:pt x="225599" y="4208"/>
                  </a:lnTo>
                  <a:lnTo>
                    <a:pt x="246459" y="0"/>
                  </a:lnTo>
                  <a:lnTo>
                    <a:pt x="267319" y="4208"/>
                  </a:lnTo>
                  <a:lnTo>
                    <a:pt x="284349" y="15688"/>
                  </a:lnTo>
                  <a:lnTo>
                    <a:pt x="295828" y="32718"/>
                  </a:lnTo>
                  <a:lnTo>
                    <a:pt x="296794" y="37504"/>
                  </a:lnTo>
                  <a:lnTo>
                    <a:pt x="244327" y="37504"/>
                  </a:lnTo>
                  <a:lnTo>
                    <a:pt x="242277" y="37912"/>
                  </a:lnTo>
                  <a:lnTo>
                    <a:pt x="230385" y="51446"/>
                  </a:lnTo>
                  <a:lnTo>
                    <a:pt x="230385" y="55709"/>
                  </a:lnTo>
                  <a:lnTo>
                    <a:pt x="244327" y="69651"/>
                  </a:lnTo>
                  <a:lnTo>
                    <a:pt x="297540" y="69651"/>
                  </a:lnTo>
                  <a:lnTo>
                    <a:pt x="291071" y="83272"/>
                  </a:lnTo>
                  <a:lnTo>
                    <a:pt x="280909" y="94612"/>
                  </a:lnTo>
                  <a:lnTo>
                    <a:pt x="267890" y="102669"/>
                  </a:lnTo>
                  <a:lnTo>
                    <a:pt x="267890" y="107156"/>
                  </a:lnTo>
                  <a:lnTo>
                    <a:pt x="261154" y="140526"/>
                  </a:lnTo>
                  <a:lnTo>
                    <a:pt x="247034" y="161471"/>
                  </a:lnTo>
                  <a:close/>
                </a:path>
                <a:path w="300354" h="342900">
                  <a:moveTo>
                    <a:pt x="104658" y="69651"/>
                  </a:moveTo>
                  <a:lnTo>
                    <a:pt x="55709" y="69651"/>
                  </a:lnTo>
                  <a:lnTo>
                    <a:pt x="57759" y="69243"/>
                  </a:lnTo>
                  <a:lnTo>
                    <a:pt x="61698" y="67612"/>
                  </a:lnTo>
                  <a:lnTo>
                    <a:pt x="69651" y="55709"/>
                  </a:lnTo>
                  <a:lnTo>
                    <a:pt x="69651" y="51446"/>
                  </a:lnTo>
                  <a:lnTo>
                    <a:pt x="55709" y="37504"/>
                  </a:lnTo>
                  <a:lnTo>
                    <a:pt x="103913" y="37504"/>
                  </a:lnTo>
                  <a:lnTo>
                    <a:pt x="107156" y="53578"/>
                  </a:lnTo>
                  <a:lnTo>
                    <a:pt x="104815" y="69243"/>
                  </a:lnTo>
                  <a:lnTo>
                    <a:pt x="104658" y="69651"/>
                  </a:lnTo>
                  <a:close/>
                </a:path>
                <a:path w="300354" h="342900">
                  <a:moveTo>
                    <a:pt x="297540" y="69651"/>
                  </a:moveTo>
                  <a:lnTo>
                    <a:pt x="248590" y="69651"/>
                  </a:lnTo>
                  <a:lnTo>
                    <a:pt x="250641" y="69243"/>
                  </a:lnTo>
                  <a:lnTo>
                    <a:pt x="254579" y="67612"/>
                  </a:lnTo>
                  <a:lnTo>
                    <a:pt x="262532" y="55709"/>
                  </a:lnTo>
                  <a:lnTo>
                    <a:pt x="262532" y="51446"/>
                  </a:lnTo>
                  <a:lnTo>
                    <a:pt x="248590" y="37504"/>
                  </a:lnTo>
                  <a:lnTo>
                    <a:pt x="296794" y="37504"/>
                  </a:lnTo>
                  <a:lnTo>
                    <a:pt x="300037" y="53578"/>
                  </a:lnTo>
                  <a:lnTo>
                    <a:pt x="297696" y="69243"/>
                  </a:lnTo>
                  <a:lnTo>
                    <a:pt x="297540" y="69651"/>
                  </a:lnTo>
                  <a:close/>
                </a:path>
                <a:path w="300354" h="342900">
                  <a:moveTo>
                    <a:pt x="103913" y="305395"/>
                  </a:moveTo>
                  <a:lnTo>
                    <a:pt x="55709" y="305395"/>
                  </a:lnTo>
                  <a:lnTo>
                    <a:pt x="57759" y="304987"/>
                  </a:lnTo>
                  <a:lnTo>
                    <a:pt x="61698" y="303356"/>
                  </a:lnTo>
                  <a:lnTo>
                    <a:pt x="69651" y="291453"/>
                  </a:lnTo>
                  <a:lnTo>
                    <a:pt x="69651" y="287190"/>
                  </a:lnTo>
                  <a:lnTo>
                    <a:pt x="57485" y="273542"/>
                  </a:lnTo>
                  <a:lnTo>
                    <a:pt x="57187" y="273542"/>
                  </a:lnTo>
                  <a:lnTo>
                    <a:pt x="55709" y="273248"/>
                  </a:lnTo>
                  <a:lnTo>
                    <a:pt x="104658" y="273248"/>
                  </a:lnTo>
                  <a:lnTo>
                    <a:pt x="104798" y="273542"/>
                  </a:lnTo>
                  <a:lnTo>
                    <a:pt x="107156" y="289321"/>
                  </a:lnTo>
                  <a:lnTo>
                    <a:pt x="103995" y="304987"/>
                  </a:lnTo>
                  <a:lnTo>
                    <a:pt x="103913" y="305395"/>
                  </a:lnTo>
                  <a:close/>
                </a:path>
              </a:pathLst>
            </a:custGeom>
            <a:solidFill>
              <a:srgbClr val="E31D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91724" y="3171824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342899" y="278606"/>
                  </a:moveTo>
                  <a:lnTo>
                    <a:pt x="42862" y="278606"/>
                  </a:lnTo>
                  <a:lnTo>
                    <a:pt x="26191" y="275233"/>
                  </a:lnTo>
                  <a:lnTo>
                    <a:pt x="12565" y="266040"/>
                  </a:lnTo>
                  <a:lnTo>
                    <a:pt x="3372" y="252414"/>
                  </a:lnTo>
                  <a:lnTo>
                    <a:pt x="0" y="235743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42862" y="42862"/>
                  </a:lnTo>
                  <a:lnTo>
                    <a:pt x="42862" y="192881"/>
                  </a:lnTo>
                  <a:lnTo>
                    <a:pt x="385762" y="192881"/>
                  </a:lnTo>
                  <a:lnTo>
                    <a:pt x="385762" y="235743"/>
                  </a:lnTo>
                  <a:lnTo>
                    <a:pt x="382389" y="252414"/>
                  </a:lnTo>
                  <a:lnTo>
                    <a:pt x="373196" y="266040"/>
                  </a:lnTo>
                  <a:lnTo>
                    <a:pt x="359570" y="275233"/>
                  </a:lnTo>
                  <a:lnTo>
                    <a:pt x="342899" y="278606"/>
                  </a:lnTo>
                  <a:close/>
                </a:path>
                <a:path w="386079" h="342900">
                  <a:moveTo>
                    <a:pt x="385762" y="192881"/>
                  </a:moveTo>
                  <a:lnTo>
                    <a:pt x="342899" y="192881"/>
                  </a:lnTo>
                  <a:lnTo>
                    <a:pt x="342899" y="42862"/>
                  </a:lnTo>
                  <a:lnTo>
                    <a:pt x="385762" y="42862"/>
                  </a:lnTo>
                  <a:lnTo>
                    <a:pt x="385762" y="192881"/>
                  </a:lnTo>
                  <a:close/>
                </a:path>
                <a:path w="386079" h="342900">
                  <a:moveTo>
                    <a:pt x="232194" y="300037"/>
                  </a:moveTo>
                  <a:lnTo>
                    <a:pt x="153568" y="300037"/>
                  </a:lnTo>
                  <a:lnTo>
                    <a:pt x="160734" y="278606"/>
                  </a:lnTo>
                  <a:lnTo>
                    <a:pt x="225028" y="278606"/>
                  </a:lnTo>
                  <a:lnTo>
                    <a:pt x="232194" y="300037"/>
                  </a:lnTo>
                  <a:close/>
                </a:path>
                <a:path w="386079" h="342900">
                  <a:moveTo>
                    <a:pt x="278606" y="342899"/>
                  </a:moveTo>
                  <a:lnTo>
                    <a:pt x="107156" y="342899"/>
                  </a:lnTo>
                  <a:lnTo>
                    <a:pt x="98806" y="341218"/>
                  </a:lnTo>
                  <a:lnTo>
                    <a:pt x="91995" y="336629"/>
                  </a:lnTo>
                  <a:lnTo>
                    <a:pt x="87406" y="329818"/>
                  </a:lnTo>
                  <a:lnTo>
                    <a:pt x="85724" y="321468"/>
                  </a:lnTo>
                  <a:lnTo>
                    <a:pt x="87406" y="313119"/>
                  </a:lnTo>
                  <a:lnTo>
                    <a:pt x="91995" y="306307"/>
                  </a:lnTo>
                  <a:lnTo>
                    <a:pt x="98806" y="301719"/>
                  </a:lnTo>
                  <a:lnTo>
                    <a:pt x="107156" y="300037"/>
                  </a:lnTo>
                  <a:lnTo>
                    <a:pt x="278606" y="300037"/>
                  </a:lnTo>
                  <a:lnTo>
                    <a:pt x="286955" y="301719"/>
                  </a:lnTo>
                  <a:lnTo>
                    <a:pt x="293767" y="306307"/>
                  </a:lnTo>
                  <a:lnTo>
                    <a:pt x="298355" y="313119"/>
                  </a:lnTo>
                  <a:lnTo>
                    <a:pt x="300037" y="321468"/>
                  </a:lnTo>
                  <a:lnTo>
                    <a:pt x="298355" y="329818"/>
                  </a:lnTo>
                  <a:lnTo>
                    <a:pt x="293767" y="336629"/>
                  </a:lnTo>
                  <a:lnTo>
                    <a:pt x="286955" y="341218"/>
                  </a:lnTo>
                  <a:lnTo>
                    <a:pt x="278606" y="342899"/>
                  </a:lnTo>
                  <a:close/>
                </a:path>
              </a:pathLst>
            </a:custGeom>
            <a:solidFill>
              <a:srgbClr val="009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68394" y="3568700"/>
            <a:ext cx="2239010" cy="348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615440" algn="l"/>
              </a:tabLst>
            </a:pPr>
            <a:r>
              <a:rPr sz="1050" spc="-10" dirty="0">
                <a:latin typeface="Poppins"/>
                <a:cs typeface="Poppins"/>
              </a:rPr>
              <a:t>Python</a:t>
            </a:r>
            <a:r>
              <a:rPr sz="1050" dirty="0">
                <a:latin typeface="Poppins"/>
                <a:cs typeface="Poppins"/>
              </a:rPr>
              <a:t>	</a:t>
            </a:r>
            <a:r>
              <a:rPr sz="1050" spc="-10" dirty="0">
                <a:latin typeface="Poppins"/>
                <a:cs typeface="Poppins"/>
              </a:rPr>
              <a:t>Conditional</a:t>
            </a:r>
            <a:r>
              <a:rPr lang="en-IN" sz="1050" spc="-10" dirty="0">
                <a:latin typeface="Poppins"/>
                <a:cs typeface="Poppins"/>
              </a:rPr>
              <a:t>       </a:t>
            </a:r>
            <a:r>
              <a:rPr lang="en-IN" sz="1050" dirty="0" err="1">
                <a:latin typeface="Poppins"/>
                <a:cs typeface="Poppins"/>
              </a:rPr>
              <a:t>Gradio</a:t>
            </a:r>
            <a:r>
              <a:rPr lang="en-IN" sz="1050" spc="-10" dirty="0">
                <a:latin typeface="Poppins"/>
                <a:cs typeface="Poppins"/>
              </a:rPr>
              <a:t> </a:t>
            </a:r>
            <a:r>
              <a:rPr lang="en-IN" sz="1050" spc="-25" dirty="0">
                <a:latin typeface="Poppins"/>
                <a:cs typeface="Poppins"/>
              </a:rPr>
              <a:t>UI</a:t>
            </a:r>
            <a:endParaRPr lang="en-IN" sz="1050" spc="-1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615440" algn="l"/>
              </a:tabLst>
            </a:pPr>
            <a:r>
              <a:rPr lang="en-IN" sz="1050" spc="-10" dirty="0">
                <a:latin typeface="Poppins"/>
                <a:cs typeface="Poppins"/>
              </a:rPr>
              <a:t>                  statements</a:t>
            </a:r>
            <a:r>
              <a:rPr sz="1050" dirty="0">
                <a:latin typeface="Poppins"/>
                <a:cs typeface="Poppins"/>
              </a:rPr>
              <a:t>	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1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Hyderabad</a:t>
            </a:r>
            <a:r>
              <a:rPr spc="-190" dirty="0"/>
              <a:t> </a:t>
            </a:r>
            <a:r>
              <a:rPr spc="-50" dirty="0"/>
              <a:t>Metro</a:t>
            </a:r>
            <a:r>
              <a:rPr spc="-190" dirty="0"/>
              <a:t> </a:t>
            </a:r>
            <a:r>
              <a:rPr spc="-60" dirty="0"/>
              <a:t>System</a:t>
            </a:r>
            <a:r>
              <a:rPr spc="-19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638299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285999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293370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407669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446722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4819649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49299" y="1092200"/>
            <a:ext cx="5086985" cy="3898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374050"/>
                </a:solidFill>
              </a:rPr>
              <a:t>Network</a:t>
            </a:r>
            <a:r>
              <a:rPr sz="1800" spc="-90" dirty="0">
                <a:solidFill>
                  <a:srgbClr val="374050"/>
                </a:solidFill>
              </a:rPr>
              <a:t> </a:t>
            </a:r>
            <a:r>
              <a:rPr sz="1800" spc="55" dirty="0">
                <a:solidFill>
                  <a:srgbClr val="374050"/>
                </a:solidFill>
              </a:rPr>
              <a:t>Overview</a:t>
            </a:r>
            <a:endParaRPr sz="1800" dirty="0"/>
          </a:p>
          <a:p>
            <a:pPr marL="203200">
              <a:lnSpc>
                <a:spcPct val="100000"/>
              </a:lnSpc>
              <a:spcBef>
                <a:spcPts val="1590"/>
              </a:spcBef>
            </a:pPr>
            <a:r>
              <a:rPr sz="1350" spc="-35" dirty="0">
                <a:solidFill>
                  <a:srgbClr val="E31D24"/>
                </a:solidFill>
                <a:latin typeface="Poppins"/>
                <a:cs typeface="Poppins"/>
              </a:rPr>
              <a:t>Red</a:t>
            </a:r>
            <a:r>
              <a:rPr sz="1350" spc="-100" dirty="0">
                <a:solidFill>
                  <a:srgbClr val="E31D24"/>
                </a:solidFill>
                <a:latin typeface="Poppins"/>
                <a:cs typeface="Poppins"/>
              </a:rPr>
              <a:t> </a:t>
            </a:r>
            <a:r>
              <a:rPr sz="1350" spc="-20" dirty="0">
                <a:solidFill>
                  <a:srgbClr val="E31D24"/>
                </a:solidFill>
                <a:latin typeface="Poppins"/>
                <a:cs typeface="Poppins"/>
              </a:rPr>
              <a:t>Line:</a:t>
            </a:r>
            <a:endParaRPr sz="1350" dirty="0">
              <a:latin typeface="Poppins"/>
              <a:cs typeface="Poppin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Miyapur</a:t>
            </a:r>
            <a:r>
              <a:rPr sz="1350" b="0" spc="9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Liberation Sans"/>
                <a:cs typeface="Liberation Sans"/>
              </a:rPr>
              <a:t>↔</a:t>
            </a:r>
            <a:r>
              <a:rPr sz="1350" b="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L.B.</a:t>
            </a:r>
            <a:r>
              <a:rPr sz="1350" b="0" spc="9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Nagar</a:t>
            </a:r>
            <a:r>
              <a:rPr sz="1350" b="0" spc="9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(29.21</a:t>
            </a:r>
            <a:r>
              <a:rPr sz="1350" b="0" spc="9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km,</a:t>
            </a:r>
            <a:r>
              <a:rPr sz="1350" b="0" spc="9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27</a:t>
            </a:r>
            <a:r>
              <a:rPr sz="1350" b="0" spc="9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10" dirty="0">
                <a:solidFill>
                  <a:srgbClr val="374050"/>
                </a:solidFill>
                <a:latin typeface="Poppins"/>
                <a:cs typeface="Poppins"/>
              </a:rPr>
              <a:t>stations)</a:t>
            </a:r>
            <a:endParaRPr sz="1350" dirty="0">
              <a:latin typeface="Poppins"/>
              <a:cs typeface="Poppins"/>
            </a:endParaRPr>
          </a:p>
          <a:p>
            <a:pPr marL="203200">
              <a:lnSpc>
                <a:spcPct val="100000"/>
              </a:lnSpc>
              <a:spcBef>
                <a:spcPts val="1380"/>
              </a:spcBef>
            </a:pPr>
            <a:r>
              <a:rPr sz="1350" spc="-40" dirty="0">
                <a:latin typeface="Poppins"/>
                <a:cs typeface="Poppins"/>
              </a:rPr>
              <a:t>Blue</a:t>
            </a:r>
            <a:r>
              <a:rPr sz="1350" spc="-100" dirty="0">
                <a:latin typeface="Poppins"/>
                <a:cs typeface="Poppins"/>
              </a:rPr>
              <a:t> </a:t>
            </a:r>
            <a:r>
              <a:rPr sz="1350" spc="-10" dirty="0">
                <a:latin typeface="Poppins"/>
                <a:cs typeface="Poppins"/>
              </a:rPr>
              <a:t>Line:</a:t>
            </a:r>
            <a:endParaRPr sz="1350" dirty="0">
              <a:latin typeface="Poppins"/>
              <a:cs typeface="Poppin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Nagole</a:t>
            </a:r>
            <a:r>
              <a:rPr sz="1350" b="0" spc="4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Liberation Sans"/>
                <a:cs typeface="Liberation Sans"/>
              </a:rPr>
              <a:t>↔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Raidurg</a:t>
            </a:r>
            <a:r>
              <a:rPr sz="1350" b="0" spc="4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50" dirty="0">
                <a:solidFill>
                  <a:srgbClr val="374050"/>
                </a:solidFill>
                <a:latin typeface="Poppins"/>
                <a:cs typeface="Poppins"/>
              </a:rPr>
              <a:t>(27</a:t>
            </a:r>
            <a:r>
              <a:rPr sz="1350" b="0" spc="4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km,</a:t>
            </a:r>
            <a:r>
              <a:rPr sz="1350" b="0" spc="4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23</a:t>
            </a:r>
            <a:r>
              <a:rPr sz="1350" b="0" spc="4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10" dirty="0">
                <a:solidFill>
                  <a:srgbClr val="374050"/>
                </a:solidFill>
                <a:latin typeface="Poppins"/>
                <a:cs typeface="Poppins"/>
              </a:rPr>
              <a:t>stations)</a:t>
            </a:r>
            <a:endParaRPr sz="1350" dirty="0">
              <a:latin typeface="Poppins"/>
              <a:cs typeface="Poppins"/>
            </a:endParaRPr>
          </a:p>
          <a:p>
            <a:pPr marL="203200">
              <a:lnSpc>
                <a:spcPct val="100000"/>
              </a:lnSpc>
              <a:spcBef>
                <a:spcPts val="1380"/>
              </a:spcBef>
            </a:pPr>
            <a:r>
              <a:rPr sz="1350" spc="-30" dirty="0">
                <a:solidFill>
                  <a:srgbClr val="009145"/>
                </a:solidFill>
                <a:latin typeface="Poppins"/>
                <a:cs typeface="Poppins"/>
              </a:rPr>
              <a:t>Green</a:t>
            </a:r>
            <a:r>
              <a:rPr sz="1350" spc="-80" dirty="0">
                <a:solidFill>
                  <a:srgbClr val="009145"/>
                </a:solidFill>
                <a:latin typeface="Poppins"/>
                <a:cs typeface="Poppins"/>
              </a:rPr>
              <a:t> </a:t>
            </a:r>
            <a:r>
              <a:rPr sz="1350" spc="-20" dirty="0">
                <a:solidFill>
                  <a:srgbClr val="009145"/>
                </a:solidFill>
                <a:latin typeface="Poppins"/>
                <a:cs typeface="Poppins"/>
              </a:rPr>
              <a:t>Line:</a:t>
            </a:r>
            <a:endParaRPr sz="1350" dirty="0">
              <a:latin typeface="Poppins"/>
              <a:cs typeface="Poppins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JBS</a:t>
            </a:r>
            <a:r>
              <a:rPr sz="1350" b="0" spc="5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Parade</a:t>
            </a:r>
            <a:r>
              <a:rPr sz="1350" b="0" spc="5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Ground</a:t>
            </a:r>
            <a:r>
              <a:rPr sz="1350" b="0" spc="5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Liberation Sans"/>
                <a:cs typeface="Liberation Sans"/>
              </a:rPr>
              <a:t>↔</a:t>
            </a:r>
            <a:r>
              <a:rPr sz="1350" b="0" spc="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MGBS</a:t>
            </a:r>
            <a:r>
              <a:rPr sz="1350" b="0" spc="5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60" dirty="0">
                <a:solidFill>
                  <a:srgbClr val="374050"/>
                </a:solidFill>
                <a:latin typeface="Poppins"/>
                <a:cs typeface="Poppins"/>
              </a:rPr>
              <a:t>(11</a:t>
            </a:r>
            <a:r>
              <a:rPr sz="1350" b="0" spc="5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km,</a:t>
            </a:r>
            <a:r>
              <a:rPr sz="1350" b="0" spc="5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10</a:t>
            </a:r>
            <a:r>
              <a:rPr sz="1350" b="0" spc="5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10" dirty="0">
                <a:solidFill>
                  <a:srgbClr val="374050"/>
                </a:solidFill>
                <a:latin typeface="Poppins"/>
                <a:cs typeface="Poppins"/>
              </a:rPr>
              <a:t>stations)</a:t>
            </a:r>
            <a:endParaRPr sz="135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90" dirty="0">
                <a:solidFill>
                  <a:srgbClr val="374050"/>
                </a:solidFill>
              </a:rPr>
              <a:t>Key</a:t>
            </a:r>
            <a:r>
              <a:rPr sz="1800" spc="-90" dirty="0">
                <a:solidFill>
                  <a:srgbClr val="374050"/>
                </a:solidFill>
              </a:rPr>
              <a:t> </a:t>
            </a:r>
            <a:r>
              <a:rPr lang="en-IN" sz="1800" spc="65" dirty="0">
                <a:solidFill>
                  <a:srgbClr val="374050"/>
                </a:solidFill>
              </a:rPr>
              <a:t>Interchange Stations</a:t>
            </a:r>
            <a:endParaRPr sz="1800" dirty="0"/>
          </a:p>
          <a:p>
            <a:pPr marL="184150">
              <a:lnSpc>
                <a:spcPct val="100000"/>
              </a:lnSpc>
              <a:spcBef>
                <a:spcPts val="1290"/>
              </a:spcBef>
            </a:pPr>
            <a:r>
              <a:rPr sz="1350" spc="-10" dirty="0">
                <a:solidFill>
                  <a:srgbClr val="374050"/>
                </a:solidFill>
                <a:latin typeface="Poppins"/>
                <a:cs typeface="Poppins"/>
              </a:rPr>
              <a:t>Ameerpet</a:t>
            </a:r>
            <a:r>
              <a:rPr sz="1350" spc="-5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↔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connects</a:t>
            </a:r>
            <a:r>
              <a:rPr sz="1350" b="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Red</a:t>
            </a:r>
            <a:r>
              <a:rPr sz="1350" b="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r>
              <a:rPr sz="1350" b="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60" dirty="0">
                <a:solidFill>
                  <a:srgbClr val="374050"/>
                </a:solidFill>
                <a:latin typeface="Poppins"/>
                <a:cs typeface="Poppins"/>
              </a:rPr>
              <a:t>&amp;</a:t>
            </a:r>
            <a:r>
              <a:rPr sz="1350" b="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Blue</a:t>
            </a:r>
            <a:r>
              <a:rPr sz="1350" b="0" spc="1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2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endParaRPr sz="1350" dirty="0">
              <a:latin typeface="Poppins"/>
              <a:cs typeface="Poppins"/>
            </a:endParaRPr>
          </a:p>
          <a:p>
            <a:pPr marL="184150">
              <a:lnSpc>
                <a:spcPct val="100000"/>
              </a:lnSpc>
              <a:spcBef>
                <a:spcPts val="1455"/>
              </a:spcBef>
            </a:pPr>
            <a:r>
              <a:rPr sz="1350" spc="-30" dirty="0">
                <a:solidFill>
                  <a:srgbClr val="374050"/>
                </a:solidFill>
                <a:latin typeface="Poppins"/>
                <a:cs typeface="Poppins"/>
              </a:rPr>
              <a:t>MG</a:t>
            </a:r>
            <a:r>
              <a:rPr sz="1350" spc="-1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Poppins"/>
                <a:cs typeface="Poppins"/>
              </a:rPr>
              <a:t>Bus</a:t>
            </a:r>
            <a:r>
              <a:rPr sz="1350" spc="-1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spc="-40" dirty="0">
                <a:solidFill>
                  <a:srgbClr val="374050"/>
                </a:solidFill>
                <a:latin typeface="Poppins"/>
                <a:cs typeface="Poppins"/>
              </a:rPr>
              <a:t>Station</a:t>
            </a:r>
            <a:r>
              <a:rPr sz="1350" spc="-1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Poppins"/>
                <a:cs typeface="Poppins"/>
              </a:rPr>
              <a:t>(MGBS)</a:t>
            </a:r>
            <a:r>
              <a:rPr sz="1350" spc="-5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↔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connects</a:t>
            </a:r>
            <a:r>
              <a:rPr sz="1350" b="0" spc="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Red</a:t>
            </a:r>
            <a:r>
              <a:rPr sz="1350" b="0" spc="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r>
              <a:rPr sz="1350" b="0" spc="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60" dirty="0">
                <a:solidFill>
                  <a:srgbClr val="374050"/>
                </a:solidFill>
                <a:latin typeface="Poppins"/>
                <a:cs typeface="Poppins"/>
              </a:rPr>
              <a:t>&amp;</a:t>
            </a:r>
            <a:r>
              <a:rPr sz="1350" b="0" spc="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Green</a:t>
            </a:r>
            <a:r>
              <a:rPr sz="1350" b="0" spc="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2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endParaRPr sz="1350" dirty="0">
              <a:latin typeface="Poppins"/>
              <a:cs typeface="Poppins"/>
            </a:endParaRPr>
          </a:p>
          <a:p>
            <a:pPr marL="184150">
              <a:lnSpc>
                <a:spcPct val="100000"/>
              </a:lnSpc>
              <a:spcBef>
                <a:spcPts val="1155"/>
              </a:spcBef>
            </a:pPr>
            <a:r>
              <a:rPr sz="1350" spc="-30" dirty="0">
                <a:solidFill>
                  <a:srgbClr val="374050"/>
                </a:solidFill>
                <a:latin typeface="Poppins"/>
                <a:cs typeface="Poppins"/>
              </a:rPr>
              <a:t>Parade</a:t>
            </a:r>
            <a:r>
              <a:rPr sz="1350" spc="-12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Poppins"/>
                <a:cs typeface="Poppins"/>
              </a:rPr>
              <a:t>Grounds</a:t>
            </a:r>
            <a:r>
              <a:rPr sz="1350" spc="-50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↔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connects</a:t>
            </a:r>
            <a:r>
              <a:rPr sz="1350" b="0" spc="1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Blue</a:t>
            </a:r>
            <a:r>
              <a:rPr sz="1350" b="0" spc="1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r>
              <a:rPr sz="1350" b="0" spc="1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60" dirty="0">
                <a:solidFill>
                  <a:srgbClr val="374050"/>
                </a:solidFill>
                <a:latin typeface="Poppins"/>
                <a:cs typeface="Poppins"/>
              </a:rPr>
              <a:t>&amp;</a:t>
            </a:r>
            <a:r>
              <a:rPr sz="1350" b="0" spc="1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dirty="0">
                <a:solidFill>
                  <a:srgbClr val="374050"/>
                </a:solidFill>
                <a:latin typeface="Poppins"/>
                <a:cs typeface="Poppins"/>
              </a:rPr>
              <a:t>Green</a:t>
            </a:r>
            <a:r>
              <a:rPr sz="1350" b="0" spc="15" dirty="0">
                <a:solidFill>
                  <a:srgbClr val="374050"/>
                </a:solidFill>
                <a:latin typeface="Poppins"/>
                <a:cs typeface="Poppins"/>
              </a:rPr>
              <a:t> </a:t>
            </a:r>
            <a:r>
              <a:rPr sz="1350" b="0" spc="-20" dirty="0">
                <a:solidFill>
                  <a:srgbClr val="374050"/>
                </a:solidFill>
                <a:latin typeface="Poppins"/>
                <a:cs typeface="Poppins"/>
              </a:rPr>
              <a:t>Line</a:t>
            </a:r>
            <a:endParaRPr sz="1350" dirty="0">
              <a:latin typeface="Poppins"/>
              <a:cs typeface="Poppi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1774" y="1485899"/>
            <a:ext cx="4514849" cy="36575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E249B-F2BC-A035-C413-7B6FD44A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8B7BC2-3E00-0798-AF9B-C0AF2E436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1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lang="en-IN" spc="-60" dirty="0"/>
              <a:t>Code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CFA4FD2-974D-CABA-955F-81727104EEE9}"/>
              </a:ext>
            </a:extLst>
          </p:cNvPr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3368BBA-5285-7965-60A4-DFBF5470ECE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C9EC4-762B-F2CE-FB60-0C9E469D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99406"/>
            <a:ext cx="9262219" cy="28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406DB-F0CC-4AF7-B189-DBCBEA2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AF5F42B3-9EC4-F795-2B82-9E533A89FD9D}"/>
              </a:ext>
            </a:extLst>
          </p:cNvPr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D7E69B4-B8EF-58A0-3DE7-1CDA462A36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Route </a:t>
            </a:r>
            <a:r>
              <a:rPr spc="-10" dirty="0"/>
              <a:t>Helper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B4F6D-7B5A-7115-D70F-EF2DDC2F2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5" y="1026932"/>
            <a:ext cx="10823330" cy="52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B521-B8F8-5972-FCD9-206F9BF2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C3B5AA-EE1F-8EEA-185E-91EE74F65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1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lang="en-IN" spc="-60" dirty="0"/>
              <a:t>Output screens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7885E3F-BA96-715F-2419-424FC1CE1FAE}"/>
              </a:ext>
            </a:extLst>
          </p:cNvPr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BFC7BFC-16F2-1D6B-5C60-722765A88F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4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FF56FA7-A2C9-1948-EEB0-D787B432E2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652051" y="6505257"/>
            <a:ext cx="3248422" cy="18081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/>
              <a:t>Hyderabad Metro Rute </a:t>
            </a:r>
            <a:r>
              <a:rPr spc="-10" dirty="0"/>
              <a:t>Helper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471052-F185-494B-C737-A5818182E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8" y="1038449"/>
            <a:ext cx="11220450" cy="47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0D62-0CEB-31B6-C739-0430E5950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5E7CD89B-2178-86A9-D41D-47DA70F971BB}"/>
              </a:ext>
            </a:extLst>
          </p:cNvPr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9DFD3C1-32FE-6598-7376-9CC318A3E9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652051" y="6505257"/>
            <a:ext cx="3248422" cy="18081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 err="1"/>
              <a:t>Hyderaba</a:t>
            </a:r>
            <a:r>
              <a:rPr lang="en-IN" dirty="0"/>
              <a:t>d</a:t>
            </a:r>
            <a:r>
              <a:rPr dirty="0"/>
              <a:t> Metro Route </a:t>
            </a:r>
            <a:r>
              <a:rPr spc="-10" dirty="0"/>
              <a:t>Helper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45D50-E0B7-28A0-3879-B29D0D09F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714"/>
            <a:ext cx="7562850" cy="323559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FB6A7-6DD2-5FE6-F5D8-2B6D7EC58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87084"/>
            <a:ext cx="7486422" cy="319899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13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183D-6D30-2037-3EAB-35A186CD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>
            <a:extLst>
              <a:ext uri="{FF2B5EF4-FFF2-40B4-BE49-F238E27FC236}">
                <a16:creationId xmlns:a16="http://schemas.microsoft.com/office/drawing/2014/main" id="{19DFE34B-54CA-6070-0473-FC167CFB5BE5}"/>
              </a:ext>
            </a:extLst>
          </p:cNvPr>
          <p:cNvSpPr/>
          <p:nvPr/>
        </p:nvSpPr>
        <p:spPr>
          <a:xfrm>
            <a:off x="0" y="876299"/>
            <a:ext cx="57150" cy="4772025"/>
          </a:xfrm>
          <a:custGeom>
            <a:avLst/>
            <a:gdLst/>
            <a:ahLst/>
            <a:cxnLst/>
            <a:rect l="l" t="t" r="r" b="b"/>
            <a:pathLst>
              <a:path w="57150" h="4772025">
                <a:moveTo>
                  <a:pt x="57149" y="4772024"/>
                </a:moveTo>
                <a:lnTo>
                  <a:pt x="0" y="4772024"/>
                </a:lnTo>
                <a:lnTo>
                  <a:pt x="0" y="0"/>
                </a:lnTo>
                <a:lnTo>
                  <a:pt x="57149" y="0"/>
                </a:lnTo>
                <a:lnTo>
                  <a:pt x="57149" y="4772024"/>
                </a:lnTo>
                <a:close/>
              </a:path>
            </a:pathLst>
          </a:custGeom>
          <a:solidFill>
            <a:srgbClr val="005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FEE5994-1CC1-158E-312C-613F59108A7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652051" y="6505257"/>
            <a:ext cx="3248422" cy="18081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50"/>
              </a:spcBef>
            </a:pPr>
            <a:r>
              <a:rPr dirty="0" err="1"/>
              <a:t>Hyderaba</a:t>
            </a:r>
            <a:r>
              <a:rPr lang="en-IN" dirty="0"/>
              <a:t>d</a:t>
            </a:r>
            <a:r>
              <a:rPr dirty="0"/>
              <a:t> Metro Route </a:t>
            </a:r>
            <a:r>
              <a:rPr spc="-10" dirty="0"/>
              <a:t>Helper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F15B6-1E18-8AF4-26E5-CD4ED51F45ED}"/>
              </a:ext>
            </a:extLst>
          </p:cNvPr>
          <p:cNvSpPr txBox="1"/>
          <p:nvPr/>
        </p:nvSpPr>
        <p:spPr>
          <a:xfrm>
            <a:off x="3352800" y="2600591"/>
            <a:ext cx="6677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0070C0"/>
                </a:solidFill>
              </a:rPr>
              <a:t>THA</a:t>
            </a:r>
            <a:r>
              <a:rPr lang="en-IN" sz="8000" dirty="0">
                <a:solidFill>
                  <a:srgbClr val="FF0000"/>
                </a:solidFill>
              </a:rPr>
              <a:t>NK</a:t>
            </a:r>
            <a:r>
              <a:rPr lang="en-IN" sz="8000" dirty="0"/>
              <a:t> </a:t>
            </a:r>
            <a:r>
              <a:rPr lang="en-IN" sz="8000" dirty="0">
                <a:solidFill>
                  <a:srgbClr val="00B05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653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227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Liberation Sans</vt:lpstr>
      <vt:lpstr>Poppins</vt:lpstr>
      <vt:lpstr>Trebuchet MS</vt:lpstr>
      <vt:lpstr>Office Theme</vt:lpstr>
      <vt:lpstr>Hyderabad Metro Route Helper</vt:lpstr>
      <vt:lpstr>Project Overview</vt:lpstr>
      <vt:lpstr>Hyderabad Metro System Analysis</vt:lpstr>
      <vt:lpstr>Code</vt:lpstr>
      <vt:lpstr>PowerPoint Presentation</vt:lpstr>
      <vt:lpstr>Output screens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Naidu Balakrishna</cp:lastModifiedBy>
  <cp:revision>2</cp:revision>
  <dcterms:created xsi:type="dcterms:W3CDTF">2025-08-04T17:19:53Z</dcterms:created>
  <dcterms:modified xsi:type="dcterms:W3CDTF">2025-08-04T17:43:16Z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2025-08-04T00:00:00Z</vt:filetime>
  </property>
</Properties>
</file>