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5" r:id="rId1"/>
  </p:sldMasterIdLst>
  <p:sldIdLst>
    <p:sldId id="269" r:id="rId2"/>
    <p:sldId id="267" r:id="rId3"/>
    <p:sldId id="268" r:id="rId4"/>
    <p:sldId id="266" r:id="rId5"/>
    <p:sldId id="257" r:id="rId6"/>
    <p:sldId id="260" r:id="rId7"/>
    <p:sldId id="259" r:id="rId8"/>
    <p:sldId id="262" r:id="rId9"/>
    <p:sldId id="270" r:id="rId10"/>
    <p:sldId id="264"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ri hari Reddy VUNADI" initials="ShRV" lastIdx="1" clrIdx="0">
    <p:extLst>
      <p:ext uri="{19B8F6BF-5375-455C-9EA6-DF929625EA0E}">
        <p15:presenceInfo xmlns:p15="http://schemas.microsoft.com/office/powerpoint/2012/main" userId="2d718b4ed02dd05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0" d="100"/>
          <a:sy n="70" d="100"/>
        </p:scale>
        <p:origin x="53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11/18/2019</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40651587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4F40B7-36AB-4376-BE14-EF7004D79BB9}" type="datetime1">
              <a:rPr lang="en-US" smtClean="0"/>
              <a:t>11/18/2019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7116088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87CAB8-DCAE-46A5-AADA-B3FAD11A54E0}" type="datetime1">
              <a:rPr lang="en-US" smtClean="0"/>
              <a:t>11/18/2019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6824877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11/18/2019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9203310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11/18/2019</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533747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11/18/2019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0253252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8A7F15D8-96D1-4781-BC50-CA8A088B2FE4}" type="datetime1">
              <a:rPr lang="en-US" smtClean="0"/>
              <a:t>11/18/2019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5643275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11/18/2019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1685939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11/18/2019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702060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11/18/2019</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14296747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11/18/2019</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6198297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F6FA2B21-3FCD-4721-B95C-427943F61125}" type="datetime1">
              <a:rPr lang="en-US" smtClean="0"/>
              <a:t>11/18/2019</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10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528944376"/>
      </p:ext>
    </p:extLst>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697" r:id="rId5"/>
    <p:sldLayoutId id="2147483703" r:id="rId6"/>
    <p:sldLayoutId id="2147483704" r:id="rId7"/>
    <p:sldLayoutId id="2147483694" r:id="rId8"/>
    <p:sldLayoutId id="2147483695" r:id="rId9"/>
    <p:sldLayoutId id="2147483696" r:id="rId10"/>
    <p:sldLayoutId id="2147483698" r:id="rId11"/>
  </p:sldLayoutIdLst>
  <p:hf sldNum="0" hdr="0" ftr="0" dt="0"/>
  <p:txStyles>
    <p:titleStyle>
      <a:lvl1pPr algn="l" defTabSz="914400" rtl="0" eaLnBrk="1" latinLnBrk="0" hangingPunct="1">
        <a:lnSpc>
          <a:spcPct val="90000"/>
        </a:lnSpc>
        <a:spcBef>
          <a:spcPct val="0"/>
        </a:spcBef>
        <a:buNone/>
        <a:defRPr lang="en-US" sz="44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7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5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Image result for lovely professional university image"/>
          <p:cNvPicPr/>
          <p:nvPr/>
        </p:nvPicPr>
        <p:blipFill>
          <a:blip r:embed="rId2">
            <a:extLst>
              <a:ext uri="{28A0092B-C50C-407E-A947-70E740481C1C}">
                <a14:useLocalDpi xmlns:a14="http://schemas.microsoft.com/office/drawing/2010/main" val="0"/>
              </a:ext>
            </a:extLst>
          </a:blip>
          <a:srcRect/>
          <a:stretch>
            <a:fillRect/>
          </a:stretch>
        </p:blipFill>
        <p:spPr bwMode="auto">
          <a:xfrm>
            <a:off x="3209544" y="482346"/>
            <a:ext cx="4173474" cy="2434590"/>
          </a:xfrm>
          <a:prstGeom prst="rect">
            <a:avLst/>
          </a:prstGeom>
          <a:noFill/>
          <a:ln>
            <a:noFill/>
          </a:ln>
        </p:spPr>
      </p:pic>
      <p:sp>
        <p:nvSpPr>
          <p:cNvPr id="5" name="TextBox 4"/>
          <p:cNvSpPr txBox="1"/>
          <p:nvPr/>
        </p:nvSpPr>
        <p:spPr>
          <a:xfrm>
            <a:off x="704088" y="3364992"/>
            <a:ext cx="10753344" cy="3016210"/>
          </a:xfrm>
          <a:prstGeom prst="rect">
            <a:avLst/>
          </a:prstGeom>
          <a:noFill/>
        </p:spPr>
        <p:txBody>
          <a:bodyPr wrap="square" rtlCol="0">
            <a:spAutoFit/>
          </a:bodyPr>
          <a:lstStyle/>
          <a:p>
            <a:pPr algn="just"/>
            <a:r>
              <a:rPr lang="en-US" sz="2800" dirty="0" smtClean="0"/>
              <a:t>                                     “</a:t>
            </a:r>
            <a:r>
              <a:rPr lang="en-US" sz="2800" dirty="0"/>
              <a:t>SUDOKU PROJECT”</a:t>
            </a:r>
          </a:p>
          <a:p>
            <a:r>
              <a:rPr lang="en-US" dirty="0"/>
              <a:t> </a:t>
            </a:r>
          </a:p>
          <a:p>
            <a:pPr algn="r"/>
            <a:r>
              <a:rPr lang="en-US" dirty="0"/>
              <a:t>              </a:t>
            </a:r>
            <a:r>
              <a:rPr lang="en-US" dirty="0" smtClean="0"/>
              <a:t> </a:t>
            </a:r>
            <a:r>
              <a:rPr lang="en-US" dirty="0"/>
              <a:t>Submitted </a:t>
            </a:r>
            <a:r>
              <a:rPr lang="en-US" dirty="0" smtClean="0"/>
              <a:t>by</a:t>
            </a:r>
            <a:endParaRPr lang="en-US" dirty="0"/>
          </a:p>
          <a:p>
            <a:pPr algn="r"/>
            <a:r>
              <a:rPr lang="en-US" dirty="0"/>
              <a:t>                                  Naidu Nagendra </a:t>
            </a:r>
            <a:r>
              <a:rPr lang="en-US" dirty="0" smtClean="0"/>
              <a:t>Babu-11805086-A17</a:t>
            </a:r>
            <a:endParaRPr lang="en-US" dirty="0"/>
          </a:p>
          <a:p>
            <a:pPr algn="r"/>
            <a:r>
              <a:rPr lang="en-US" dirty="0"/>
              <a:t>                                  Shaik Hiday </a:t>
            </a:r>
            <a:r>
              <a:rPr lang="en-US" dirty="0" smtClean="0"/>
              <a:t>Tulla-11804627-B43</a:t>
            </a:r>
            <a:endParaRPr lang="en-US" dirty="0"/>
          </a:p>
          <a:p>
            <a:pPr algn="r"/>
            <a:r>
              <a:rPr lang="en-US" dirty="0"/>
              <a:t>                    </a:t>
            </a:r>
            <a:r>
              <a:rPr lang="en-US" dirty="0" smtClean="0"/>
              <a:t>              </a:t>
            </a:r>
            <a:r>
              <a:rPr lang="en-US" dirty="0"/>
              <a:t>Gadde </a:t>
            </a:r>
            <a:r>
              <a:rPr lang="en-US" dirty="0" smtClean="0"/>
              <a:t>Satwik-11801553-A03                          </a:t>
            </a:r>
            <a:endParaRPr lang="en-US" dirty="0"/>
          </a:p>
          <a:p>
            <a:r>
              <a:rPr lang="en-US" dirty="0"/>
              <a:t>                      </a:t>
            </a:r>
            <a:r>
              <a:rPr lang="en-US" dirty="0" smtClean="0"/>
              <a:t>                                                                                                                          </a:t>
            </a:r>
            <a:r>
              <a:rPr lang="en-US" dirty="0"/>
              <a:t>Section:K18PG</a:t>
            </a:r>
          </a:p>
          <a:p>
            <a:r>
              <a:rPr lang="en-US" dirty="0"/>
              <a:t> </a:t>
            </a:r>
          </a:p>
          <a:p>
            <a:r>
              <a:rPr lang="en-US" dirty="0"/>
              <a:t>                                   </a:t>
            </a:r>
            <a:r>
              <a:rPr lang="en-US" dirty="0" smtClean="0"/>
              <a:t>                                                               Submitted </a:t>
            </a:r>
            <a:r>
              <a:rPr lang="en-US" dirty="0"/>
              <a:t>to:Sagar Pande</a:t>
            </a:r>
          </a:p>
          <a:p>
            <a:r>
              <a:rPr lang="en-US" dirty="0"/>
              <a:t> </a:t>
            </a:r>
          </a:p>
        </p:txBody>
      </p:sp>
    </p:spTree>
    <p:extLst>
      <p:ext uri="{BB962C8B-B14F-4D97-AF65-F5344CB8AC3E}">
        <p14:creationId xmlns:p14="http://schemas.microsoft.com/office/powerpoint/2010/main" val="23032715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CB77FFC-555A-4D97-8366-6F5ED4D518BC}"/>
              </a:ext>
            </a:extLst>
          </p:cNvPr>
          <p:cNvSpPr>
            <a:spLocks noGrp="1"/>
          </p:cNvSpPr>
          <p:nvPr>
            <p:ph type="title"/>
          </p:nvPr>
        </p:nvSpPr>
        <p:spPr/>
        <p:txBody>
          <a:bodyPr/>
          <a:lstStyle/>
          <a:p>
            <a:r>
              <a:rPr lang="en-US" dirty="0" smtClean="0"/>
              <a:t>game</a:t>
            </a:r>
            <a:endParaRPr lang="en-IN"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67698" y="1147619"/>
            <a:ext cx="4134427" cy="4782217"/>
          </a:xfrm>
          <a:prstGeom prst="rect">
            <a:avLst/>
          </a:prstGeom>
        </p:spPr>
      </p:pic>
    </p:spTree>
    <p:extLst>
      <p:ext uri="{BB962C8B-B14F-4D97-AF65-F5344CB8AC3E}">
        <p14:creationId xmlns:p14="http://schemas.microsoft.com/office/powerpoint/2010/main" val="10379048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FE960C0-64C0-4DFA-A178-BA14D63D9845}"/>
              </a:ext>
            </a:extLst>
          </p:cNvPr>
          <p:cNvSpPr>
            <a:spLocks noGrp="1"/>
          </p:cNvSpPr>
          <p:nvPr>
            <p:ph type="title"/>
          </p:nvPr>
        </p:nvSpPr>
        <p:spPr/>
        <p:txBody>
          <a:bodyPr/>
          <a:lstStyle/>
          <a:p>
            <a:r>
              <a:rPr lang="en-US" dirty="0" smtClean="0"/>
              <a:t>INTRODUCTION</a:t>
            </a:r>
            <a:endParaRPr lang="en-IN" dirty="0"/>
          </a:p>
        </p:txBody>
      </p:sp>
      <p:sp>
        <p:nvSpPr>
          <p:cNvPr id="3" name="Content Placeholder 2">
            <a:extLst>
              <a:ext uri="{FF2B5EF4-FFF2-40B4-BE49-F238E27FC236}">
                <a16:creationId xmlns="" xmlns:a16="http://schemas.microsoft.com/office/drawing/2014/main" id="{7B8C8D15-CAE9-4745-B3F5-A7FA858465B1}"/>
              </a:ext>
            </a:extLst>
          </p:cNvPr>
          <p:cNvSpPr>
            <a:spLocks noGrp="1"/>
          </p:cNvSpPr>
          <p:nvPr>
            <p:ph idx="1"/>
          </p:nvPr>
        </p:nvSpPr>
        <p:spPr/>
        <p:txBody>
          <a:bodyPr/>
          <a:lstStyle/>
          <a:p>
            <a:r>
              <a:rPr lang="en-US" b="1" i="1" dirty="0"/>
              <a:t>Sudoku </a:t>
            </a:r>
            <a:r>
              <a:rPr lang="en-US" dirty="0"/>
              <a:t>is the Japanese abbreviation of a phrase meaning the digits must remain single, also known as </a:t>
            </a:r>
            <a:r>
              <a:rPr lang="en-US" b="1" i="1" dirty="0"/>
              <a:t>Number Place</a:t>
            </a:r>
            <a:r>
              <a:rPr lang="en-US" dirty="0"/>
              <a:t>, where </a:t>
            </a:r>
            <a:r>
              <a:rPr lang="en-US" b="1" i="1" dirty="0"/>
              <a:t>Su</a:t>
            </a:r>
            <a:r>
              <a:rPr lang="en-US" dirty="0"/>
              <a:t> means number, </a:t>
            </a:r>
            <a:r>
              <a:rPr lang="en-US" b="1" i="1" dirty="0"/>
              <a:t>doku</a:t>
            </a:r>
            <a:r>
              <a:rPr lang="en-US" dirty="0"/>
              <a:t> which translates as single or bachelor. Sudoku is not a mathematical or arithmetical puzzle. It works just as well if the numbers are substituted with letters or some other symbols, but numbers work best. The aim of the puzzle is to enter a numerical digit</a:t>
            </a:r>
          </a:p>
          <a:p>
            <a:r>
              <a:rPr lang="en-US" dirty="0"/>
              <a:t>from 1 through 9 in each cell of a 9×9 grid made up of 3×3 </a:t>
            </a:r>
            <a:r>
              <a:rPr lang="en-US" dirty="0" smtClean="0"/>
              <a:t>sub squares </a:t>
            </a:r>
            <a:r>
              <a:rPr lang="en-US" dirty="0"/>
              <a:t>or </a:t>
            </a:r>
            <a:r>
              <a:rPr lang="en-US" dirty="0" smtClean="0"/>
              <a:t>subgrades, </a:t>
            </a:r>
            <a:r>
              <a:rPr lang="en-US" dirty="0"/>
              <a:t>starting with various digits given in some cells; each row, column, and </a:t>
            </a:r>
            <a:r>
              <a:rPr lang="en-US" dirty="0" smtClean="0"/>
              <a:t>sub squares </a:t>
            </a:r>
            <a:r>
              <a:rPr lang="en-US" dirty="0"/>
              <a:t>region must contain each of the numbers 1 to 9 exactly once. Throughout this document we refer to the whole puzzle as the </a:t>
            </a:r>
            <a:r>
              <a:rPr lang="en-US" b="1" dirty="0"/>
              <a:t>grid/game board</a:t>
            </a:r>
            <a:r>
              <a:rPr lang="en-US" dirty="0"/>
              <a:t>, a 3x3 </a:t>
            </a:r>
            <a:r>
              <a:rPr lang="en-US" dirty="0" smtClean="0"/>
              <a:t>sub grid </a:t>
            </a:r>
            <a:r>
              <a:rPr lang="en-US" dirty="0"/>
              <a:t>as a </a:t>
            </a:r>
            <a:r>
              <a:rPr lang="en-US" b="1" dirty="0"/>
              <a:t>block </a:t>
            </a:r>
            <a:r>
              <a:rPr lang="en-US" dirty="0"/>
              <a:t>and the individual grids that contains the number as a </a:t>
            </a:r>
            <a:r>
              <a:rPr lang="en-US" b="1" dirty="0"/>
              <a:t>cell</a:t>
            </a:r>
            <a:endParaRPr lang="en-US" dirty="0"/>
          </a:p>
          <a:p>
            <a:endParaRPr lang="en-IN" dirty="0"/>
          </a:p>
        </p:txBody>
      </p:sp>
    </p:spTree>
    <p:extLst>
      <p:ext uri="{BB962C8B-B14F-4D97-AF65-F5344CB8AC3E}">
        <p14:creationId xmlns:p14="http://schemas.microsoft.com/office/powerpoint/2010/main" val="8814317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2224" y="1598289"/>
            <a:ext cx="8266176" cy="3516208"/>
          </a:xfrm>
          <a:prstGeom prst="rect">
            <a:avLst/>
          </a:prstGeom>
        </p:spPr>
      </p:pic>
      <p:sp>
        <p:nvSpPr>
          <p:cNvPr id="2" name="TextBox 1"/>
          <p:cNvSpPr txBox="1"/>
          <p:nvPr/>
        </p:nvSpPr>
        <p:spPr>
          <a:xfrm>
            <a:off x="681587" y="649225"/>
            <a:ext cx="3835190" cy="769441"/>
          </a:xfrm>
          <a:prstGeom prst="rect">
            <a:avLst/>
          </a:prstGeom>
          <a:noFill/>
        </p:spPr>
        <p:txBody>
          <a:bodyPr wrap="square" rtlCol="0">
            <a:spAutoFit/>
          </a:bodyPr>
          <a:lstStyle/>
          <a:p>
            <a:r>
              <a:rPr lang="en-US" sz="4400" dirty="0" smtClean="0"/>
              <a:t>HOME PAGE</a:t>
            </a:r>
            <a:endParaRPr lang="en-US" sz="4400" kern="1200" dirty="0">
              <a:solidFill>
                <a:schemeClr val="tx1"/>
              </a:solidFill>
            </a:endParaRPr>
          </a:p>
        </p:txBody>
      </p:sp>
    </p:spTree>
    <p:extLst>
      <p:ext uri="{BB962C8B-B14F-4D97-AF65-F5344CB8AC3E}">
        <p14:creationId xmlns:p14="http://schemas.microsoft.com/office/powerpoint/2010/main" val="25464457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69C94D3-4593-4186-BDE7-91E326AB04FB}"/>
              </a:ext>
            </a:extLst>
          </p:cNvPr>
          <p:cNvSpPr>
            <a:spLocks noGrp="1"/>
          </p:cNvSpPr>
          <p:nvPr>
            <p:ph type="title"/>
          </p:nvPr>
        </p:nvSpPr>
        <p:spPr/>
        <p:txBody>
          <a:bodyPr/>
          <a:lstStyle/>
          <a:p>
            <a:r>
              <a:rPr lang="en-US" dirty="0"/>
              <a:t>Modules used in the project</a:t>
            </a:r>
            <a:endParaRPr lang="en-IN" dirty="0"/>
          </a:p>
        </p:txBody>
      </p:sp>
      <p:sp>
        <p:nvSpPr>
          <p:cNvPr id="3" name="Content Placeholder 2">
            <a:extLst>
              <a:ext uri="{FF2B5EF4-FFF2-40B4-BE49-F238E27FC236}">
                <a16:creationId xmlns="" xmlns:a16="http://schemas.microsoft.com/office/drawing/2014/main" id="{9059B14D-83DC-439D-B14C-6FF654CBCA88}"/>
              </a:ext>
            </a:extLst>
          </p:cNvPr>
          <p:cNvSpPr>
            <a:spLocks noGrp="1"/>
          </p:cNvSpPr>
          <p:nvPr>
            <p:ph idx="1"/>
          </p:nvPr>
        </p:nvSpPr>
        <p:spPr/>
        <p:txBody>
          <a:bodyPr/>
          <a:lstStyle/>
          <a:p>
            <a:r>
              <a:rPr lang="en-US" dirty="0"/>
              <a:t>Login </a:t>
            </a:r>
          </a:p>
          <a:p>
            <a:r>
              <a:rPr lang="en-US" dirty="0" smtClean="0"/>
              <a:t>Sign </a:t>
            </a:r>
            <a:r>
              <a:rPr lang="en-US" dirty="0"/>
              <a:t>up</a:t>
            </a:r>
          </a:p>
          <a:p>
            <a:r>
              <a:rPr lang="en-US" dirty="0" smtClean="0"/>
              <a:t>Reset</a:t>
            </a:r>
            <a:endParaRPr lang="en-US" dirty="0"/>
          </a:p>
          <a:p>
            <a:r>
              <a:rPr lang="en-US" dirty="0" smtClean="0"/>
              <a:t>Solve</a:t>
            </a:r>
            <a:endParaRPr lang="en-US" dirty="0"/>
          </a:p>
          <a:p>
            <a:r>
              <a:rPr lang="en-US" dirty="0"/>
              <a:t>P</a:t>
            </a:r>
            <a:r>
              <a:rPr lang="en-US" dirty="0" smtClean="0"/>
              <a:t>lay</a:t>
            </a:r>
            <a:endParaRPr lang="en-US" dirty="0"/>
          </a:p>
          <a:p>
            <a:r>
              <a:rPr lang="en-US" dirty="0" smtClean="0"/>
              <a:t>Stop</a:t>
            </a:r>
          </a:p>
          <a:p>
            <a:r>
              <a:rPr lang="en-US" dirty="0" smtClean="0"/>
              <a:t>Save</a:t>
            </a:r>
          </a:p>
          <a:p>
            <a:r>
              <a:rPr lang="en-US" dirty="0" smtClean="0"/>
              <a:t>Home page</a:t>
            </a:r>
            <a:endParaRPr lang="en-US" dirty="0"/>
          </a:p>
          <a:p>
            <a:endParaRPr lang="en-IN" dirty="0"/>
          </a:p>
        </p:txBody>
      </p:sp>
    </p:spTree>
    <p:extLst>
      <p:ext uri="{BB962C8B-B14F-4D97-AF65-F5344CB8AC3E}">
        <p14:creationId xmlns:p14="http://schemas.microsoft.com/office/powerpoint/2010/main" val="18912998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516C6C9-A14E-4989-BDE5-FEE1B271D967}"/>
              </a:ext>
            </a:extLst>
          </p:cNvPr>
          <p:cNvSpPr>
            <a:spLocks noGrp="1"/>
          </p:cNvSpPr>
          <p:nvPr>
            <p:ph type="title"/>
          </p:nvPr>
        </p:nvSpPr>
        <p:spPr/>
        <p:txBody>
          <a:bodyPr/>
          <a:lstStyle/>
          <a:p>
            <a:r>
              <a:rPr lang="en-US" dirty="0"/>
              <a:t>                       Login page</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26854" y="1942064"/>
            <a:ext cx="4172532" cy="3924848"/>
          </a:xfrm>
          <a:prstGeom prst="rect">
            <a:avLst/>
          </a:prstGeom>
        </p:spPr>
      </p:pic>
    </p:spTree>
    <p:extLst>
      <p:ext uri="{BB962C8B-B14F-4D97-AF65-F5344CB8AC3E}">
        <p14:creationId xmlns:p14="http://schemas.microsoft.com/office/powerpoint/2010/main" val="31274970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E92BC5A-60F0-4E2C-A4A3-84C558FDBFD4}"/>
              </a:ext>
            </a:extLst>
          </p:cNvPr>
          <p:cNvSpPr>
            <a:spLocks noGrp="1"/>
          </p:cNvSpPr>
          <p:nvPr>
            <p:ph type="title"/>
          </p:nvPr>
        </p:nvSpPr>
        <p:spPr/>
        <p:txBody>
          <a:bodyPr/>
          <a:lstStyle/>
          <a:p>
            <a:r>
              <a:rPr lang="en-US" dirty="0"/>
              <a:t>Login page </a:t>
            </a:r>
            <a:endParaRPr lang="en-IN" dirty="0"/>
          </a:p>
        </p:txBody>
      </p:sp>
      <p:sp>
        <p:nvSpPr>
          <p:cNvPr id="3" name="Content Placeholder 2">
            <a:extLst>
              <a:ext uri="{FF2B5EF4-FFF2-40B4-BE49-F238E27FC236}">
                <a16:creationId xmlns="" xmlns:a16="http://schemas.microsoft.com/office/drawing/2014/main" id="{6DE3FF0D-7DA5-49B1-821B-20BCB9488682}"/>
              </a:ext>
            </a:extLst>
          </p:cNvPr>
          <p:cNvSpPr>
            <a:spLocks noGrp="1"/>
          </p:cNvSpPr>
          <p:nvPr>
            <p:ph idx="1"/>
          </p:nvPr>
        </p:nvSpPr>
        <p:spPr/>
        <p:txBody>
          <a:bodyPr/>
          <a:lstStyle/>
          <a:p>
            <a:r>
              <a:rPr lang="en-US" dirty="0"/>
              <a:t>To create the login page we use the normal basic python code</a:t>
            </a:r>
          </a:p>
          <a:p>
            <a:endParaRPr lang="en-US" dirty="0"/>
          </a:p>
          <a:p>
            <a:r>
              <a:rPr lang="en-US" dirty="0"/>
              <a:t>The information provided in the login page is stored in the data base</a:t>
            </a:r>
          </a:p>
          <a:p>
            <a:endParaRPr lang="en-US" dirty="0"/>
          </a:p>
          <a:p>
            <a:r>
              <a:rPr lang="en-US" dirty="0"/>
              <a:t>In the login page we provided the “user name “ and the “password” to users</a:t>
            </a:r>
            <a:endParaRPr lang="en-IN" dirty="0"/>
          </a:p>
        </p:txBody>
      </p:sp>
    </p:spTree>
    <p:extLst>
      <p:ext uri="{BB962C8B-B14F-4D97-AF65-F5344CB8AC3E}">
        <p14:creationId xmlns:p14="http://schemas.microsoft.com/office/powerpoint/2010/main" val="33640180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3E03510-A78C-466C-BADD-64A8B5AA1793}"/>
              </a:ext>
            </a:extLst>
          </p:cNvPr>
          <p:cNvSpPr>
            <a:spLocks noGrp="1"/>
          </p:cNvSpPr>
          <p:nvPr>
            <p:ph type="title"/>
          </p:nvPr>
        </p:nvSpPr>
        <p:spPr/>
        <p:txBody>
          <a:bodyPr/>
          <a:lstStyle/>
          <a:p>
            <a:r>
              <a:rPr lang="en-US" dirty="0"/>
              <a:t>Sign up page</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88285" y="1421764"/>
            <a:ext cx="4848902" cy="4563112"/>
          </a:xfrm>
          <a:prstGeom prst="rect">
            <a:avLst/>
          </a:prstGeom>
        </p:spPr>
      </p:pic>
    </p:spTree>
    <p:extLst>
      <p:ext uri="{BB962C8B-B14F-4D97-AF65-F5344CB8AC3E}">
        <p14:creationId xmlns:p14="http://schemas.microsoft.com/office/powerpoint/2010/main" val="4340767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1647328-30EE-402A-B38F-034D031D9E32}"/>
              </a:ext>
            </a:extLst>
          </p:cNvPr>
          <p:cNvSpPr>
            <a:spLocks noGrp="1"/>
          </p:cNvSpPr>
          <p:nvPr>
            <p:ph type="title"/>
          </p:nvPr>
        </p:nvSpPr>
        <p:spPr/>
        <p:txBody>
          <a:bodyPr/>
          <a:lstStyle/>
          <a:p>
            <a:r>
              <a:rPr lang="en-US" dirty="0" smtClean="0"/>
              <a:t>Start Game </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66934" y="1328394"/>
            <a:ext cx="4172532" cy="4772691"/>
          </a:xfrm>
          <a:prstGeom prst="rect">
            <a:avLst/>
          </a:prstGeom>
        </p:spPr>
      </p:pic>
    </p:spTree>
    <p:extLst>
      <p:ext uri="{BB962C8B-B14F-4D97-AF65-F5344CB8AC3E}">
        <p14:creationId xmlns:p14="http://schemas.microsoft.com/office/powerpoint/2010/main" val="6151955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77240" y="1014984"/>
            <a:ext cx="9555480" cy="4770537"/>
          </a:xfrm>
          <a:prstGeom prst="rect">
            <a:avLst/>
          </a:prstGeom>
          <a:noFill/>
        </p:spPr>
        <p:txBody>
          <a:bodyPr wrap="square" rtlCol="0">
            <a:spAutoFit/>
          </a:bodyPr>
          <a:lstStyle/>
          <a:p>
            <a:r>
              <a:rPr lang="en-US" sz="4400" dirty="0"/>
              <a:t>Rules</a:t>
            </a:r>
            <a:r>
              <a:rPr lang="en-US" sz="4400" dirty="0" smtClean="0"/>
              <a:t>:</a:t>
            </a:r>
          </a:p>
          <a:p>
            <a:endParaRPr lang="en-US" sz="4400" dirty="0"/>
          </a:p>
          <a:p>
            <a:r>
              <a:rPr lang="en-US" sz="2400" dirty="0"/>
              <a:t>Solving a Sudoku puzzle can be rather tricky, but the rules of the game are quite simple. Solving a Sudoku puzzle does </a:t>
            </a:r>
            <a:r>
              <a:rPr lang="en-US" sz="2400" b="1" dirty="0"/>
              <a:t>not </a:t>
            </a:r>
            <a:r>
              <a:rPr lang="en-US" sz="2400" dirty="0"/>
              <a:t>require knowledge of mathematics; simple logic suffices. The objective of Sudoku is to enter a digit from 1 through 9 in each cell, in such a way that</a:t>
            </a:r>
            <a:r>
              <a:rPr lang="en-US" sz="2400" dirty="0" smtClean="0"/>
              <a:t>:</a:t>
            </a:r>
          </a:p>
          <a:p>
            <a:endParaRPr lang="en-US" sz="2400" dirty="0"/>
          </a:p>
          <a:p>
            <a:r>
              <a:rPr lang="en-US" sz="2400" dirty="0"/>
              <a:t>I. Each horizontal </a:t>
            </a:r>
            <a:r>
              <a:rPr lang="en-US" sz="2400" b="1" dirty="0"/>
              <a:t>row </a:t>
            </a:r>
            <a:r>
              <a:rPr lang="en-US" sz="2400" dirty="0"/>
              <a:t>contains each digit exactly </a:t>
            </a:r>
            <a:r>
              <a:rPr lang="en-US" sz="2400" b="1" dirty="0"/>
              <a:t>once</a:t>
            </a:r>
            <a:endParaRPr lang="en-US" sz="2400" dirty="0"/>
          </a:p>
          <a:p>
            <a:r>
              <a:rPr lang="en-US" sz="2400" dirty="0"/>
              <a:t>II. Each vertical </a:t>
            </a:r>
            <a:r>
              <a:rPr lang="en-US" sz="2400" b="1" dirty="0"/>
              <a:t>column </a:t>
            </a:r>
            <a:r>
              <a:rPr lang="en-US" sz="2400" dirty="0"/>
              <a:t>contains each digit exactly </a:t>
            </a:r>
            <a:r>
              <a:rPr lang="en-US" sz="2400" b="1" dirty="0"/>
              <a:t>once</a:t>
            </a:r>
            <a:endParaRPr lang="en-US" sz="2400" dirty="0"/>
          </a:p>
          <a:p>
            <a:r>
              <a:rPr lang="en-US" sz="2400" dirty="0"/>
              <a:t>III. Each sub grid or </a:t>
            </a:r>
            <a:r>
              <a:rPr lang="en-US" sz="2400" b="1" dirty="0"/>
              <a:t>region </a:t>
            </a:r>
            <a:r>
              <a:rPr lang="en-US" sz="2400" dirty="0"/>
              <a:t>contains each digit exactly </a:t>
            </a:r>
            <a:r>
              <a:rPr lang="en-US" sz="2400" b="1" dirty="0"/>
              <a:t>once</a:t>
            </a:r>
            <a:endParaRPr lang="en-US" sz="2400" dirty="0"/>
          </a:p>
          <a:p>
            <a:r>
              <a:rPr lang="en-US" sz="2400" b="1" dirty="0"/>
              <a:t> </a:t>
            </a:r>
            <a:endParaRPr lang="en-US" sz="2400" dirty="0"/>
          </a:p>
        </p:txBody>
      </p:sp>
    </p:spTree>
    <p:extLst>
      <p:ext uri="{BB962C8B-B14F-4D97-AF65-F5344CB8AC3E}">
        <p14:creationId xmlns:p14="http://schemas.microsoft.com/office/powerpoint/2010/main" val="160306497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
      <a:dk1>
        <a:srgbClr val="000000"/>
      </a:dk1>
      <a:lt1>
        <a:srgbClr val="FFFFFF"/>
      </a:lt1>
      <a:dk2>
        <a:srgbClr val="41243D"/>
      </a:dk2>
      <a:lt2>
        <a:srgbClr val="E2E5E8"/>
      </a:lt2>
      <a:accent1>
        <a:srgbClr val="E78129"/>
      </a:accent1>
      <a:accent2>
        <a:srgbClr val="D52117"/>
      </a:accent2>
      <a:accent3>
        <a:srgbClr val="E7296F"/>
      </a:accent3>
      <a:accent4>
        <a:srgbClr val="D517AC"/>
      </a:accent4>
      <a:accent5>
        <a:srgbClr val="C129E7"/>
      </a:accent5>
      <a:accent6>
        <a:srgbClr val="702FD9"/>
      </a:accent6>
      <a:hlink>
        <a:srgbClr val="3F83BF"/>
      </a:hlink>
      <a:folHlink>
        <a:srgbClr val="7F7F7F"/>
      </a:folHlink>
    </a:clrScheme>
    <a:fontScheme name="Savon">
      <a:majorFont>
        <a:latin typeface="Gill Sans MT"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docProps/app.xml><?xml version="1.0" encoding="utf-8"?>
<Properties xmlns="http://schemas.openxmlformats.org/officeDocument/2006/extended-properties" xmlns:vt="http://schemas.openxmlformats.org/officeDocument/2006/docPropsVTypes">
  <TotalTime>93</TotalTime>
  <Words>326</Words>
  <Application>Microsoft Office PowerPoint</Application>
  <PresentationFormat>Widescreen</PresentationFormat>
  <Paragraphs>41</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Garamond</vt:lpstr>
      <vt:lpstr>Gill Sans MT</vt:lpstr>
      <vt:lpstr>SavonVTI</vt:lpstr>
      <vt:lpstr>PowerPoint Presentation</vt:lpstr>
      <vt:lpstr>INTRODUCTION</vt:lpstr>
      <vt:lpstr>PowerPoint Presentation</vt:lpstr>
      <vt:lpstr>Modules used in the project</vt:lpstr>
      <vt:lpstr>                       Login page</vt:lpstr>
      <vt:lpstr>Login page </vt:lpstr>
      <vt:lpstr>Sign up page</vt:lpstr>
      <vt:lpstr>Start Game </vt:lpstr>
      <vt:lpstr>PowerPoint Presentation</vt:lpstr>
      <vt:lpstr>game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EVENT MANAGEMENT</dc:title>
  <dc:creator>Sri hari Reddy VUNADI</dc:creator>
  <cp:lastModifiedBy>Nagendra Babu Naidu</cp:lastModifiedBy>
  <cp:revision>12</cp:revision>
  <dcterms:created xsi:type="dcterms:W3CDTF">2019-11-08T19:39:15Z</dcterms:created>
  <dcterms:modified xsi:type="dcterms:W3CDTF">2019-11-18T08:07:53Z</dcterms:modified>
</cp:coreProperties>
</file>