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9" r:id="rId2"/>
    <p:sldId id="258" r:id="rId3"/>
    <p:sldId id="260" r:id="rId4"/>
    <p:sldId id="267" r:id="rId5"/>
    <p:sldId id="268" r:id="rId6"/>
    <p:sldId id="262" r:id="rId7"/>
    <p:sldId id="261" r:id="rId8"/>
    <p:sldId id="264" r:id="rId9"/>
    <p:sldId id="266" r:id="rId10"/>
    <p:sldId id="265"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50" d="100"/>
          <a:sy n="50" d="100"/>
        </p:scale>
        <p:origin x="504" y="7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785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917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0137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7284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886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6079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1742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7422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21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331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87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0011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562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4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9065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2821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488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3/7/2022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476957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69" y="1347982"/>
            <a:ext cx="10364451" cy="4076773"/>
          </a:xfrm>
        </p:spPr>
        <p:txBody>
          <a:bodyPr/>
          <a:lstStyle/>
          <a:p>
            <a:r>
              <a:rPr lang="en-US" dirty="0" smtClean="0"/>
              <a:t>EMPLOYEE MANAGEMENT SYSTEM</a:t>
            </a:r>
            <a:br>
              <a:rPr lang="en-US" dirty="0" smtClean="0"/>
            </a:br>
            <a:r>
              <a:rPr lang="en-US" dirty="0"/>
              <a:t> </a:t>
            </a:r>
            <a:r>
              <a:rPr lang="en-US" dirty="0" smtClean="0"/>
              <a:t>                                              - SRINIVAS</a:t>
            </a:r>
            <a:br>
              <a:rPr lang="en-US" dirty="0" smtClean="0"/>
            </a:br>
            <a:r>
              <a:rPr lang="en-US" dirty="0" smtClean="0"/>
              <a:t>                                              -RAMYA</a:t>
            </a:r>
            <a:br>
              <a:rPr lang="en-US" dirty="0" smtClean="0"/>
            </a:br>
            <a:r>
              <a:rPr lang="en-US" dirty="0" smtClean="0"/>
              <a:t>                                             -CHINNIBABU</a:t>
            </a:r>
            <a:endParaRPr lang="en-US" dirty="0"/>
          </a:p>
        </p:txBody>
      </p:sp>
    </p:spTree>
    <p:extLst>
      <p:ext uri="{BB962C8B-B14F-4D97-AF65-F5344CB8AC3E}">
        <p14:creationId xmlns:p14="http://schemas.microsoft.com/office/powerpoint/2010/main" val="2779888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5315" y="1150706"/>
            <a:ext cx="9812133" cy="5260370"/>
          </a:xfrm>
          <a:prstGeom prst="rect">
            <a:avLst/>
          </a:prstGeom>
        </p:spPr>
      </p:pic>
    </p:spTree>
    <p:extLst>
      <p:ext uri="{BB962C8B-B14F-4D97-AF65-F5344CB8AC3E}">
        <p14:creationId xmlns:p14="http://schemas.microsoft.com/office/powerpoint/2010/main" val="2466127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900" y="3136900"/>
            <a:ext cx="5516934" cy="2933700"/>
          </a:xfrm>
        </p:spPr>
        <p:txBody>
          <a:bodyPr/>
          <a:lstStyle/>
          <a:p>
            <a:r>
              <a:rPr lang="en-US" dirty="0" smtClean="0"/>
              <a:t>THANK YOU</a:t>
            </a:r>
            <a:endParaRPr lang="en-US" dirty="0"/>
          </a:p>
        </p:txBody>
      </p:sp>
    </p:spTree>
    <p:extLst>
      <p:ext uri="{BB962C8B-B14F-4D97-AF65-F5344CB8AC3E}">
        <p14:creationId xmlns:p14="http://schemas.microsoft.com/office/powerpoint/2010/main" val="2310415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Employee management system – </a:t>
            </a:r>
          </a:p>
          <a:p>
            <a:pPr marL="0" indent="0">
              <a:buNone/>
            </a:pPr>
            <a:r>
              <a:rPr lang="en-US" dirty="0"/>
              <a:t> </a:t>
            </a:r>
            <a:r>
              <a:rPr lang="en-US" dirty="0" smtClean="0"/>
              <a:t>               An </a:t>
            </a:r>
            <a:r>
              <a:rPr lang="en-US" dirty="0"/>
              <a:t>employee management system is </a:t>
            </a:r>
            <a:r>
              <a:rPr lang="en-US" b="1" dirty="0"/>
              <a:t>a software</a:t>
            </a:r>
            <a:r>
              <a:rPr lang="en-US" dirty="0"/>
              <a:t>, that helps your employees </a:t>
            </a:r>
            <a:r>
              <a:rPr lang="en-US" dirty="0" smtClean="0"/>
              <a:t> to </a:t>
            </a:r>
            <a:r>
              <a:rPr lang="en-US" dirty="0"/>
              <a:t>give their best efforts every day to achieve the goals of your organization. It guides and manages employees efforts in the right direction. It also securely stores and manages personal and other work-related details for your employees.</a:t>
            </a:r>
            <a:endParaRPr lang="en-US" dirty="0"/>
          </a:p>
        </p:txBody>
      </p:sp>
    </p:spTree>
    <p:extLst>
      <p:ext uri="{BB962C8B-B14F-4D97-AF65-F5344CB8AC3E}">
        <p14:creationId xmlns:p14="http://schemas.microsoft.com/office/powerpoint/2010/main" val="2883238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The objective of “Employee Management System” is </a:t>
            </a:r>
            <a:r>
              <a:rPr lang="en-US" b="1" dirty="0"/>
              <a:t>designing a scheduling system for a work </a:t>
            </a:r>
            <a:r>
              <a:rPr lang="en-US" b="1" dirty="0" err="1"/>
              <a:t>centre</a:t>
            </a:r>
            <a:r>
              <a:rPr lang="en-US" dirty="0"/>
              <a:t>. Scheduling is such a tool with which the process of intimating activities and notifications will be easy and even online in the organization where it is installed.</a:t>
            </a:r>
            <a:endParaRPr lang="en-US" dirty="0"/>
          </a:p>
        </p:txBody>
      </p:sp>
    </p:spTree>
    <p:extLst>
      <p:ext uri="{BB962C8B-B14F-4D97-AF65-F5344CB8AC3E}">
        <p14:creationId xmlns:p14="http://schemas.microsoft.com/office/powerpoint/2010/main" val="2315736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1181529"/>
            <a:ext cx="9694554" cy="1284269"/>
          </a:xfrm>
        </p:spPr>
        <p:txBody>
          <a:bodyPr/>
          <a:lstStyle/>
          <a:p>
            <a:r>
              <a:rPr lang="en-US" dirty="0" smtClean="0"/>
              <a:t>Using software</a:t>
            </a:r>
            <a:endParaRPr lang="en-US" dirty="0"/>
          </a:p>
        </p:txBody>
      </p:sp>
      <p:sp>
        <p:nvSpPr>
          <p:cNvPr id="3" name="Text Placeholder 2"/>
          <p:cNvSpPr>
            <a:spLocks noGrp="1"/>
          </p:cNvSpPr>
          <p:nvPr>
            <p:ph type="body" idx="1"/>
          </p:nvPr>
        </p:nvSpPr>
        <p:spPr>
          <a:xfrm>
            <a:off x="1514551" y="2794468"/>
            <a:ext cx="8825658" cy="1798079"/>
          </a:xfrm>
        </p:spPr>
        <p:txBody>
          <a:bodyPr>
            <a:normAutofit/>
          </a:bodyPr>
          <a:lstStyle/>
          <a:p>
            <a:r>
              <a:rPr lang="en-US" dirty="0" smtClean="0"/>
              <a:t>FRONT END: HTML, CSS</a:t>
            </a:r>
          </a:p>
          <a:p>
            <a:r>
              <a:rPr lang="en-US" dirty="0" smtClean="0"/>
              <a:t>BACK END: SPRING BOOT</a:t>
            </a:r>
          </a:p>
          <a:p>
            <a:r>
              <a:rPr lang="en-US" dirty="0" smtClean="0"/>
              <a:t>DATABASE: ORACLE SQL</a:t>
            </a:r>
            <a:endParaRPr lang="en-US" dirty="0"/>
          </a:p>
        </p:txBody>
      </p:sp>
    </p:spTree>
    <p:extLst>
      <p:ext uri="{BB962C8B-B14F-4D97-AF65-F5344CB8AC3E}">
        <p14:creationId xmlns:p14="http://schemas.microsoft.com/office/powerpoint/2010/main" val="1905802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2136339"/>
            <a:ext cx="8343900" cy="2308324"/>
          </a:xfrm>
          <a:prstGeom prst="rect">
            <a:avLst/>
          </a:prstGeom>
        </p:spPr>
        <p:txBody>
          <a:bodyPr wrap="square">
            <a:spAutoFit/>
          </a:bodyPr>
          <a:lstStyle/>
          <a:p>
            <a:r>
              <a:rPr lang="en-US" b="1" dirty="0">
                <a:solidFill>
                  <a:srgbClr val="202124"/>
                </a:solidFill>
                <a:latin typeface="Google Sans"/>
              </a:rPr>
              <a:t>Some of the common benefits of having an EMS in your organization are –</a:t>
            </a:r>
            <a:endParaRPr lang="en-US" dirty="0">
              <a:solidFill>
                <a:srgbClr val="202124"/>
              </a:solidFill>
              <a:latin typeface="Google Sans"/>
            </a:endParaRPr>
          </a:p>
          <a:p>
            <a:pPr>
              <a:buFont typeface="Arial" panose="020B0604020202020204" pitchFamily="34" charset="0"/>
              <a:buChar char="•"/>
            </a:pPr>
            <a:r>
              <a:rPr lang="en-US" dirty="0">
                <a:solidFill>
                  <a:srgbClr val="202124"/>
                </a:solidFill>
                <a:latin typeface="arial" panose="020B0604020202020204" pitchFamily="34" charset="0"/>
              </a:rPr>
              <a:t>Efficiency And Better Accuracy.</a:t>
            </a:r>
          </a:p>
          <a:p>
            <a:pPr>
              <a:buFont typeface="Arial" panose="020B0604020202020204" pitchFamily="34" charset="0"/>
              <a:buChar char="•"/>
            </a:pPr>
            <a:r>
              <a:rPr lang="en-US" dirty="0">
                <a:solidFill>
                  <a:srgbClr val="202124"/>
                </a:solidFill>
                <a:latin typeface="arial" panose="020B0604020202020204" pitchFamily="34" charset="0"/>
              </a:rPr>
              <a:t>Fewer Compliance Risks.</a:t>
            </a:r>
          </a:p>
          <a:p>
            <a:pPr>
              <a:buFont typeface="Arial" panose="020B0604020202020204" pitchFamily="34" charset="0"/>
              <a:buChar char="•"/>
            </a:pPr>
            <a:r>
              <a:rPr lang="en-US" dirty="0">
                <a:solidFill>
                  <a:srgbClr val="202124"/>
                </a:solidFill>
                <a:latin typeface="arial" panose="020B0604020202020204" pitchFamily="34" charset="0"/>
              </a:rPr>
              <a:t>Boosted Profitability.</a:t>
            </a:r>
          </a:p>
          <a:p>
            <a:pPr>
              <a:buFont typeface="Arial" panose="020B0604020202020204" pitchFamily="34" charset="0"/>
              <a:buChar char="•"/>
            </a:pPr>
            <a:r>
              <a:rPr lang="en-US" dirty="0">
                <a:solidFill>
                  <a:srgbClr val="202124"/>
                </a:solidFill>
                <a:latin typeface="arial" panose="020B0604020202020204" pitchFamily="34" charset="0"/>
              </a:rPr>
              <a:t>Very Few Manual Errors.</a:t>
            </a:r>
          </a:p>
          <a:p>
            <a:pPr>
              <a:buFont typeface="Arial" panose="020B0604020202020204" pitchFamily="34" charset="0"/>
              <a:buChar char="•"/>
            </a:pPr>
            <a:r>
              <a:rPr lang="en-US" dirty="0">
                <a:solidFill>
                  <a:srgbClr val="202124"/>
                </a:solidFill>
                <a:latin typeface="arial" panose="020B0604020202020204" pitchFamily="34" charset="0"/>
              </a:rPr>
              <a:t>Higher Productivity.</a:t>
            </a:r>
          </a:p>
          <a:p>
            <a:pPr>
              <a:buFont typeface="Arial" panose="020B0604020202020204" pitchFamily="34" charset="0"/>
              <a:buChar char="•"/>
            </a:pPr>
            <a:r>
              <a:rPr lang="en-US" dirty="0">
                <a:solidFill>
                  <a:srgbClr val="202124"/>
                </a:solidFill>
                <a:latin typeface="arial" panose="020B0604020202020204" pitchFamily="34" charset="0"/>
              </a:rPr>
              <a:t>Higher Motivation.</a:t>
            </a:r>
          </a:p>
          <a:p>
            <a:pPr>
              <a:buFont typeface="Arial" panose="020B0604020202020204" pitchFamily="34" charset="0"/>
              <a:buChar char="•"/>
            </a:pPr>
            <a:r>
              <a:rPr lang="en-US" dirty="0">
                <a:solidFill>
                  <a:srgbClr val="202124"/>
                </a:solidFill>
                <a:latin typeface="arial" panose="020B0604020202020204" pitchFamily="34" charset="0"/>
              </a:rPr>
              <a:t>Lower Costs.</a:t>
            </a:r>
            <a:endParaRPr lang="en-US"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24902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Step1: We have created login page using html with </a:t>
            </a:r>
            <a:r>
              <a:rPr lang="en-US" dirty="0" err="1" smtClean="0"/>
              <a:t>springboot</a:t>
            </a:r>
            <a:r>
              <a:rPr lang="en-US" dirty="0" smtClean="0"/>
              <a:t> by user enter username and password. </a:t>
            </a:r>
          </a:p>
          <a:p>
            <a:r>
              <a:rPr lang="en-US" dirty="0" smtClean="0"/>
              <a:t>Step2: Add employee</a:t>
            </a:r>
          </a:p>
          <a:p>
            <a:r>
              <a:rPr lang="en-US" dirty="0" smtClean="0"/>
              <a:t>Step3: we will enter details of employees and click on submit button.</a:t>
            </a:r>
          </a:p>
          <a:p>
            <a:r>
              <a:rPr lang="en-US" dirty="0" smtClean="0"/>
              <a:t>Step4: next page shows the employee details. Next we will do edit and delete of employee details.</a:t>
            </a:r>
          </a:p>
          <a:p>
            <a:endParaRPr lang="en-US" dirty="0"/>
          </a:p>
        </p:txBody>
      </p:sp>
    </p:spTree>
    <p:extLst>
      <p:ext uri="{BB962C8B-B14F-4D97-AF65-F5344CB8AC3E}">
        <p14:creationId xmlns:p14="http://schemas.microsoft.com/office/powerpoint/2010/main" val="3293397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13" y="1152983"/>
            <a:ext cx="10163718" cy="5025775"/>
          </a:xfrm>
        </p:spPr>
      </p:pic>
    </p:spTree>
    <p:extLst>
      <p:ext uri="{BB962C8B-B14F-4D97-AF65-F5344CB8AC3E}">
        <p14:creationId xmlns:p14="http://schemas.microsoft.com/office/powerpoint/2010/main" val="3086732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39739" y="1130159"/>
            <a:ext cx="9709079" cy="5332286"/>
          </a:xfrm>
          <a:prstGeom prst="rect">
            <a:avLst/>
          </a:prstGeom>
        </p:spPr>
      </p:pic>
    </p:spTree>
    <p:extLst>
      <p:ext uri="{BB962C8B-B14F-4D97-AF65-F5344CB8AC3E}">
        <p14:creationId xmlns:p14="http://schemas.microsoft.com/office/powerpoint/2010/main" val="1162080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3707" y="1160980"/>
            <a:ext cx="9904287" cy="5229548"/>
          </a:xfrm>
          <a:prstGeom prst="rect">
            <a:avLst/>
          </a:prstGeom>
        </p:spPr>
      </p:pic>
    </p:spTree>
    <p:extLst>
      <p:ext uri="{BB962C8B-B14F-4D97-AF65-F5344CB8AC3E}">
        <p14:creationId xmlns:p14="http://schemas.microsoft.com/office/powerpoint/2010/main" val="32332109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156</TotalTime>
  <Words>139</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vt:lpstr>
      <vt:lpstr>Century Gothic</vt:lpstr>
      <vt:lpstr>Google Sans</vt:lpstr>
      <vt:lpstr>Wingdings 3</vt:lpstr>
      <vt:lpstr>Ion</vt:lpstr>
      <vt:lpstr>EMPLOYEE MANAGEMENT SYSTEM                                                - SRINIVAS                                               -RAMYA                                              -CHINNIBABU</vt:lpstr>
      <vt:lpstr>PowerPoint Presentation</vt:lpstr>
      <vt:lpstr>PowerPoint Presentation</vt:lpstr>
      <vt:lpstr>Using software</vt:lpstr>
      <vt:lpstr>PowerPoint Presentation</vt:lpstr>
      <vt:lpstr>PowerPoint Presentation</vt:lpstr>
      <vt:lpstr>Login page</vt:lpstr>
      <vt:lpstr>PowerPoint Presentation</vt:lpstr>
      <vt:lpstr>PowerPoint Presentation</vt:lpstr>
      <vt:lpstr>PowerPoint Presentation</vt:lpstr>
      <vt:lpstr>THANK YOU</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Rella Chinni Babu</dc:creator>
  <cp:lastModifiedBy>Rella Chinni Babu</cp:lastModifiedBy>
  <cp:revision>11</cp:revision>
  <dcterms:created xsi:type="dcterms:W3CDTF">2022-03-07T09:42:38Z</dcterms:created>
  <dcterms:modified xsi:type="dcterms:W3CDTF">2022-03-07T12:18:45Z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d371c4e4-630b-4706-a633-27e9c92f5c0d</vt:lpwstr>
  </property>
  <property fmtid="{D5CDD505-2E9C-101B-9397-08002B2CF9AE}" pid="3" name="HCLClassification">
    <vt:lpwstr>HCL_Cla5s_C0nf1dent1al</vt:lpwstr>
  </property>
</Properties>
</file>