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443A-6C80-E29E-5BC5-52D3BD070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76F1E-52DD-2628-99C9-28DE715DC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9644C-7C6A-41F6-C951-F5E8D24D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076-A7CF-4CF8-ACD3-47722CB51E0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BDAB8-0DC8-44AF-EEF3-C3985BB1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2508E-EC71-D5AF-21D6-4F029F03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0139-A888-43F5-9BDE-1BC25360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8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5D74-3958-9FCE-608E-0E99C877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35669-5C59-093D-14EF-A6510FDEB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B5FF1-FDF3-F108-1F1B-29688F4D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076-A7CF-4CF8-ACD3-47722CB51E0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9193E-C50B-E8B4-3E49-7965F6FC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0FB4F-3A47-130D-902E-75B4F263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0139-A888-43F5-9BDE-1BC25360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2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F460E-B203-7912-7A07-766D5C6D7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2BA01-A87F-492F-954E-D4D0E934E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5865A-1036-CE6A-1DEC-03A3F14B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076-A7CF-4CF8-ACD3-47722CB51E0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1E278-C843-622D-EEFA-9F3C327E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0AA53-4CEE-FE9E-D04B-DFEA469E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0139-A888-43F5-9BDE-1BC25360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7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7C26-B8E6-AC2A-8F1E-36524D91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853D8-6201-1BED-176F-294C411CB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A9A32-5BB9-0F53-04C2-C990AF49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076-A7CF-4CF8-ACD3-47722CB51E0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7A824-0AFE-629A-4549-80354958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9B643-9313-8ADB-8B16-E570E5EB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0139-A888-43F5-9BDE-1BC25360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4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78FD-926F-CA0E-E7A9-E73ABD7B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E099D-8AF1-B0FC-4DB0-B75F447A5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094C8-5DCC-4890-7222-116294EE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076-A7CF-4CF8-ACD3-47722CB51E0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435F-DA7C-658C-07CC-9DCB4356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E1E6F-9AF2-1E17-7BA8-D12472B8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0139-A888-43F5-9BDE-1BC25360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8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9B27-2FD8-AACD-F0B8-05AF5158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2585A-1ED9-C470-0F48-E20EB1C35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896A-0542-091A-0BA3-6BF7CCC31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CF769-34CB-55D6-2E09-31C9AB34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076-A7CF-4CF8-ACD3-47722CB51E0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1D0E7-ECC3-E053-74E1-14BFE23B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158C9-D788-31CD-F376-E195867E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0139-A888-43F5-9BDE-1BC25360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9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E85D-3C68-479B-917E-C66EB863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9FFF8-EB7F-0738-BA33-CEE8F39DC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F27A9-DCED-DDE0-C26E-0AB737923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84E59-B1A7-D197-DF24-11A912B09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52CF2-5E63-3403-002F-AC478BC46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1523E-DE0D-C3E6-B53E-83E68806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076-A7CF-4CF8-ACD3-47722CB51E0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2708A-428D-09AA-0032-C95B00CA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60A06-3616-4122-C319-1E1679DB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0139-A888-43F5-9BDE-1BC25360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3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0489-64D2-E309-2773-F65FF785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3A61B-DA9B-C2B1-31E2-35CD7707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076-A7CF-4CF8-ACD3-47722CB51E0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2FB11-A1C5-1694-5AF0-60787C71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077B9-B816-A9BD-A637-41E580C7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0139-A888-43F5-9BDE-1BC25360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3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2475A-AA5D-FEDF-2A17-B2793797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076-A7CF-4CF8-ACD3-47722CB51E0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FC6FD-4913-1BBE-2986-1DCB6898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F1610-01D3-AA1D-F21A-0CC7E086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0139-A888-43F5-9BDE-1BC25360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3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1C11-401D-1767-2C01-4F517A1C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8C3A9-467D-A7C1-305B-4D45FAF68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DE4D5-65B2-ABF5-1F73-23296558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9711B-7CBD-725B-C240-171CCCE6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076-A7CF-4CF8-ACD3-47722CB51E0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7E41D-4F42-EF3A-6071-0A37A599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3CD8E-B4E1-BF2E-2F47-81B4C884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0139-A888-43F5-9BDE-1BC25360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7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740D-70EC-AE29-48EF-320687C3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1C77A-975C-B3D9-DD79-6212B8576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4B826-CB92-33DB-6554-F43350EC9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848CA-9DA3-85A6-3364-AFB264E8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9076-A7CF-4CF8-ACD3-47722CB51E0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C06FA-D70E-DBAC-A5BF-6293C7C8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C0E1F-630E-506E-4596-6FDF8CC6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0139-A888-43F5-9BDE-1BC25360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7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FCF3C-1194-193A-8122-D6ABCD18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7071-D09D-3A83-7862-621A0CBB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0D975-CAF0-52A8-7323-77BB5D1F0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09076-A7CF-4CF8-ACD3-47722CB51E0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2D7D0-6B3B-1E82-70D1-5B5B5D721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97C65-D41C-6EC8-B17C-1597CE9CF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D0139-A888-43F5-9BDE-1BC253603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1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.jp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3.svg"/><Relationship Id="rId5" Type="http://schemas.openxmlformats.org/officeDocument/2006/relationships/image" Target="../media/image11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9.sv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FE5F4D-6DF4-A4B3-264F-008F6BB45E62}"/>
              </a:ext>
            </a:extLst>
          </p:cNvPr>
          <p:cNvSpPr/>
          <p:nvPr/>
        </p:nvSpPr>
        <p:spPr>
          <a:xfrm>
            <a:off x="0" y="0"/>
            <a:ext cx="33848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967D66-2A2F-AC8E-02FB-F854168A9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20" y="185351"/>
            <a:ext cx="2101244" cy="2236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DADC40-5E67-15F4-D6EC-093C824B6254}"/>
              </a:ext>
            </a:extLst>
          </p:cNvPr>
          <p:cNvSpPr txBox="1"/>
          <p:nvPr/>
        </p:nvSpPr>
        <p:spPr>
          <a:xfrm>
            <a:off x="518984" y="2607275"/>
            <a:ext cx="233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Student</a:t>
            </a:r>
          </a:p>
        </p:txBody>
      </p:sp>
    </p:spTree>
    <p:extLst>
      <p:ext uri="{BB962C8B-B14F-4D97-AF65-F5344CB8AC3E}">
        <p14:creationId xmlns:p14="http://schemas.microsoft.com/office/powerpoint/2010/main" val="65684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B77804-825D-775D-870F-DFE4B9D17E28}"/>
              </a:ext>
            </a:extLst>
          </p:cNvPr>
          <p:cNvSpPr/>
          <p:nvPr/>
        </p:nvSpPr>
        <p:spPr>
          <a:xfrm>
            <a:off x="0" y="0"/>
            <a:ext cx="33848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A49CFB-E72B-DDEA-7A74-517DE2F42AD6}"/>
              </a:ext>
            </a:extLst>
          </p:cNvPr>
          <p:cNvSpPr txBox="1"/>
          <p:nvPr/>
        </p:nvSpPr>
        <p:spPr>
          <a:xfrm>
            <a:off x="157527" y="2255108"/>
            <a:ext cx="3069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Montserrat" panose="020F0502020204030204" pitchFamily="2" charset="0"/>
              </a:rPr>
              <a:t>MD.NAIMUR RAHAMAN NAIEM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E9371-ECDD-4525-4877-78C5FF090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8" y="338846"/>
            <a:ext cx="1669788" cy="17606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D67E52-9C50-BB92-EEAC-F8D2BE2E9399}"/>
              </a:ext>
            </a:extLst>
          </p:cNvPr>
          <p:cNvSpPr txBox="1"/>
          <p:nvPr/>
        </p:nvSpPr>
        <p:spPr>
          <a:xfrm>
            <a:off x="673009" y="3795728"/>
            <a:ext cx="20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STUDENT</a:t>
            </a:r>
          </a:p>
        </p:txBody>
      </p:sp>
    </p:spTree>
    <p:extLst>
      <p:ext uri="{BB962C8B-B14F-4D97-AF65-F5344CB8AC3E}">
        <p14:creationId xmlns:p14="http://schemas.microsoft.com/office/powerpoint/2010/main" val="220485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A667D6-8338-EA6A-C7E9-4A92A4976340}"/>
              </a:ext>
            </a:extLst>
          </p:cNvPr>
          <p:cNvSpPr/>
          <p:nvPr/>
        </p:nvSpPr>
        <p:spPr>
          <a:xfrm>
            <a:off x="-79302" y="0"/>
            <a:ext cx="3401621" cy="6903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9ECE1-C4C6-77C5-8B8B-790758FC0341}"/>
              </a:ext>
            </a:extLst>
          </p:cNvPr>
          <p:cNvSpPr txBox="1"/>
          <p:nvPr/>
        </p:nvSpPr>
        <p:spPr>
          <a:xfrm>
            <a:off x="117768" y="1454414"/>
            <a:ext cx="2935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Montserrat" panose="020F0502020204030204" pitchFamily="2" charset="0"/>
              </a:rPr>
              <a:t>MD.NAIMUR RAHAMAN NAIEM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CFE5F-D077-46E6-DEC6-17D48579A79C}"/>
              </a:ext>
            </a:extLst>
          </p:cNvPr>
          <p:cNvSpPr txBox="1"/>
          <p:nvPr/>
        </p:nvSpPr>
        <p:spPr>
          <a:xfrm>
            <a:off x="315054" y="2895933"/>
            <a:ext cx="285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GRAPHIC DESIGNER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B6B02CA-AA60-2B84-12D2-06616366194E}"/>
              </a:ext>
            </a:extLst>
          </p:cNvPr>
          <p:cNvGrpSpPr/>
          <p:nvPr/>
        </p:nvGrpSpPr>
        <p:grpSpPr>
          <a:xfrm>
            <a:off x="84402" y="3423611"/>
            <a:ext cx="2826826" cy="481066"/>
            <a:chOff x="157109" y="3762584"/>
            <a:chExt cx="2494920" cy="63549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25CD504-6841-FB90-5EA8-6D0D93E76C92}"/>
                </a:ext>
              </a:extLst>
            </p:cNvPr>
            <p:cNvSpPr/>
            <p:nvPr/>
          </p:nvSpPr>
          <p:spPr>
            <a:xfrm>
              <a:off x="157109" y="3762584"/>
              <a:ext cx="2494920" cy="63549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3BA8350-311B-5168-3EB6-04541447D8D5}"/>
                </a:ext>
              </a:extLst>
            </p:cNvPr>
            <p:cNvSpPr/>
            <p:nvPr/>
          </p:nvSpPr>
          <p:spPr>
            <a:xfrm>
              <a:off x="157109" y="3762587"/>
              <a:ext cx="635151" cy="6354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 descr="Male profile with solid fill">
            <a:extLst>
              <a:ext uri="{FF2B5EF4-FFF2-40B4-BE49-F238E27FC236}">
                <a16:creationId xmlns:a16="http://schemas.microsoft.com/office/drawing/2014/main" id="{15D6840B-3F33-40DA-120E-4FC44BBF0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115" y="3492126"/>
            <a:ext cx="374904" cy="3749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AD9EFC-5E5D-FEA2-F255-C1D4AD283212}"/>
              </a:ext>
            </a:extLst>
          </p:cNvPr>
          <p:cNvSpPr txBox="1"/>
          <p:nvPr/>
        </p:nvSpPr>
        <p:spPr>
          <a:xfrm>
            <a:off x="1019110" y="3448183"/>
            <a:ext cx="2207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ontserrat" panose="00000500000000000000" pitchFamily="2" charset="0"/>
              </a:rPr>
              <a:t>PROFILE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4517BA-36EB-89D1-0893-ECCE3D2C3EA1}"/>
              </a:ext>
            </a:extLst>
          </p:cNvPr>
          <p:cNvSpPr txBox="1"/>
          <p:nvPr/>
        </p:nvSpPr>
        <p:spPr>
          <a:xfrm>
            <a:off x="84402" y="3858344"/>
            <a:ext cx="3316393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Seeking innovation and challenging career in a growing organization.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AF7E83-D889-A05C-3DE2-D359BC5BC1E8}"/>
              </a:ext>
            </a:extLst>
          </p:cNvPr>
          <p:cNvGrpSpPr/>
          <p:nvPr/>
        </p:nvGrpSpPr>
        <p:grpSpPr>
          <a:xfrm>
            <a:off x="142241" y="4821345"/>
            <a:ext cx="2578716" cy="481064"/>
            <a:chOff x="141885" y="5216357"/>
            <a:chExt cx="2453993" cy="59835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2AD71D3-78D8-803E-717A-4DA192902DAB}"/>
                </a:ext>
              </a:extLst>
            </p:cNvPr>
            <p:cNvGrpSpPr/>
            <p:nvPr/>
          </p:nvGrpSpPr>
          <p:grpSpPr>
            <a:xfrm>
              <a:off x="141885" y="5216357"/>
              <a:ext cx="2453993" cy="598357"/>
              <a:chOff x="157109" y="3762584"/>
              <a:chExt cx="2494920" cy="635498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B97D09D-B819-5745-FE72-2FC7C1BAA332}"/>
                  </a:ext>
                </a:extLst>
              </p:cNvPr>
              <p:cNvSpPr/>
              <p:nvPr/>
            </p:nvSpPr>
            <p:spPr>
              <a:xfrm>
                <a:off x="157109" y="3762584"/>
                <a:ext cx="2494920" cy="6354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716FAC7-03E2-B372-3FA0-D8A6218FEE27}"/>
                  </a:ext>
                </a:extLst>
              </p:cNvPr>
              <p:cNvSpPr/>
              <p:nvPr/>
            </p:nvSpPr>
            <p:spPr>
              <a:xfrm>
                <a:off x="157109" y="3762586"/>
                <a:ext cx="640302" cy="63549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7" name="Graphic 16" descr="Receiver with solid fill">
              <a:extLst>
                <a:ext uri="{FF2B5EF4-FFF2-40B4-BE49-F238E27FC236}">
                  <a16:creationId xmlns:a16="http://schemas.microsoft.com/office/drawing/2014/main" id="{6220FDB7-6C58-2BEC-D9D2-8C2299D82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0510" y="5445704"/>
              <a:ext cx="365760" cy="36576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44443EE-3E75-69F9-61F4-504097C7BA1D}"/>
              </a:ext>
            </a:extLst>
          </p:cNvPr>
          <p:cNvSpPr txBox="1"/>
          <p:nvPr/>
        </p:nvSpPr>
        <p:spPr>
          <a:xfrm>
            <a:off x="735819" y="4840743"/>
            <a:ext cx="23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ontserrat" panose="00000500000000000000" pitchFamily="2" charset="0"/>
              </a:rPr>
              <a:t>CONTACT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2E46CB-D281-F75E-CAE6-65757B553230}"/>
              </a:ext>
            </a:extLst>
          </p:cNvPr>
          <p:cNvGrpSpPr/>
          <p:nvPr/>
        </p:nvGrpSpPr>
        <p:grpSpPr>
          <a:xfrm>
            <a:off x="84402" y="5359436"/>
            <a:ext cx="3318836" cy="847680"/>
            <a:chOff x="68491" y="5884623"/>
            <a:chExt cx="3318836" cy="84768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BD3191-D4C3-F0A7-AD1A-24A705B84653}"/>
                </a:ext>
              </a:extLst>
            </p:cNvPr>
            <p:cNvSpPr txBox="1"/>
            <p:nvPr/>
          </p:nvSpPr>
          <p:spPr>
            <a:xfrm>
              <a:off x="524597" y="5948002"/>
              <a:ext cx="2862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naiem5009@gmail.com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7F54A5A-9067-1674-C318-9166855948EA}"/>
                </a:ext>
              </a:extLst>
            </p:cNvPr>
            <p:cNvGrpSpPr/>
            <p:nvPr/>
          </p:nvGrpSpPr>
          <p:grpSpPr>
            <a:xfrm>
              <a:off x="68491" y="5884623"/>
              <a:ext cx="2292862" cy="844870"/>
              <a:chOff x="68491" y="5884623"/>
              <a:chExt cx="2292862" cy="844870"/>
            </a:xfrm>
          </p:grpSpPr>
          <p:pic>
            <p:nvPicPr>
              <p:cNvPr id="30" name="Graphic 29" descr="Speaker phone with solid fill">
                <a:extLst>
                  <a:ext uri="{FF2B5EF4-FFF2-40B4-BE49-F238E27FC236}">
                    <a16:creationId xmlns:a16="http://schemas.microsoft.com/office/drawing/2014/main" id="{8454AE58-3C47-D2CB-0E6E-86CBA4D71B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491" y="6265665"/>
                <a:ext cx="604345" cy="463828"/>
              </a:xfrm>
              <a:prstGeom prst="rect">
                <a:avLst/>
              </a:prstGeom>
            </p:spPr>
          </p:pic>
          <p:pic>
            <p:nvPicPr>
              <p:cNvPr id="31" name="Graphic 30" descr="Email with solid fill">
                <a:extLst>
                  <a:ext uri="{FF2B5EF4-FFF2-40B4-BE49-F238E27FC236}">
                    <a16:creationId xmlns:a16="http://schemas.microsoft.com/office/drawing/2014/main" id="{0B52EE41-8403-299B-8D5A-C44BD758DE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41885" y="5884623"/>
                <a:ext cx="475496" cy="403727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F5D8E0-3A59-279A-BC42-24311AFBB278}"/>
                  </a:ext>
                </a:extLst>
              </p:cNvPr>
              <p:cNvSpPr txBox="1"/>
              <p:nvPr/>
            </p:nvSpPr>
            <p:spPr>
              <a:xfrm>
                <a:off x="637657" y="6312913"/>
                <a:ext cx="1723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01717098304</a:t>
                </a: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87DE66D-9171-3D7B-3C86-3220CED4B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885" y="6282974"/>
              <a:ext cx="2700016" cy="14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81F426A-6DBC-9926-B752-68266E506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44" y="6710665"/>
              <a:ext cx="2755570" cy="216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8458FC7-E0F4-EC8C-117C-3DB2878642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9" y="83826"/>
            <a:ext cx="1567249" cy="143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9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  <p:bldP spid="14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94421E-A1B8-DAEB-2FAA-45A6EDC7E33B}"/>
              </a:ext>
            </a:extLst>
          </p:cNvPr>
          <p:cNvSpPr/>
          <p:nvPr/>
        </p:nvSpPr>
        <p:spPr>
          <a:xfrm>
            <a:off x="-79302" y="0"/>
            <a:ext cx="3401621" cy="6903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6C949-F924-D13A-0068-48C1AEFA1EC8}"/>
              </a:ext>
            </a:extLst>
          </p:cNvPr>
          <p:cNvSpPr txBox="1"/>
          <p:nvPr/>
        </p:nvSpPr>
        <p:spPr>
          <a:xfrm>
            <a:off x="-160221" y="1440410"/>
            <a:ext cx="34800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Montserrat" panose="020F0502020204030204" pitchFamily="2" charset="0"/>
              </a:rPr>
              <a:t>MD.NAIMUR RAHAMAN NAIEM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1E558-DC23-B4F2-985A-2967F75C4668}"/>
              </a:ext>
            </a:extLst>
          </p:cNvPr>
          <p:cNvSpPr txBox="1"/>
          <p:nvPr/>
        </p:nvSpPr>
        <p:spPr>
          <a:xfrm>
            <a:off x="315054" y="2895933"/>
            <a:ext cx="285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GRAPHIC DESIGNER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11A614-1FFE-B350-312C-2DF0FE9B5170}"/>
              </a:ext>
            </a:extLst>
          </p:cNvPr>
          <p:cNvGrpSpPr/>
          <p:nvPr/>
        </p:nvGrpSpPr>
        <p:grpSpPr>
          <a:xfrm>
            <a:off x="84402" y="3423611"/>
            <a:ext cx="2826826" cy="481066"/>
            <a:chOff x="157109" y="3762584"/>
            <a:chExt cx="2494920" cy="63549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FBFCBB3-AF85-CA7A-7521-8FA7535F8734}"/>
                </a:ext>
              </a:extLst>
            </p:cNvPr>
            <p:cNvSpPr/>
            <p:nvPr/>
          </p:nvSpPr>
          <p:spPr>
            <a:xfrm>
              <a:off x="157109" y="3762584"/>
              <a:ext cx="2494920" cy="6354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149BFD-413E-D26A-C760-8DA0DCFDD439}"/>
                </a:ext>
              </a:extLst>
            </p:cNvPr>
            <p:cNvSpPr/>
            <p:nvPr/>
          </p:nvSpPr>
          <p:spPr>
            <a:xfrm>
              <a:off x="157109" y="3762587"/>
              <a:ext cx="635151" cy="6354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 descr="Male profile with solid fill">
            <a:extLst>
              <a:ext uri="{FF2B5EF4-FFF2-40B4-BE49-F238E27FC236}">
                <a16:creationId xmlns:a16="http://schemas.microsoft.com/office/drawing/2014/main" id="{9884D569-8CCC-8F4D-336C-90CB165F1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115" y="3492126"/>
            <a:ext cx="374904" cy="3749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DB7B11-6122-43FD-806E-0568BD3573F7}"/>
              </a:ext>
            </a:extLst>
          </p:cNvPr>
          <p:cNvSpPr txBox="1"/>
          <p:nvPr/>
        </p:nvSpPr>
        <p:spPr>
          <a:xfrm>
            <a:off x="1019110" y="3448183"/>
            <a:ext cx="2207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ontserrat" panose="00000500000000000000" pitchFamily="2" charset="0"/>
              </a:rPr>
              <a:t>PROFILE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69A50C-B03F-0EE2-6035-3078972E4F69}"/>
              </a:ext>
            </a:extLst>
          </p:cNvPr>
          <p:cNvSpPr txBox="1"/>
          <p:nvPr/>
        </p:nvSpPr>
        <p:spPr>
          <a:xfrm>
            <a:off x="84402" y="3858344"/>
            <a:ext cx="3316393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Seeking innovation and challenging career in a growing organization.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69782A-87E5-D8E3-026C-8D5F95808A88}"/>
              </a:ext>
            </a:extLst>
          </p:cNvPr>
          <p:cNvGrpSpPr/>
          <p:nvPr/>
        </p:nvGrpSpPr>
        <p:grpSpPr>
          <a:xfrm>
            <a:off x="142241" y="4821345"/>
            <a:ext cx="2578716" cy="481064"/>
            <a:chOff x="141885" y="5216357"/>
            <a:chExt cx="2453993" cy="59835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7057AEB-ED43-9E8A-1015-943F1E5A33C9}"/>
                </a:ext>
              </a:extLst>
            </p:cNvPr>
            <p:cNvGrpSpPr/>
            <p:nvPr/>
          </p:nvGrpSpPr>
          <p:grpSpPr>
            <a:xfrm>
              <a:off x="141885" y="5216357"/>
              <a:ext cx="2453993" cy="598357"/>
              <a:chOff x="157109" y="3762584"/>
              <a:chExt cx="2494920" cy="635498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3077034-9888-506B-4A97-842447282A19}"/>
                  </a:ext>
                </a:extLst>
              </p:cNvPr>
              <p:cNvSpPr/>
              <p:nvPr/>
            </p:nvSpPr>
            <p:spPr>
              <a:xfrm>
                <a:off x="157109" y="3762584"/>
                <a:ext cx="2494920" cy="63549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CDB3AF0-3FBB-7F41-57DA-95EEF750E262}"/>
                  </a:ext>
                </a:extLst>
              </p:cNvPr>
              <p:cNvSpPr/>
              <p:nvPr/>
            </p:nvSpPr>
            <p:spPr>
              <a:xfrm>
                <a:off x="157109" y="3762586"/>
                <a:ext cx="640302" cy="63549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4" name="Graphic 13" descr="Receiver with solid fill">
              <a:extLst>
                <a:ext uri="{FF2B5EF4-FFF2-40B4-BE49-F238E27FC236}">
                  <a16:creationId xmlns:a16="http://schemas.microsoft.com/office/drawing/2014/main" id="{D849A210-757A-F5BB-CBB7-EA457E88A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5263" y="5371402"/>
              <a:ext cx="374485" cy="374484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6468144-D8A5-B170-41CB-5D3654105EF7}"/>
              </a:ext>
            </a:extLst>
          </p:cNvPr>
          <p:cNvSpPr txBox="1"/>
          <p:nvPr/>
        </p:nvSpPr>
        <p:spPr>
          <a:xfrm>
            <a:off x="735819" y="4840743"/>
            <a:ext cx="23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ontserrat" panose="00000500000000000000" pitchFamily="2" charset="0"/>
              </a:rPr>
              <a:t>CONTACT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8E5AE8-2E7A-3378-5DA5-131964B4E201}"/>
              </a:ext>
            </a:extLst>
          </p:cNvPr>
          <p:cNvGrpSpPr/>
          <p:nvPr/>
        </p:nvGrpSpPr>
        <p:grpSpPr>
          <a:xfrm>
            <a:off x="84402" y="5359436"/>
            <a:ext cx="3318836" cy="1074621"/>
            <a:chOff x="68491" y="5884623"/>
            <a:chExt cx="3318836" cy="107462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00597D-62F2-7EA2-EB8C-A009ABE82661}"/>
                </a:ext>
              </a:extLst>
            </p:cNvPr>
            <p:cNvSpPr txBox="1"/>
            <p:nvPr/>
          </p:nvSpPr>
          <p:spPr>
            <a:xfrm>
              <a:off x="524597" y="5948002"/>
              <a:ext cx="2862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naiem5009@gmail.com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1EDC74B-607B-8683-D95B-68E30C8C5D50}"/>
                </a:ext>
              </a:extLst>
            </p:cNvPr>
            <p:cNvGrpSpPr/>
            <p:nvPr/>
          </p:nvGrpSpPr>
          <p:grpSpPr>
            <a:xfrm>
              <a:off x="68491" y="5884623"/>
              <a:ext cx="2292862" cy="1074621"/>
              <a:chOff x="68491" y="5884623"/>
              <a:chExt cx="2292862" cy="1074621"/>
            </a:xfrm>
          </p:grpSpPr>
          <p:pic>
            <p:nvPicPr>
              <p:cNvPr id="23" name="Graphic 22" descr="Speaker phone with solid fill">
                <a:extLst>
                  <a:ext uri="{FF2B5EF4-FFF2-40B4-BE49-F238E27FC236}">
                    <a16:creationId xmlns:a16="http://schemas.microsoft.com/office/drawing/2014/main" id="{A97AE500-DBD1-2EDA-BCA6-608216B95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491" y="6265665"/>
                <a:ext cx="604345" cy="463828"/>
              </a:xfrm>
              <a:prstGeom prst="rect">
                <a:avLst/>
              </a:prstGeom>
            </p:spPr>
          </p:pic>
          <p:pic>
            <p:nvPicPr>
              <p:cNvPr id="24" name="Graphic 23" descr="Email with solid fill">
                <a:extLst>
                  <a:ext uri="{FF2B5EF4-FFF2-40B4-BE49-F238E27FC236}">
                    <a16:creationId xmlns:a16="http://schemas.microsoft.com/office/drawing/2014/main" id="{E1F2C5B6-4074-5523-17F2-0FA120472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41885" y="5884623"/>
                <a:ext cx="475496" cy="403727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2405F1B-82EC-D151-0633-CB9484B9734D}"/>
                  </a:ext>
                </a:extLst>
              </p:cNvPr>
              <p:cNvSpPr txBox="1"/>
              <p:nvPr/>
            </p:nvSpPr>
            <p:spPr>
              <a:xfrm>
                <a:off x="637657" y="6312913"/>
                <a:ext cx="17236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01717098304</a:t>
                </a:r>
              </a:p>
              <a:p>
                <a:endParaRPr lang="en-US" dirty="0"/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718AB03-839C-3871-4E83-936A36246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885" y="6282974"/>
              <a:ext cx="2700016" cy="14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1655E0-F37C-9681-646E-A60C7A84AD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44" y="6710665"/>
              <a:ext cx="2755570" cy="216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EA002E-63E3-F737-97F0-42F88A5F8A6E}"/>
              </a:ext>
            </a:extLst>
          </p:cNvPr>
          <p:cNvGrpSpPr/>
          <p:nvPr/>
        </p:nvGrpSpPr>
        <p:grpSpPr>
          <a:xfrm>
            <a:off x="3591868" y="123707"/>
            <a:ext cx="3603802" cy="696773"/>
            <a:chOff x="157109" y="3762584"/>
            <a:chExt cx="2494920" cy="635498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6390BFC-55AD-C060-95BA-BD914315C457}"/>
                </a:ext>
              </a:extLst>
            </p:cNvPr>
            <p:cNvSpPr/>
            <p:nvPr/>
          </p:nvSpPr>
          <p:spPr>
            <a:xfrm>
              <a:off x="157109" y="3762584"/>
              <a:ext cx="2494920" cy="63549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188EFF5-BD66-824C-189B-BF8674237D60}"/>
                </a:ext>
              </a:extLst>
            </p:cNvPr>
            <p:cNvSpPr/>
            <p:nvPr/>
          </p:nvSpPr>
          <p:spPr>
            <a:xfrm>
              <a:off x="157109" y="3762586"/>
              <a:ext cx="640302" cy="6354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Graphic 28" descr="Graduation cap with solid fill">
            <a:extLst>
              <a:ext uri="{FF2B5EF4-FFF2-40B4-BE49-F238E27FC236}">
                <a16:creationId xmlns:a16="http://schemas.microsoft.com/office/drawing/2014/main" id="{280E99B5-825F-0259-B41C-C5FA7D4039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37581" y="314904"/>
            <a:ext cx="374904" cy="31438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7F60157-7A25-28CC-A7E6-D97DD8429DA3}"/>
              </a:ext>
            </a:extLst>
          </p:cNvPr>
          <p:cNvSpPr txBox="1"/>
          <p:nvPr/>
        </p:nvSpPr>
        <p:spPr>
          <a:xfrm>
            <a:off x="4627871" y="281026"/>
            <a:ext cx="23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ontserrat" panose="00000500000000000000" pitchFamily="2" charset="0"/>
              </a:rPr>
              <a:t>EDUCATION</a:t>
            </a:r>
          </a:p>
        </p:txBody>
      </p:sp>
      <p:sp>
        <p:nvSpPr>
          <p:cNvPr id="31" name="Cuadro de texto 8">
            <a:extLst>
              <a:ext uri="{FF2B5EF4-FFF2-40B4-BE49-F238E27FC236}">
                <a16:creationId xmlns:a16="http://schemas.microsoft.com/office/drawing/2014/main" id="{3C1494CB-6FDB-43BB-3AC3-C478C6FEE94E}"/>
              </a:ext>
            </a:extLst>
          </p:cNvPr>
          <p:cNvSpPr txBox="1">
            <a:spLocks/>
          </p:cNvSpPr>
          <p:nvPr/>
        </p:nvSpPr>
        <p:spPr>
          <a:xfrm>
            <a:off x="3716675" y="900010"/>
            <a:ext cx="5665550" cy="214799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oel="http://schemas.microsoft.com/office/2019/extlst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/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</a:t>
            </a:r>
            <a:endParaRPr lang="en-US" sz="1400" b="1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808080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2023,Patuakhali </a:t>
            </a:r>
            <a:r>
              <a:rPr lang="en-US" sz="2000" b="1" dirty="0">
                <a:solidFill>
                  <a:srgbClr val="808080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sz="1200" b="1" dirty="0" err="1">
                <a:solidFill>
                  <a:srgbClr val="0F243E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B.SC.Engineering</a:t>
            </a:r>
            <a:r>
              <a:rPr lang="en-US" sz="1200" b="1" dirty="0">
                <a:solidFill>
                  <a:srgbClr val="0F243E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in CSE</a:t>
            </a:r>
            <a:endParaRPr lang="en-US" sz="1400" b="1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808080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BANGLADESH</a:t>
            </a:r>
            <a:r>
              <a:rPr lang="en-US" sz="1200" b="1" dirty="0">
                <a:solidFill>
                  <a:srgbClr val="808080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n-US" sz="105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PATUAKHALI SCIENCE &amp; TECHNOLOGY UNIVERSITY</a:t>
            </a:r>
            <a:endParaRPr lang="en-US" sz="1400" b="1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0000"/>
                </a:solidFill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Higher Secondary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808080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2018-2020</a:t>
            </a:r>
            <a:r>
              <a:rPr lang="en-US" sz="1100" b="1" dirty="0">
                <a:solidFill>
                  <a:srgbClr val="808080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</a:t>
            </a:r>
            <a:r>
              <a:rPr lang="en-US" sz="700" b="1" dirty="0">
                <a:solidFill>
                  <a:srgbClr val="808080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n-US" sz="1100" b="1" dirty="0">
                <a:solidFill>
                  <a:srgbClr val="0F243E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HSC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F243E"/>
                </a:solidFill>
                <a:effectLst/>
                <a:uLnTx/>
                <a:uFillTx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(5.00) </a:t>
            </a:r>
            <a:endParaRPr lang="en-US" sz="1200" b="1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700" b="1" dirty="0">
                <a:solidFill>
                  <a:srgbClr val="808080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BANGLADESH</a:t>
            </a:r>
            <a:r>
              <a:rPr lang="en-US" sz="1100" b="1" dirty="0">
                <a:solidFill>
                  <a:srgbClr val="808080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</a:t>
            </a:r>
            <a:r>
              <a:rPr lang="en-US" sz="1100" b="1" i="1" dirty="0"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Armed police battalion public school and college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Secondary</a:t>
            </a:r>
            <a:r>
              <a:rPr lang="en-US" sz="1200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en-US" sz="1400" b="1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808080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2015-2018 </a:t>
            </a:r>
            <a:r>
              <a:rPr lang="en-US" sz="1200" b="1" dirty="0">
                <a:solidFill>
                  <a:srgbClr val="808080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</a:t>
            </a:r>
            <a:r>
              <a:rPr lang="en-US" sz="800" b="1" dirty="0">
                <a:solidFill>
                  <a:srgbClr val="808080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F243E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JSC </a:t>
            </a:r>
            <a:r>
              <a:rPr lang="en-US" sz="800" b="1" dirty="0">
                <a:solidFill>
                  <a:srgbClr val="0F243E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(5.00) </a:t>
            </a:r>
            <a:r>
              <a:rPr lang="en-US" sz="1200" b="1" dirty="0">
                <a:solidFill>
                  <a:srgbClr val="0F243E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– SSC </a:t>
            </a:r>
            <a:r>
              <a:rPr lang="en-US" sz="900" b="1" dirty="0">
                <a:solidFill>
                  <a:srgbClr val="0F243E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(5.00) </a:t>
            </a:r>
            <a:endParaRPr lang="en-US" sz="1400" b="1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808080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BANGLADESH</a:t>
            </a:r>
            <a:r>
              <a:rPr lang="en-US" sz="1200" b="1" dirty="0">
                <a:solidFill>
                  <a:srgbClr val="808080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n-US" sz="1000" b="1" i="1" dirty="0" err="1">
                <a:solidFill>
                  <a:srgbClr val="000000"/>
                </a:solidFill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Kahaloo</a:t>
            </a:r>
            <a:r>
              <a:rPr lang="en-US" sz="1000" b="1" i="1" dirty="0">
                <a:solidFill>
                  <a:srgbClr val="000000"/>
                </a:solidFill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High School</a:t>
            </a:r>
            <a:endParaRPr lang="en-US" sz="1400" b="1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Primary</a:t>
            </a:r>
            <a:endParaRPr lang="en-US" sz="1400" b="1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solidFill>
                  <a:srgbClr val="808080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BANGLADESH</a:t>
            </a:r>
            <a:r>
              <a:rPr lang="en-US" sz="800" b="1" dirty="0">
                <a:solidFill>
                  <a:srgbClr val="A6A6A6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   </a:t>
            </a:r>
            <a:r>
              <a:rPr lang="en-US" sz="1200" b="1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Ulotto</a:t>
            </a:r>
            <a:r>
              <a:rPr lang="en-US" sz="12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primary school</a:t>
            </a:r>
            <a:endParaRPr lang="en-US" sz="1400" b="1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DEBE9B-F889-A607-B47A-3F7744D150FB}"/>
              </a:ext>
            </a:extLst>
          </p:cNvPr>
          <p:cNvGrpSpPr/>
          <p:nvPr/>
        </p:nvGrpSpPr>
        <p:grpSpPr>
          <a:xfrm>
            <a:off x="3591868" y="3075225"/>
            <a:ext cx="3603802" cy="696771"/>
            <a:chOff x="157109" y="3762584"/>
            <a:chExt cx="2494920" cy="63549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75F3157-9606-4E90-07C3-143732E57461}"/>
                </a:ext>
              </a:extLst>
            </p:cNvPr>
            <p:cNvSpPr/>
            <p:nvPr/>
          </p:nvSpPr>
          <p:spPr>
            <a:xfrm>
              <a:off x="157109" y="3762584"/>
              <a:ext cx="2494920" cy="63549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6778A5E-58F8-B127-50BE-3C4E4F62AABB}"/>
                </a:ext>
              </a:extLst>
            </p:cNvPr>
            <p:cNvSpPr/>
            <p:nvPr/>
          </p:nvSpPr>
          <p:spPr>
            <a:xfrm>
              <a:off x="157109" y="3762586"/>
              <a:ext cx="640302" cy="6354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8" name="Graphic 37" descr="Upward trend with solid fill">
            <a:extLst>
              <a:ext uri="{FF2B5EF4-FFF2-40B4-BE49-F238E27FC236}">
                <a16:creationId xmlns:a16="http://schemas.microsoft.com/office/drawing/2014/main" id="{52C6C872-C5C4-5202-A473-8551945913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16675" y="3127530"/>
            <a:ext cx="540352" cy="499590"/>
          </a:xfrm>
          <a:prstGeom prst="rect">
            <a:avLst/>
          </a:prstGeom>
        </p:spPr>
      </p:pic>
      <p:sp>
        <p:nvSpPr>
          <p:cNvPr id="39" name="Cuadro de texto 10">
            <a:extLst>
              <a:ext uri="{FF2B5EF4-FFF2-40B4-BE49-F238E27FC236}">
                <a16:creationId xmlns:a16="http://schemas.microsoft.com/office/drawing/2014/main" id="{A95357CD-5105-453C-C40D-5609F6A29265}"/>
              </a:ext>
            </a:extLst>
          </p:cNvPr>
          <p:cNvSpPr txBox="1">
            <a:spLocks/>
          </p:cNvSpPr>
          <p:nvPr/>
        </p:nvSpPr>
        <p:spPr>
          <a:xfrm>
            <a:off x="3655665" y="3619593"/>
            <a:ext cx="3790950" cy="850807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oel="http://schemas.microsoft.com/office/2019/extlst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/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30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Open Sans" panose="020B0606030504020204" pitchFamily="34" charset="0"/>
              </a:rPr>
              <a:t>BADHON-Blood </a:t>
            </a:r>
            <a:r>
              <a:rPr lang="en-US" sz="1300" i="1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Open Sans" panose="020B0606030504020204" pitchFamily="34" charset="0"/>
              </a:rPr>
              <a:t>Donar</a:t>
            </a:r>
            <a:r>
              <a:rPr lang="en-US" sz="130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Open Sans" panose="020B0606030504020204" pitchFamily="34" charset="0"/>
              </a:rPr>
              <a:t> Certificate-PSTU</a:t>
            </a:r>
            <a:endParaRPr lang="en-US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Open Sans" panose="020B0606030504020204" pitchFamily="34" charset="0"/>
              </a:rPr>
              <a:t> </a:t>
            </a:r>
            <a:endParaRPr lang="en-US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1F80DE-3FD8-29FD-8FD0-8E675E2AB6CB}"/>
              </a:ext>
            </a:extLst>
          </p:cNvPr>
          <p:cNvSpPr txBox="1"/>
          <p:nvPr/>
        </p:nvSpPr>
        <p:spPr>
          <a:xfrm>
            <a:off x="4590373" y="3192776"/>
            <a:ext cx="246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ontserrat" panose="00000500000000000000" pitchFamily="2" charset="0"/>
              </a:rPr>
              <a:t>ACHIVEMENT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4EC90BB-73A2-8FFF-E62C-B35C21C484ED}"/>
              </a:ext>
            </a:extLst>
          </p:cNvPr>
          <p:cNvGrpSpPr/>
          <p:nvPr/>
        </p:nvGrpSpPr>
        <p:grpSpPr>
          <a:xfrm>
            <a:off x="3637893" y="4711410"/>
            <a:ext cx="3654718" cy="648026"/>
            <a:chOff x="157109" y="3762584"/>
            <a:chExt cx="2494920" cy="635498"/>
          </a:xfrm>
          <a:solidFill>
            <a:schemeClr val="accent2"/>
          </a:solidFill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5EE01BC-EF7F-0B1D-5F8D-A6EF77AA0C74}"/>
                </a:ext>
              </a:extLst>
            </p:cNvPr>
            <p:cNvSpPr/>
            <p:nvPr/>
          </p:nvSpPr>
          <p:spPr>
            <a:xfrm>
              <a:off x="157109" y="3762584"/>
              <a:ext cx="2494920" cy="63549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9BD55D2-8ADC-B47B-768E-42A33E051410}"/>
                </a:ext>
              </a:extLst>
            </p:cNvPr>
            <p:cNvSpPr/>
            <p:nvPr/>
          </p:nvSpPr>
          <p:spPr>
            <a:xfrm>
              <a:off x="157109" y="3762586"/>
              <a:ext cx="640302" cy="63549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7177046-12D0-FFA1-72C4-67D6EA0E71F5}"/>
              </a:ext>
            </a:extLst>
          </p:cNvPr>
          <p:cNvSpPr txBox="1"/>
          <p:nvPr/>
        </p:nvSpPr>
        <p:spPr>
          <a:xfrm>
            <a:off x="4811672" y="4811160"/>
            <a:ext cx="250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ontserrat" panose="00000500000000000000" pitchFamily="2" charset="0"/>
              </a:rPr>
              <a:t>SKILLS</a:t>
            </a:r>
          </a:p>
        </p:txBody>
      </p:sp>
      <p:pic>
        <p:nvPicPr>
          <p:cNvPr id="46" name="Graphic 45" descr="Microscope with solid fill">
            <a:extLst>
              <a:ext uri="{FF2B5EF4-FFF2-40B4-BE49-F238E27FC236}">
                <a16:creationId xmlns:a16="http://schemas.microsoft.com/office/drawing/2014/main" id="{E498C9E3-1D44-1781-7AFC-19BAD4154F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22194" y="4865117"/>
            <a:ext cx="514289" cy="374904"/>
          </a:xfrm>
          <a:prstGeom prst="rect">
            <a:avLst/>
          </a:prstGeom>
        </p:spPr>
      </p:pic>
      <p:sp>
        <p:nvSpPr>
          <p:cNvPr id="47" name="Cuadro de texto 5">
            <a:extLst>
              <a:ext uri="{FF2B5EF4-FFF2-40B4-BE49-F238E27FC236}">
                <a16:creationId xmlns:a16="http://schemas.microsoft.com/office/drawing/2014/main" id="{FFFEE19C-C868-D5D7-29C7-642049E1B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5665" y="5422815"/>
            <a:ext cx="1759585" cy="16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91440" rIns="91440" bIns="91440" anchor="t" anchorCtr="0" upright="1">
            <a:no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</a:t>
            </a:r>
            <a:endParaRPr lang="en-US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_tradnl" sz="12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Problem</a:t>
            </a:r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_tradnl" sz="12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Solving</a:t>
            </a:r>
            <a:endParaRPr lang="en-US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_tradnl" sz="12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Graphic</a:t>
            </a:r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_tradnl" sz="12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Designing</a:t>
            </a:r>
            <a:endParaRPr lang="en-US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VE" sz="1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Excel</a:t>
            </a:r>
            <a:endParaRPr lang="en-US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VE" sz="1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PowerPoint</a:t>
            </a:r>
            <a:endParaRPr lang="en-US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VE" sz="11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Communication</a:t>
            </a:r>
            <a:endParaRPr lang="en-US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VE" sz="11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Colaborotion</a:t>
            </a:r>
            <a:endParaRPr lang="en-US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B2E0625-6488-F667-1152-AB77BE2657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16" y="59254"/>
            <a:ext cx="1567249" cy="143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1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  <p:bldP spid="17" grpId="0"/>
      <p:bldP spid="30" grpId="0"/>
      <p:bldP spid="31" grpId="0"/>
      <p:bldP spid="39" grpId="0"/>
      <p:bldP spid="40" grpId="0"/>
      <p:bldP spid="45" grpId="0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135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Montserrat</vt:lpstr>
      <vt:lpstr>Open Sans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prosenjit mondol</dc:creator>
  <cp:lastModifiedBy>Md Naimur Rahman Naiem</cp:lastModifiedBy>
  <cp:revision>5</cp:revision>
  <dcterms:created xsi:type="dcterms:W3CDTF">2023-08-07T13:00:38Z</dcterms:created>
  <dcterms:modified xsi:type="dcterms:W3CDTF">2023-08-09T17:42:39Z</dcterms:modified>
</cp:coreProperties>
</file>