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21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6130770-21dc-48ef-9d83-1d8d94936c6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d1fd3ab-81c8-4e17-b583-9b0a0372e0b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76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ee914a-eeff-4ec6-906e-605e70b3317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5d3f474-633b-42e8-8dd7-4d30b1bd015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5318c46-503f-4a1a-a384-1cce57409a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5e8efc2-e9c2-4384-ac7a-89bc6360603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ef8bca3-e6dd-41fc-b955-ac9e5fd5797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c287b16-9e3b-4d93-8fe2-4423b223344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e88970f-b66e-466c-aa81-8f2cb3386ee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665a238-2273-4c04-9ca8-db4aceafe87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On-screen Show (16:9)</PresentationFormat>
  <Paragraphs>10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Naif Alsabhan</cp:lastModifiedBy>
  <cp:revision>2</cp:revision>
  <dcterms:created xsi:type="dcterms:W3CDTF">2024-08-15T06:58:30Z</dcterms:created>
  <dcterms:modified xsi:type="dcterms:W3CDTF">2024-08-15T08:24:17Z</dcterms:modified>
</cp:coreProperties>
</file>