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  <p:sldMasterId id="214748369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Anton"/>
      <p:regular r:id="rId22"/>
    </p:embeddedFont>
    <p:embeddedFont>
      <p:font typeface="Economica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Abel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93CBA7-4D3F-480A-A0B2-DEDD15E2A565}">
  <a:tblStyle styleId="{9C93CBA7-4D3F-480A-A0B2-DEDD15E2A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Anton-regular.fntdata"/><Relationship Id="rId21" Type="http://schemas.openxmlformats.org/officeDocument/2006/relationships/slide" Target="slides/slide13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raSansExtraCondensedMedium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Abel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226d8e92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226d8e92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0f5ab579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0f5ab579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226d8e9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226d8e9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22349f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22349f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86dc7cdb5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86dc7cdb5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529ed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b529ed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0ab4913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0ab4913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109a98e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109a98e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109a98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109a98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109a98e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109a98e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226d8e9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226d8e9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2319ebb3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2319ebb3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226d8e92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226d8e92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A">
  <p:cSld name="Titelfolie 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42983" y="3422907"/>
            <a:ext cx="8656800" cy="1254900"/>
          </a:xfrm>
          <a:prstGeom prst="rect">
            <a:avLst/>
          </a:prstGeom>
          <a:solidFill>
            <a:srgbClr val="8B9CBA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ctrTitle"/>
          </p:nvPr>
        </p:nvSpPr>
        <p:spPr>
          <a:xfrm>
            <a:off x="242983" y="2571750"/>
            <a:ext cx="8656800" cy="8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4"/>
          <p:cNvSpPr/>
          <p:nvPr>
            <p:ph idx="2" type="pic"/>
          </p:nvPr>
        </p:nvSpPr>
        <p:spPr>
          <a:xfrm>
            <a:off x="242983" y="464400"/>
            <a:ext cx="8656800" cy="2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B">
  <p:cSld name="Titelfolie B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242983" y="3617479"/>
            <a:ext cx="8656800" cy="760500"/>
          </a:xfrm>
          <a:prstGeom prst="rect">
            <a:avLst/>
          </a:prstGeom>
          <a:solidFill>
            <a:srgbClr val="0084BD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242983" y="4357315"/>
            <a:ext cx="8656800" cy="320700"/>
          </a:xfrm>
          <a:prstGeom prst="rect">
            <a:avLst/>
          </a:prstGeom>
          <a:solidFill>
            <a:srgbClr val="0084BD"/>
          </a:solidFill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242983" y="465535"/>
            <a:ext cx="86568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C">
  <p:cSld name="Titelfolie C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242983" y="3617479"/>
            <a:ext cx="86568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42983" y="4357315"/>
            <a:ext cx="8656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3" name="Google Shape;93;p16"/>
          <p:cNvSpPr/>
          <p:nvPr>
            <p:ph idx="2" type="pic"/>
          </p:nvPr>
        </p:nvSpPr>
        <p:spPr>
          <a:xfrm>
            <a:off x="242983" y="465536"/>
            <a:ext cx="86568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D (Hintergrundbild)" showMasterSp="0">
  <p:cSld name="Titelfolie D (Hintergrundbild)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>
            <p:ph idx="2" type="pic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242982" y="783001"/>
            <a:ext cx="8656800" cy="73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97" name="Google Shape;97;p17"/>
          <p:cNvGrpSpPr/>
          <p:nvPr/>
        </p:nvGrpSpPr>
        <p:grpSpPr>
          <a:xfrm>
            <a:off x="108391" y="114301"/>
            <a:ext cx="8927039" cy="459521"/>
            <a:chOff x="144463" y="152401"/>
            <a:chExt cx="11897959" cy="612694"/>
          </a:xfrm>
        </p:grpSpPr>
        <p:sp>
          <p:nvSpPr>
            <p:cNvPr id="98" name="Google Shape;98;p17"/>
            <p:cNvSpPr/>
            <p:nvPr/>
          </p:nvSpPr>
          <p:spPr>
            <a:xfrm>
              <a:off x="144463" y="152401"/>
              <a:ext cx="11896800" cy="47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44463" y="597695"/>
              <a:ext cx="186300" cy="16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1855222" y="597694"/>
              <a:ext cx="187200" cy="16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42983" y="465536"/>
            <a:ext cx="8656800" cy="3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242983" y="5218117"/>
            <a:ext cx="637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picture: Select picture – right click – change picture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-283370" y="-288820"/>
            <a:ext cx="9317873" cy="5369813"/>
            <a:chOff x="-377675" y="-385094"/>
            <a:chExt cx="12418863" cy="7159751"/>
          </a:xfrm>
        </p:grpSpPr>
        <p:cxnSp>
          <p:nvCxnSpPr>
            <p:cNvPr id="104" name="Google Shape;104;p17"/>
            <p:cNvCxnSpPr/>
            <p:nvPr/>
          </p:nvCxnSpPr>
          <p:spPr>
            <a:xfrm rot="5400000">
              <a:off x="190866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7"/>
            <p:cNvCxnSpPr/>
            <p:nvPr/>
          </p:nvCxnSpPr>
          <p:spPr>
            <a:xfrm rot="5400000">
              <a:off x="11728205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7"/>
            <p:cNvCxnSpPr/>
            <p:nvPr/>
          </p:nvCxnSpPr>
          <p:spPr>
            <a:xfrm>
              <a:off x="-377675" y="3427045"/>
              <a:ext cx="2622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-377675" y="762794"/>
              <a:ext cx="262800" cy="12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-377675" y="6304951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-377675" y="6237242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-377675" y="67746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7"/>
            <p:cNvCxnSpPr/>
            <p:nvPr/>
          </p:nvCxnSpPr>
          <p:spPr>
            <a:xfrm rot="5400000">
              <a:off x="5963595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-377675" y="619432"/>
              <a:ext cx="262800" cy="12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-377675" y="2020566"/>
              <a:ext cx="2622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-377675" y="48315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rot="5400000">
              <a:off x="11024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7"/>
            <p:cNvCxnSpPr/>
            <p:nvPr/>
          </p:nvCxnSpPr>
          <p:spPr>
            <a:xfrm rot="5400000">
              <a:off x="11909338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eth_uzh_logo_kurz_neg_e.eps" id="117" name="Google Shape;1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394" y="172800"/>
            <a:ext cx="1555501" cy="2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1-spaltig">
  <p:cSld name="Inhalt 1-spaltig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42983" y="1518048"/>
            <a:ext cx="86568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-spaltig">
  <p:cSld name="Inhalt 2-spaltig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42983" y="1518048"/>
            <a:ext cx="41847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716021" y="1518048"/>
            <a:ext cx="41769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Freifläche">
  <p:cSld name="Inhalt Freifläch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Vollbild">
  <p:cSld name="Inhalt Vollbild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1"/>
          <p:cNvSpPr/>
          <p:nvPr>
            <p:ph idx="2" type="pic"/>
          </p:nvPr>
        </p:nvSpPr>
        <p:spPr>
          <a:xfrm>
            <a:off x="242983" y="465535"/>
            <a:ext cx="8656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ohne Balken">
  <p:cSld name="Inhalt ohne Balke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0" y="0"/>
            <a:ext cx="9144000" cy="6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4572601" y="4731545"/>
            <a:ext cx="347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800" y="71475"/>
            <a:ext cx="13525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" name="Google Shape;153;p24"/>
          <p:cNvSpPr txBox="1"/>
          <p:nvPr>
            <p:ph type="ctrTitle"/>
          </p:nvPr>
        </p:nvSpPr>
        <p:spPr>
          <a:xfrm>
            <a:off x="680600" y="1050525"/>
            <a:ext cx="41880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nton"/>
              <a:buNone/>
              <a:defRPr sz="5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680600" y="3299575"/>
            <a:ext cx="41880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970800" y="2683925"/>
            <a:ext cx="30669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900"/>
              <a:buNone/>
              <a:defRPr sz="27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970800" y="3131389"/>
            <a:ext cx="22737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hasCustomPrompt="1" idx="2" type="title"/>
          </p:nvPr>
        </p:nvSpPr>
        <p:spPr>
          <a:xfrm>
            <a:off x="1079901" y="1792553"/>
            <a:ext cx="1886400" cy="10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72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98700" y="1268176"/>
            <a:ext cx="77466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2" type="ctrTitle"/>
          </p:nvPr>
        </p:nvSpPr>
        <p:spPr>
          <a:xfrm>
            <a:off x="1477051" y="2579925"/>
            <a:ext cx="2642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1477050" y="2839674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ctrTitle"/>
          </p:nvPr>
        </p:nvSpPr>
        <p:spPr>
          <a:xfrm>
            <a:off x="4938425" y="2576875"/>
            <a:ext cx="2642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4938425" y="2836624"/>
            <a:ext cx="2642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711750" y="2895600"/>
            <a:ext cx="26220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698700" y="1577925"/>
            <a:ext cx="29208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9"/>
          <p:cNvSpPr/>
          <p:nvPr/>
        </p:nvSpPr>
        <p:spPr>
          <a:xfrm flipH="1">
            <a:off x="-198745" y="368329"/>
            <a:ext cx="1559945" cy="493161"/>
          </a:xfrm>
          <a:custGeom>
            <a:rect b="b" l="l" r="r" t="t"/>
            <a:pathLst>
              <a:path extrusionOk="0" h="13815" w="43699">
                <a:moveTo>
                  <a:pt x="27480" y="1"/>
                </a:moveTo>
                <a:cubicBezTo>
                  <a:pt x="20877" y="1"/>
                  <a:pt x="22653" y="4795"/>
                  <a:pt x="20816" y="5976"/>
                </a:cubicBezTo>
                <a:cubicBezTo>
                  <a:pt x="20319" y="6296"/>
                  <a:pt x="19919" y="6398"/>
                  <a:pt x="19563" y="6398"/>
                </a:cubicBezTo>
                <a:cubicBezTo>
                  <a:pt x="18930" y="6398"/>
                  <a:pt x="18439" y="6074"/>
                  <a:pt x="17796" y="6074"/>
                </a:cubicBezTo>
                <a:cubicBezTo>
                  <a:pt x="17442" y="6074"/>
                  <a:pt x="17041" y="6172"/>
                  <a:pt x="16546" y="6476"/>
                </a:cubicBezTo>
                <a:cubicBezTo>
                  <a:pt x="14678" y="7677"/>
                  <a:pt x="15545" y="10079"/>
                  <a:pt x="14011" y="10413"/>
                </a:cubicBezTo>
                <a:cubicBezTo>
                  <a:pt x="13882" y="10441"/>
                  <a:pt x="13748" y="10453"/>
                  <a:pt x="13612" y="10453"/>
                </a:cubicBezTo>
                <a:cubicBezTo>
                  <a:pt x="12532" y="10453"/>
                  <a:pt x="11242" y="9671"/>
                  <a:pt x="9960" y="9671"/>
                </a:cubicBezTo>
                <a:cubicBezTo>
                  <a:pt x="9482" y="9671"/>
                  <a:pt x="9005" y="9780"/>
                  <a:pt x="8540" y="10079"/>
                </a:cubicBezTo>
                <a:cubicBezTo>
                  <a:pt x="6672" y="11280"/>
                  <a:pt x="6672" y="12281"/>
                  <a:pt x="5805" y="12281"/>
                </a:cubicBezTo>
                <a:cubicBezTo>
                  <a:pt x="5227" y="12281"/>
                  <a:pt x="4278" y="11984"/>
                  <a:pt x="3413" y="11984"/>
                </a:cubicBezTo>
                <a:cubicBezTo>
                  <a:pt x="2981" y="11984"/>
                  <a:pt x="2569" y="12058"/>
                  <a:pt x="2236" y="12281"/>
                </a:cubicBezTo>
                <a:cubicBezTo>
                  <a:pt x="1202" y="12981"/>
                  <a:pt x="1" y="13815"/>
                  <a:pt x="1" y="13815"/>
                </a:cubicBezTo>
                <a:lnTo>
                  <a:pt x="43165" y="13815"/>
                </a:lnTo>
                <a:cubicBezTo>
                  <a:pt x="43165" y="13815"/>
                  <a:pt x="43699" y="12281"/>
                  <a:pt x="41797" y="11280"/>
                </a:cubicBezTo>
                <a:cubicBezTo>
                  <a:pt x="39929" y="10246"/>
                  <a:pt x="39062" y="11080"/>
                  <a:pt x="38395" y="10246"/>
                </a:cubicBezTo>
                <a:cubicBezTo>
                  <a:pt x="37728" y="9378"/>
                  <a:pt x="40263" y="7177"/>
                  <a:pt x="35159" y="4942"/>
                </a:cubicBezTo>
                <a:cubicBezTo>
                  <a:pt x="35159" y="4942"/>
                  <a:pt x="34826" y="172"/>
                  <a:pt x="27821" y="5"/>
                </a:cubicBezTo>
                <a:cubicBezTo>
                  <a:pt x="27705" y="2"/>
                  <a:pt x="27591" y="1"/>
                  <a:pt x="274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85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4269757" y="665025"/>
            <a:ext cx="3979800" cy="369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9" name="Google Shape;189;p32"/>
          <p:cNvSpPr txBox="1"/>
          <p:nvPr>
            <p:ph type="ctrTitle"/>
          </p:nvPr>
        </p:nvSpPr>
        <p:spPr>
          <a:xfrm>
            <a:off x="33737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55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049550" y="768900"/>
            <a:ext cx="7044900" cy="360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hasCustomPrompt="1" type="title"/>
          </p:nvPr>
        </p:nvSpPr>
        <p:spPr>
          <a:xfrm>
            <a:off x="1038900" y="1410925"/>
            <a:ext cx="7066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1038900" y="3304625"/>
            <a:ext cx="7066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ctrTitle"/>
          </p:nvPr>
        </p:nvSpPr>
        <p:spPr>
          <a:xfrm>
            <a:off x="713000" y="1657625"/>
            <a:ext cx="2399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idx="2" type="ctrTitle"/>
          </p:nvPr>
        </p:nvSpPr>
        <p:spPr>
          <a:xfrm>
            <a:off x="713000" y="3482455"/>
            <a:ext cx="2399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0" name="Google Shape;200;p35"/>
          <p:cNvSpPr txBox="1"/>
          <p:nvPr>
            <p:ph idx="3" type="ctrTitle"/>
          </p:nvPr>
        </p:nvSpPr>
        <p:spPr>
          <a:xfrm>
            <a:off x="3553238" y="1657625"/>
            <a:ext cx="2399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4" type="ctrTitle"/>
          </p:nvPr>
        </p:nvSpPr>
        <p:spPr>
          <a:xfrm>
            <a:off x="3553238" y="3482455"/>
            <a:ext cx="2399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713000" y="1837203"/>
            <a:ext cx="2022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03" name="Google Shape;203;p35"/>
          <p:cNvSpPr txBox="1"/>
          <p:nvPr>
            <p:ph idx="5" type="subTitle"/>
          </p:nvPr>
        </p:nvSpPr>
        <p:spPr>
          <a:xfrm>
            <a:off x="713000" y="3659799"/>
            <a:ext cx="2022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04" name="Google Shape;204;p35"/>
          <p:cNvSpPr txBox="1"/>
          <p:nvPr>
            <p:ph idx="6" type="subTitle"/>
          </p:nvPr>
        </p:nvSpPr>
        <p:spPr>
          <a:xfrm>
            <a:off x="3553238" y="1837203"/>
            <a:ext cx="2022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7" type="subTitle"/>
          </p:nvPr>
        </p:nvSpPr>
        <p:spPr>
          <a:xfrm>
            <a:off x="3553238" y="3659798"/>
            <a:ext cx="2022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hasCustomPrompt="1" idx="8" type="title"/>
          </p:nvPr>
        </p:nvSpPr>
        <p:spPr>
          <a:xfrm>
            <a:off x="758308" y="827325"/>
            <a:ext cx="11334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207" name="Google Shape;207;p35"/>
          <p:cNvSpPr txBox="1"/>
          <p:nvPr>
            <p:ph hasCustomPrompt="1" idx="9" type="title"/>
          </p:nvPr>
        </p:nvSpPr>
        <p:spPr>
          <a:xfrm>
            <a:off x="3596901" y="827325"/>
            <a:ext cx="11334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208" name="Google Shape;208;p35"/>
          <p:cNvSpPr txBox="1"/>
          <p:nvPr>
            <p:ph hasCustomPrompt="1" idx="13" type="title"/>
          </p:nvPr>
        </p:nvSpPr>
        <p:spPr>
          <a:xfrm>
            <a:off x="748783" y="2663725"/>
            <a:ext cx="11334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209" name="Google Shape;209;p35"/>
          <p:cNvSpPr txBox="1"/>
          <p:nvPr>
            <p:ph hasCustomPrompt="1" idx="14" type="title"/>
          </p:nvPr>
        </p:nvSpPr>
        <p:spPr>
          <a:xfrm>
            <a:off x="3593715" y="2663725"/>
            <a:ext cx="11334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2237395" y="1912482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0"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2" name="Google Shape;212;p36"/>
          <p:cNvSpPr txBox="1"/>
          <p:nvPr>
            <p:ph idx="1" type="subTitle"/>
          </p:nvPr>
        </p:nvSpPr>
        <p:spPr>
          <a:xfrm>
            <a:off x="2562675" y="2228118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2426550" y="1772650"/>
            <a:ext cx="42909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2901600" y="3308450"/>
            <a:ext cx="33408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el"/>
              <a:buNone/>
              <a:defRPr sz="1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_1_1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ctrTitle"/>
          </p:nvPr>
        </p:nvSpPr>
        <p:spPr>
          <a:xfrm>
            <a:off x="1999651" y="1510750"/>
            <a:ext cx="21711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1999650" y="1978928"/>
            <a:ext cx="21711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19" name="Google Shape;219;p38"/>
          <p:cNvSpPr txBox="1"/>
          <p:nvPr>
            <p:ph idx="2" type="ctrTitle"/>
          </p:nvPr>
        </p:nvSpPr>
        <p:spPr>
          <a:xfrm>
            <a:off x="1999651" y="3213175"/>
            <a:ext cx="21711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0" name="Google Shape;220;p38"/>
          <p:cNvSpPr txBox="1"/>
          <p:nvPr>
            <p:ph idx="3" type="subTitle"/>
          </p:nvPr>
        </p:nvSpPr>
        <p:spPr>
          <a:xfrm>
            <a:off x="1999650" y="3677279"/>
            <a:ext cx="21711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21" name="Google Shape;221;p38"/>
          <p:cNvSpPr txBox="1"/>
          <p:nvPr>
            <p:ph idx="4" type="ctrTitle"/>
          </p:nvPr>
        </p:nvSpPr>
        <p:spPr>
          <a:xfrm>
            <a:off x="5017804" y="3213175"/>
            <a:ext cx="21711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2" name="Google Shape;222;p38"/>
          <p:cNvSpPr txBox="1"/>
          <p:nvPr>
            <p:ph idx="5" type="subTitle"/>
          </p:nvPr>
        </p:nvSpPr>
        <p:spPr>
          <a:xfrm>
            <a:off x="5017817" y="3677179"/>
            <a:ext cx="21711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23" name="Google Shape;223;p38"/>
          <p:cNvSpPr txBox="1"/>
          <p:nvPr>
            <p:ph idx="6" type="ctrTitle"/>
          </p:nvPr>
        </p:nvSpPr>
        <p:spPr>
          <a:xfrm>
            <a:off x="5017802" y="1510750"/>
            <a:ext cx="21711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4" name="Google Shape;224;p38"/>
          <p:cNvSpPr txBox="1"/>
          <p:nvPr>
            <p:ph idx="7" type="subTitle"/>
          </p:nvPr>
        </p:nvSpPr>
        <p:spPr>
          <a:xfrm>
            <a:off x="5017817" y="1978928"/>
            <a:ext cx="21711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25" name="Google Shape;225;p38"/>
          <p:cNvSpPr txBox="1"/>
          <p:nvPr>
            <p:ph idx="8" type="title"/>
          </p:nvPr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783000" y="1485600"/>
            <a:ext cx="44556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9"/>
          <p:cNvSpPr txBox="1"/>
          <p:nvPr>
            <p:ph idx="2" type="subTitle"/>
          </p:nvPr>
        </p:nvSpPr>
        <p:spPr>
          <a:xfrm>
            <a:off x="783000" y="2757594"/>
            <a:ext cx="44556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3" type="subTitle"/>
          </p:nvPr>
        </p:nvSpPr>
        <p:spPr>
          <a:xfrm>
            <a:off x="783000" y="4045475"/>
            <a:ext cx="44556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type="title"/>
          </p:nvPr>
        </p:nvSpPr>
        <p:spPr>
          <a:xfrm>
            <a:off x="902499" y="823882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hasCustomPrompt="1" idx="4" type="title"/>
          </p:nvPr>
        </p:nvSpPr>
        <p:spPr>
          <a:xfrm>
            <a:off x="902499" y="2087701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39"/>
          <p:cNvSpPr txBox="1"/>
          <p:nvPr>
            <p:ph hasCustomPrompt="1" idx="5" type="title"/>
          </p:nvPr>
        </p:nvSpPr>
        <p:spPr>
          <a:xfrm>
            <a:off x="902499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7"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ctrTitle"/>
          </p:nvPr>
        </p:nvSpPr>
        <p:spPr>
          <a:xfrm>
            <a:off x="1102925" y="26488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5" name="Google Shape;235;p40"/>
          <p:cNvSpPr txBox="1"/>
          <p:nvPr>
            <p:ph idx="1" type="subTitle"/>
          </p:nvPr>
        </p:nvSpPr>
        <p:spPr>
          <a:xfrm>
            <a:off x="892250" y="3384352"/>
            <a:ext cx="1827900" cy="108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40"/>
          <p:cNvSpPr txBox="1"/>
          <p:nvPr>
            <p:ph idx="2" type="ctrTitle"/>
          </p:nvPr>
        </p:nvSpPr>
        <p:spPr>
          <a:xfrm>
            <a:off x="3857250" y="26488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7" name="Google Shape;237;p40"/>
          <p:cNvSpPr txBox="1"/>
          <p:nvPr>
            <p:ph idx="3" type="subTitle"/>
          </p:nvPr>
        </p:nvSpPr>
        <p:spPr>
          <a:xfrm>
            <a:off x="3658050" y="3384352"/>
            <a:ext cx="1827900" cy="108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40"/>
          <p:cNvSpPr txBox="1"/>
          <p:nvPr>
            <p:ph idx="4" type="ctrTitle"/>
          </p:nvPr>
        </p:nvSpPr>
        <p:spPr>
          <a:xfrm>
            <a:off x="6569025" y="26488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9" name="Google Shape;239;p40"/>
          <p:cNvSpPr txBox="1"/>
          <p:nvPr>
            <p:ph idx="5" type="subTitle"/>
          </p:nvPr>
        </p:nvSpPr>
        <p:spPr>
          <a:xfrm>
            <a:off x="6358450" y="3384352"/>
            <a:ext cx="1827900" cy="108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40"/>
          <p:cNvSpPr txBox="1"/>
          <p:nvPr>
            <p:ph idx="6" type="ctrTitle"/>
          </p:nvPr>
        </p:nvSpPr>
        <p:spPr>
          <a:xfrm>
            <a:off x="1518300" y="603809"/>
            <a:ext cx="61074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8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652637" y="360024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41"/>
          <p:cNvSpPr txBox="1"/>
          <p:nvPr>
            <p:ph idx="1" type="subTitle"/>
          </p:nvPr>
        </p:nvSpPr>
        <p:spPr>
          <a:xfrm>
            <a:off x="3467987" y="39066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4" name="Google Shape;244;p41"/>
          <p:cNvSpPr txBox="1"/>
          <p:nvPr>
            <p:ph idx="2" type="title"/>
          </p:nvPr>
        </p:nvSpPr>
        <p:spPr>
          <a:xfrm>
            <a:off x="967781" y="360024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41"/>
          <p:cNvSpPr txBox="1"/>
          <p:nvPr>
            <p:ph idx="3" type="subTitle"/>
          </p:nvPr>
        </p:nvSpPr>
        <p:spPr>
          <a:xfrm>
            <a:off x="783131" y="39066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6" name="Google Shape;246;p41"/>
          <p:cNvSpPr txBox="1"/>
          <p:nvPr>
            <p:ph idx="4" type="title"/>
          </p:nvPr>
        </p:nvSpPr>
        <p:spPr>
          <a:xfrm>
            <a:off x="6342481" y="360024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41"/>
          <p:cNvSpPr txBox="1"/>
          <p:nvPr>
            <p:ph idx="5" type="subTitle"/>
          </p:nvPr>
        </p:nvSpPr>
        <p:spPr>
          <a:xfrm>
            <a:off x="6157831" y="39066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8" name="Google Shape;248;p41"/>
          <p:cNvSpPr txBox="1"/>
          <p:nvPr>
            <p:ph idx="6" type="title"/>
          </p:nvPr>
        </p:nvSpPr>
        <p:spPr>
          <a:xfrm>
            <a:off x="3649963" y="192114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41"/>
          <p:cNvSpPr txBox="1"/>
          <p:nvPr>
            <p:ph idx="7" type="subTitle"/>
          </p:nvPr>
        </p:nvSpPr>
        <p:spPr>
          <a:xfrm>
            <a:off x="3465313" y="22275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0" name="Google Shape;250;p41"/>
          <p:cNvSpPr txBox="1"/>
          <p:nvPr>
            <p:ph idx="8" type="title"/>
          </p:nvPr>
        </p:nvSpPr>
        <p:spPr>
          <a:xfrm>
            <a:off x="974222" y="192114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41"/>
          <p:cNvSpPr txBox="1"/>
          <p:nvPr>
            <p:ph idx="9" type="subTitle"/>
          </p:nvPr>
        </p:nvSpPr>
        <p:spPr>
          <a:xfrm>
            <a:off x="789572" y="22275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2" name="Google Shape;252;p41"/>
          <p:cNvSpPr txBox="1"/>
          <p:nvPr>
            <p:ph idx="13" type="title"/>
          </p:nvPr>
        </p:nvSpPr>
        <p:spPr>
          <a:xfrm>
            <a:off x="6348922" y="192114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41"/>
          <p:cNvSpPr txBox="1"/>
          <p:nvPr>
            <p:ph idx="14" type="subTitle"/>
          </p:nvPr>
        </p:nvSpPr>
        <p:spPr>
          <a:xfrm>
            <a:off x="6164272" y="22275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4" name="Google Shape;254;p41"/>
          <p:cNvSpPr txBox="1"/>
          <p:nvPr>
            <p:ph idx="15" type="title"/>
          </p:nvPr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_2_1_1_1_1"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651300" y="34911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7" name="Google Shape;257;p42"/>
          <p:cNvSpPr txBox="1"/>
          <p:nvPr>
            <p:ph idx="1" type="subTitle"/>
          </p:nvPr>
        </p:nvSpPr>
        <p:spPr>
          <a:xfrm>
            <a:off x="3466650" y="3797574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58" name="Google Shape;258;p42"/>
          <p:cNvSpPr txBox="1"/>
          <p:nvPr>
            <p:ph idx="2" type="title"/>
          </p:nvPr>
        </p:nvSpPr>
        <p:spPr>
          <a:xfrm>
            <a:off x="869647" y="349159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9" name="Google Shape;259;p42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60" name="Google Shape;260;p42"/>
          <p:cNvSpPr txBox="1"/>
          <p:nvPr>
            <p:ph idx="4" type="title"/>
          </p:nvPr>
        </p:nvSpPr>
        <p:spPr>
          <a:xfrm>
            <a:off x="6440047" y="3491599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42"/>
          <p:cNvSpPr txBox="1"/>
          <p:nvPr>
            <p:ph idx="5" type="subTitle"/>
          </p:nvPr>
        </p:nvSpPr>
        <p:spPr>
          <a:xfrm>
            <a:off x="62553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62" name="Google Shape;262;p42"/>
          <p:cNvSpPr txBox="1"/>
          <p:nvPr>
            <p:ph idx="6" type="title"/>
          </p:nvPr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9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395375" y="1595850"/>
            <a:ext cx="38442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4269173" y="2070750"/>
            <a:ext cx="4037100" cy="24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/>
          <p:nvPr/>
        </p:nvSpPr>
        <p:spPr>
          <a:xfrm>
            <a:off x="5351875" y="1999500"/>
            <a:ext cx="2853300" cy="228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4"/>
          <p:cNvSpPr txBox="1"/>
          <p:nvPr/>
        </p:nvSpPr>
        <p:spPr>
          <a:xfrm>
            <a:off x="5584375" y="3563225"/>
            <a:ext cx="238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b="1" lang="fr" sz="85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fr" sz="85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fr" sz="85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and illustrations by</a:t>
            </a:r>
            <a:r>
              <a:rPr b="1"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lang="fr" sz="85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85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9" name="Google Shape;269;p44"/>
          <p:cNvSpPr txBox="1"/>
          <p:nvPr>
            <p:ph type="ctrTitle"/>
          </p:nvPr>
        </p:nvSpPr>
        <p:spPr>
          <a:xfrm>
            <a:off x="5356298" y="-395250"/>
            <a:ext cx="28533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1" type="subTitle"/>
          </p:nvPr>
        </p:nvSpPr>
        <p:spPr>
          <a:xfrm>
            <a:off x="5523925" y="2082400"/>
            <a:ext cx="25092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08391" y="114301"/>
            <a:ext cx="8927039" cy="459521"/>
            <a:chOff x="144463" y="152401"/>
            <a:chExt cx="11897959" cy="612694"/>
          </a:xfrm>
        </p:grpSpPr>
        <p:sp>
          <p:nvSpPr>
            <p:cNvPr id="52" name="Google Shape;52;p13"/>
            <p:cNvSpPr/>
            <p:nvPr/>
          </p:nvSpPr>
          <p:spPr>
            <a:xfrm>
              <a:off x="144463" y="152401"/>
              <a:ext cx="11896800" cy="4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44463" y="597695"/>
              <a:ext cx="186300" cy="167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1855222" y="597694"/>
              <a:ext cx="187200" cy="167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13"/>
          <p:cNvGrpSpPr/>
          <p:nvPr/>
        </p:nvGrpSpPr>
        <p:grpSpPr>
          <a:xfrm>
            <a:off x="-283370" y="-288820"/>
            <a:ext cx="9317873" cy="5369813"/>
            <a:chOff x="-377675" y="-385094"/>
            <a:chExt cx="12418863" cy="7159751"/>
          </a:xfrm>
        </p:grpSpPr>
        <p:cxnSp>
          <p:nvCxnSpPr>
            <p:cNvPr id="56" name="Google Shape;56;p13"/>
            <p:cNvCxnSpPr/>
            <p:nvPr/>
          </p:nvCxnSpPr>
          <p:spPr>
            <a:xfrm rot="5400000">
              <a:off x="190866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 rot="5400000">
              <a:off x="11728205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-377675" y="3427045"/>
              <a:ext cx="2622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-377675" y="762794"/>
              <a:ext cx="262800" cy="12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-377675" y="6304951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-377675" y="6237242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-377675" y="67746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5400000">
              <a:off x="5963595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-377675" y="619432"/>
              <a:ext cx="262800" cy="12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-377675" y="2020566"/>
              <a:ext cx="2622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-377675" y="48315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5400000">
              <a:off x="11024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5400000">
              <a:off x="11909338" y="-254144"/>
              <a:ext cx="262800" cy="9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42983" y="1518048"/>
            <a:ext cx="86502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242983" y="465536"/>
            <a:ext cx="86502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72" name="Google Shape;72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9925" y="4487073"/>
            <a:ext cx="1192175" cy="543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9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956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orient="horz" pos="2284">
          <p15:clr>
            <a:srgbClr val="F26B43"/>
          </p15:clr>
        </p15:guide>
        <p15:guide id="6" orient="horz" pos="2947">
          <p15:clr>
            <a:srgbClr val="F26B43"/>
          </p15:clr>
        </p15:guide>
        <p15:guide id="7" pos="153">
          <p15:clr>
            <a:srgbClr val="F26B43"/>
          </p15:clr>
        </p15:guide>
        <p15:guide id="8" pos="5602">
          <p15:clr>
            <a:srgbClr val="F26B43"/>
          </p15:clr>
        </p15:guide>
        <p15:guide id="9" pos="5688">
          <p15:clr>
            <a:srgbClr val="F26B43"/>
          </p15:clr>
        </p15:guide>
        <p15:guide id="10" orient="horz" pos="2998">
          <p15:clr>
            <a:srgbClr val="F26B43"/>
          </p15:clr>
        </p15:guide>
        <p15:guide id="11" orient="horz" pos="320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BA9C4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subTitle"/>
          </p:nvPr>
        </p:nvSpPr>
        <p:spPr>
          <a:xfrm>
            <a:off x="680600" y="3223375"/>
            <a:ext cx="41880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Your confidence </a:t>
            </a:r>
            <a:r>
              <a:rPr lang="fr" sz="1800"/>
              <a:t>prediction</a:t>
            </a:r>
            <a:r>
              <a:rPr lang="fr" sz="1800"/>
              <a:t>!</a:t>
            </a:r>
            <a:endParaRPr sz="1800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6" name="Google Shape;276;p45"/>
          <p:cNvSpPr txBox="1"/>
          <p:nvPr>
            <p:ph type="ctrTitle"/>
          </p:nvPr>
        </p:nvSpPr>
        <p:spPr>
          <a:xfrm>
            <a:off x="680600" y="1050525"/>
            <a:ext cx="41880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iAQAR</a:t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77" name="Google Shape;277;p45"/>
          <p:cNvGrpSpPr/>
          <p:nvPr/>
        </p:nvGrpSpPr>
        <p:grpSpPr>
          <a:xfrm>
            <a:off x="4159191" y="-175523"/>
            <a:ext cx="6709958" cy="5157374"/>
            <a:chOff x="1565675" y="1012350"/>
            <a:chExt cx="4503025" cy="3461325"/>
          </a:xfrm>
        </p:grpSpPr>
        <p:sp>
          <p:nvSpPr>
            <p:cNvPr id="278" name="Google Shape;278;p45"/>
            <p:cNvSpPr/>
            <p:nvPr/>
          </p:nvSpPr>
          <p:spPr>
            <a:xfrm>
              <a:off x="1565675" y="1012350"/>
              <a:ext cx="4409625" cy="3402600"/>
            </a:xfrm>
            <a:custGeom>
              <a:rect b="b" l="l" r="r" t="t"/>
              <a:pathLst>
                <a:path extrusionOk="0" h="136104" w="176385">
                  <a:moveTo>
                    <a:pt x="105635" y="1"/>
                  </a:moveTo>
                  <a:cubicBezTo>
                    <a:pt x="99094" y="1"/>
                    <a:pt x="92732" y="998"/>
                    <a:pt x="87021" y="3089"/>
                  </a:cubicBezTo>
                  <a:cubicBezTo>
                    <a:pt x="67940" y="10127"/>
                    <a:pt x="61235" y="31309"/>
                    <a:pt x="44557" y="41450"/>
                  </a:cubicBezTo>
                  <a:cubicBezTo>
                    <a:pt x="29213" y="50790"/>
                    <a:pt x="15269" y="58428"/>
                    <a:pt x="9899" y="76241"/>
                  </a:cubicBezTo>
                  <a:cubicBezTo>
                    <a:pt x="0" y="109082"/>
                    <a:pt x="32918" y="136103"/>
                    <a:pt x="63720" y="136103"/>
                  </a:cubicBezTo>
                  <a:cubicBezTo>
                    <a:pt x="68209" y="136103"/>
                    <a:pt x="72653" y="135530"/>
                    <a:pt x="76913" y="134316"/>
                  </a:cubicBezTo>
                  <a:cubicBezTo>
                    <a:pt x="87488" y="131280"/>
                    <a:pt x="96427" y="124943"/>
                    <a:pt x="107702" y="124909"/>
                  </a:cubicBezTo>
                  <a:cubicBezTo>
                    <a:pt x="107948" y="124909"/>
                    <a:pt x="108192" y="124908"/>
                    <a:pt x="108435" y="124908"/>
                  </a:cubicBezTo>
                  <a:cubicBezTo>
                    <a:pt x="115673" y="124908"/>
                    <a:pt x="121416" y="125217"/>
                    <a:pt x="126496" y="125217"/>
                  </a:cubicBezTo>
                  <a:cubicBezTo>
                    <a:pt x="137084" y="125217"/>
                    <a:pt x="144794" y="123876"/>
                    <a:pt x="157171" y="115603"/>
                  </a:cubicBezTo>
                  <a:cubicBezTo>
                    <a:pt x="175417" y="103461"/>
                    <a:pt x="176384" y="78409"/>
                    <a:pt x="170547" y="56027"/>
                  </a:cubicBezTo>
                  <a:cubicBezTo>
                    <a:pt x="167211" y="43251"/>
                    <a:pt x="161640" y="31342"/>
                    <a:pt x="155836" y="23170"/>
                  </a:cubicBezTo>
                  <a:cubicBezTo>
                    <a:pt x="145421" y="8529"/>
                    <a:pt x="124763" y="1"/>
                    <a:pt x="105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5099650" y="2739850"/>
              <a:ext cx="731375" cy="231075"/>
            </a:xfrm>
            <a:custGeom>
              <a:rect b="b" l="l" r="r" t="t"/>
              <a:pathLst>
                <a:path extrusionOk="0" h="9243" w="29255">
                  <a:moveTo>
                    <a:pt x="18441" y="0"/>
                  </a:moveTo>
                  <a:cubicBezTo>
                    <a:pt x="13981" y="0"/>
                    <a:pt x="15192" y="3217"/>
                    <a:pt x="13944" y="4006"/>
                  </a:cubicBezTo>
                  <a:cubicBezTo>
                    <a:pt x="13611" y="4216"/>
                    <a:pt x="13343" y="4283"/>
                    <a:pt x="13105" y="4283"/>
                  </a:cubicBezTo>
                  <a:cubicBezTo>
                    <a:pt x="12674" y="4283"/>
                    <a:pt x="12344" y="4061"/>
                    <a:pt x="11914" y="4061"/>
                  </a:cubicBezTo>
                  <a:cubicBezTo>
                    <a:pt x="11676" y="4061"/>
                    <a:pt x="11408" y="4129"/>
                    <a:pt x="11075" y="4339"/>
                  </a:cubicBezTo>
                  <a:cubicBezTo>
                    <a:pt x="9841" y="5140"/>
                    <a:pt x="10408" y="6741"/>
                    <a:pt x="9374" y="6974"/>
                  </a:cubicBezTo>
                  <a:cubicBezTo>
                    <a:pt x="9284" y="6995"/>
                    <a:pt x="9192" y="7004"/>
                    <a:pt x="9097" y="7004"/>
                  </a:cubicBezTo>
                  <a:cubicBezTo>
                    <a:pt x="8371" y="7004"/>
                    <a:pt x="7512" y="6472"/>
                    <a:pt x="6650" y="6472"/>
                  </a:cubicBezTo>
                  <a:cubicBezTo>
                    <a:pt x="6333" y="6472"/>
                    <a:pt x="6016" y="6544"/>
                    <a:pt x="5704" y="6741"/>
                  </a:cubicBezTo>
                  <a:cubicBezTo>
                    <a:pt x="4470" y="7541"/>
                    <a:pt x="4470" y="8242"/>
                    <a:pt x="3903" y="8242"/>
                  </a:cubicBezTo>
                  <a:cubicBezTo>
                    <a:pt x="3503" y="8242"/>
                    <a:pt x="2865" y="8034"/>
                    <a:pt x="2287" y="8034"/>
                  </a:cubicBezTo>
                  <a:cubicBezTo>
                    <a:pt x="1998" y="8034"/>
                    <a:pt x="1724" y="8086"/>
                    <a:pt x="1501" y="8242"/>
                  </a:cubicBezTo>
                  <a:cubicBezTo>
                    <a:pt x="801" y="8676"/>
                    <a:pt x="0" y="9243"/>
                    <a:pt x="0" y="9243"/>
                  </a:cubicBezTo>
                  <a:lnTo>
                    <a:pt x="28921" y="9243"/>
                  </a:lnTo>
                  <a:cubicBezTo>
                    <a:pt x="28921" y="9243"/>
                    <a:pt x="29255" y="8242"/>
                    <a:pt x="27987" y="7541"/>
                  </a:cubicBezTo>
                  <a:cubicBezTo>
                    <a:pt x="26753" y="6874"/>
                    <a:pt x="26186" y="7441"/>
                    <a:pt x="25719" y="6874"/>
                  </a:cubicBezTo>
                  <a:cubicBezTo>
                    <a:pt x="25252" y="6307"/>
                    <a:pt x="26953" y="4806"/>
                    <a:pt x="23550" y="3305"/>
                  </a:cubicBezTo>
                  <a:cubicBezTo>
                    <a:pt x="23550" y="3305"/>
                    <a:pt x="23317" y="136"/>
                    <a:pt x="18647" y="3"/>
                  </a:cubicBezTo>
                  <a:cubicBezTo>
                    <a:pt x="18577" y="1"/>
                    <a:pt x="18508" y="0"/>
                    <a:pt x="18441" y="0"/>
                  </a:cubicBezTo>
                  <a:close/>
                </a:path>
              </a:pathLst>
            </a:custGeom>
            <a:solidFill>
              <a:srgbClr val="4DD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4460850" y="1437200"/>
              <a:ext cx="1014100" cy="320350"/>
            </a:xfrm>
            <a:custGeom>
              <a:rect b="b" l="l" r="r" t="t"/>
              <a:pathLst>
                <a:path extrusionOk="0" h="12814" w="40564">
                  <a:moveTo>
                    <a:pt x="25478" y="0"/>
                  </a:moveTo>
                  <a:cubicBezTo>
                    <a:pt x="19377" y="0"/>
                    <a:pt x="21051" y="4428"/>
                    <a:pt x="19315" y="5542"/>
                  </a:cubicBezTo>
                  <a:cubicBezTo>
                    <a:pt x="18857" y="5832"/>
                    <a:pt x="18488" y="5925"/>
                    <a:pt x="18161" y="5925"/>
                  </a:cubicBezTo>
                  <a:cubicBezTo>
                    <a:pt x="17573" y="5925"/>
                    <a:pt x="17120" y="5626"/>
                    <a:pt x="16532" y="5626"/>
                  </a:cubicBezTo>
                  <a:cubicBezTo>
                    <a:pt x="16205" y="5626"/>
                    <a:pt x="15836" y="5719"/>
                    <a:pt x="15378" y="6009"/>
                  </a:cubicBezTo>
                  <a:cubicBezTo>
                    <a:pt x="13644" y="7110"/>
                    <a:pt x="14411" y="9345"/>
                    <a:pt x="13010" y="9645"/>
                  </a:cubicBezTo>
                  <a:cubicBezTo>
                    <a:pt x="12893" y="9669"/>
                    <a:pt x="12772" y="9680"/>
                    <a:pt x="12649" y="9680"/>
                  </a:cubicBezTo>
                  <a:cubicBezTo>
                    <a:pt x="11637" y="9680"/>
                    <a:pt x="10437" y="8941"/>
                    <a:pt x="9242" y="8941"/>
                  </a:cubicBezTo>
                  <a:cubicBezTo>
                    <a:pt x="8804" y="8941"/>
                    <a:pt x="8367" y="9040"/>
                    <a:pt x="7940" y="9311"/>
                  </a:cubicBezTo>
                  <a:cubicBezTo>
                    <a:pt x="6205" y="10445"/>
                    <a:pt x="6205" y="11379"/>
                    <a:pt x="5405" y="11379"/>
                  </a:cubicBezTo>
                  <a:cubicBezTo>
                    <a:pt x="4871" y="11379"/>
                    <a:pt x="3996" y="11098"/>
                    <a:pt x="3186" y="11098"/>
                  </a:cubicBezTo>
                  <a:cubicBezTo>
                    <a:pt x="2781" y="11098"/>
                    <a:pt x="2391" y="11168"/>
                    <a:pt x="2069" y="11379"/>
                  </a:cubicBezTo>
                  <a:cubicBezTo>
                    <a:pt x="1102" y="12013"/>
                    <a:pt x="1" y="12814"/>
                    <a:pt x="1" y="12814"/>
                  </a:cubicBezTo>
                  <a:lnTo>
                    <a:pt x="40063" y="12814"/>
                  </a:lnTo>
                  <a:cubicBezTo>
                    <a:pt x="40063" y="12814"/>
                    <a:pt x="40563" y="11379"/>
                    <a:pt x="38795" y="10445"/>
                  </a:cubicBezTo>
                  <a:cubicBezTo>
                    <a:pt x="37061" y="9478"/>
                    <a:pt x="36260" y="10279"/>
                    <a:pt x="35626" y="9478"/>
                  </a:cubicBezTo>
                  <a:cubicBezTo>
                    <a:pt x="34992" y="8711"/>
                    <a:pt x="37394" y="6676"/>
                    <a:pt x="32624" y="4575"/>
                  </a:cubicBezTo>
                  <a:cubicBezTo>
                    <a:pt x="32624" y="4575"/>
                    <a:pt x="32324" y="138"/>
                    <a:pt x="25819" y="5"/>
                  </a:cubicBezTo>
                  <a:cubicBezTo>
                    <a:pt x="25703" y="2"/>
                    <a:pt x="25589" y="0"/>
                    <a:pt x="25478" y="0"/>
                  </a:cubicBezTo>
                  <a:close/>
                </a:path>
              </a:pathLst>
            </a:custGeom>
            <a:solidFill>
              <a:srgbClr val="4DD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4460850" y="1437200"/>
              <a:ext cx="1014100" cy="320350"/>
            </a:xfrm>
            <a:custGeom>
              <a:rect b="b" l="l" r="r" t="t"/>
              <a:pathLst>
                <a:path extrusionOk="0" h="12814" w="40564">
                  <a:moveTo>
                    <a:pt x="25478" y="0"/>
                  </a:moveTo>
                  <a:cubicBezTo>
                    <a:pt x="19377" y="0"/>
                    <a:pt x="21051" y="4428"/>
                    <a:pt x="19315" y="5542"/>
                  </a:cubicBezTo>
                  <a:cubicBezTo>
                    <a:pt x="18857" y="5832"/>
                    <a:pt x="18488" y="5925"/>
                    <a:pt x="18161" y="5925"/>
                  </a:cubicBezTo>
                  <a:cubicBezTo>
                    <a:pt x="17573" y="5925"/>
                    <a:pt x="17120" y="5626"/>
                    <a:pt x="16532" y="5626"/>
                  </a:cubicBezTo>
                  <a:cubicBezTo>
                    <a:pt x="16205" y="5626"/>
                    <a:pt x="15836" y="5719"/>
                    <a:pt x="15378" y="6009"/>
                  </a:cubicBezTo>
                  <a:cubicBezTo>
                    <a:pt x="13644" y="7110"/>
                    <a:pt x="14411" y="9345"/>
                    <a:pt x="13010" y="9645"/>
                  </a:cubicBezTo>
                  <a:cubicBezTo>
                    <a:pt x="12893" y="9669"/>
                    <a:pt x="12772" y="9680"/>
                    <a:pt x="12649" y="9680"/>
                  </a:cubicBezTo>
                  <a:cubicBezTo>
                    <a:pt x="11637" y="9680"/>
                    <a:pt x="10437" y="8941"/>
                    <a:pt x="9242" y="8941"/>
                  </a:cubicBezTo>
                  <a:cubicBezTo>
                    <a:pt x="8804" y="8941"/>
                    <a:pt x="8367" y="9040"/>
                    <a:pt x="7940" y="9311"/>
                  </a:cubicBezTo>
                  <a:cubicBezTo>
                    <a:pt x="6205" y="10445"/>
                    <a:pt x="6205" y="11379"/>
                    <a:pt x="5405" y="11379"/>
                  </a:cubicBezTo>
                  <a:cubicBezTo>
                    <a:pt x="4871" y="11379"/>
                    <a:pt x="3996" y="11098"/>
                    <a:pt x="3186" y="11098"/>
                  </a:cubicBezTo>
                  <a:cubicBezTo>
                    <a:pt x="2781" y="11098"/>
                    <a:pt x="2391" y="11168"/>
                    <a:pt x="2069" y="11379"/>
                  </a:cubicBezTo>
                  <a:cubicBezTo>
                    <a:pt x="1102" y="12013"/>
                    <a:pt x="1" y="12814"/>
                    <a:pt x="1" y="12814"/>
                  </a:cubicBezTo>
                  <a:lnTo>
                    <a:pt x="40063" y="12814"/>
                  </a:lnTo>
                  <a:cubicBezTo>
                    <a:pt x="40063" y="12814"/>
                    <a:pt x="40563" y="11379"/>
                    <a:pt x="38795" y="10445"/>
                  </a:cubicBezTo>
                  <a:cubicBezTo>
                    <a:pt x="37061" y="9478"/>
                    <a:pt x="36260" y="10279"/>
                    <a:pt x="35626" y="9478"/>
                  </a:cubicBezTo>
                  <a:cubicBezTo>
                    <a:pt x="34992" y="8711"/>
                    <a:pt x="37394" y="6676"/>
                    <a:pt x="32624" y="4575"/>
                  </a:cubicBezTo>
                  <a:cubicBezTo>
                    <a:pt x="32624" y="4575"/>
                    <a:pt x="32324" y="138"/>
                    <a:pt x="25819" y="5"/>
                  </a:cubicBezTo>
                  <a:cubicBezTo>
                    <a:pt x="25703" y="2"/>
                    <a:pt x="25589" y="0"/>
                    <a:pt x="25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3348400" y="1305400"/>
              <a:ext cx="1430200" cy="452150"/>
            </a:xfrm>
            <a:custGeom>
              <a:rect b="b" l="l" r="r" t="t"/>
              <a:pathLst>
                <a:path extrusionOk="0" h="18086" w="57208">
                  <a:moveTo>
                    <a:pt x="35952" y="0"/>
                  </a:moveTo>
                  <a:cubicBezTo>
                    <a:pt x="27371" y="0"/>
                    <a:pt x="29678" y="6272"/>
                    <a:pt x="27253" y="7812"/>
                  </a:cubicBezTo>
                  <a:cubicBezTo>
                    <a:pt x="26602" y="8225"/>
                    <a:pt x="26076" y="8358"/>
                    <a:pt x="25610" y="8358"/>
                  </a:cubicBezTo>
                  <a:cubicBezTo>
                    <a:pt x="24776" y="8358"/>
                    <a:pt x="24133" y="7933"/>
                    <a:pt x="23306" y="7933"/>
                  </a:cubicBezTo>
                  <a:cubicBezTo>
                    <a:pt x="22844" y="7933"/>
                    <a:pt x="22325" y="8065"/>
                    <a:pt x="21682" y="8479"/>
                  </a:cubicBezTo>
                  <a:cubicBezTo>
                    <a:pt x="19214" y="10047"/>
                    <a:pt x="20348" y="13182"/>
                    <a:pt x="18347" y="13616"/>
                  </a:cubicBezTo>
                  <a:cubicBezTo>
                    <a:pt x="18179" y="13652"/>
                    <a:pt x="18005" y="13669"/>
                    <a:pt x="17828" y="13669"/>
                  </a:cubicBezTo>
                  <a:cubicBezTo>
                    <a:pt x="16419" y="13669"/>
                    <a:pt x="14735" y="12650"/>
                    <a:pt x="13063" y="12650"/>
                  </a:cubicBezTo>
                  <a:cubicBezTo>
                    <a:pt x="12438" y="12650"/>
                    <a:pt x="11815" y="12792"/>
                    <a:pt x="11208" y="13182"/>
                  </a:cubicBezTo>
                  <a:cubicBezTo>
                    <a:pt x="8740" y="14750"/>
                    <a:pt x="8740" y="16084"/>
                    <a:pt x="7606" y="16084"/>
                  </a:cubicBezTo>
                  <a:cubicBezTo>
                    <a:pt x="6872" y="16084"/>
                    <a:pt x="5634" y="15699"/>
                    <a:pt x="4495" y="15699"/>
                  </a:cubicBezTo>
                  <a:cubicBezTo>
                    <a:pt x="3925" y="15699"/>
                    <a:pt x="3381" y="15795"/>
                    <a:pt x="2936" y="16084"/>
                  </a:cubicBezTo>
                  <a:cubicBezTo>
                    <a:pt x="1568" y="16985"/>
                    <a:pt x="0" y="18086"/>
                    <a:pt x="0" y="18086"/>
                  </a:cubicBezTo>
                  <a:lnTo>
                    <a:pt x="56507" y="18086"/>
                  </a:lnTo>
                  <a:cubicBezTo>
                    <a:pt x="56507" y="18086"/>
                    <a:pt x="57208" y="16084"/>
                    <a:pt x="54739" y="14750"/>
                  </a:cubicBezTo>
                  <a:cubicBezTo>
                    <a:pt x="52271" y="13382"/>
                    <a:pt x="51170" y="14517"/>
                    <a:pt x="50270" y="13382"/>
                  </a:cubicBezTo>
                  <a:cubicBezTo>
                    <a:pt x="49369" y="12282"/>
                    <a:pt x="52738" y="9380"/>
                    <a:pt x="46033" y="6478"/>
                  </a:cubicBezTo>
                  <a:cubicBezTo>
                    <a:pt x="46033" y="6478"/>
                    <a:pt x="45566" y="206"/>
                    <a:pt x="36426" y="6"/>
                  </a:cubicBezTo>
                  <a:cubicBezTo>
                    <a:pt x="36265" y="2"/>
                    <a:pt x="36107" y="0"/>
                    <a:pt x="35952" y="0"/>
                  </a:cubicBezTo>
                  <a:close/>
                </a:path>
              </a:pathLst>
            </a:custGeom>
            <a:solidFill>
              <a:srgbClr val="9B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1723900" y="2544525"/>
              <a:ext cx="100100" cy="77850"/>
            </a:xfrm>
            <a:custGeom>
              <a:rect b="b" l="l" r="r" t="t"/>
              <a:pathLst>
                <a:path extrusionOk="0" h="3114" w="4004">
                  <a:moveTo>
                    <a:pt x="1241" y="0"/>
                  </a:moveTo>
                  <a:cubicBezTo>
                    <a:pt x="1194" y="0"/>
                    <a:pt x="1147" y="3"/>
                    <a:pt x="1101" y="10"/>
                  </a:cubicBezTo>
                  <a:cubicBezTo>
                    <a:pt x="434" y="110"/>
                    <a:pt x="1" y="777"/>
                    <a:pt x="167" y="1411"/>
                  </a:cubicBezTo>
                  <a:cubicBezTo>
                    <a:pt x="334" y="2078"/>
                    <a:pt x="1035" y="2579"/>
                    <a:pt x="1602" y="2845"/>
                  </a:cubicBezTo>
                  <a:cubicBezTo>
                    <a:pt x="2175" y="3091"/>
                    <a:pt x="3418" y="3113"/>
                    <a:pt x="3851" y="3113"/>
                  </a:cubicBezTo>
                  <a:cubicBezTo>
                    <a:pt x="3947" y="3113"/>
                    <a:pt x="4003" y="3112"/>
                    <a:pt x="4003" y="3112"/>
                  </a:cubicBezTo>
                  <a:cubicBezTo>
                    <a:pt x="4003" y="3112"/>
                    <a:pt x="3637" y="1978"/>
                    <a:pt x="3603" y="1911"/>
                  </a:cubicBezTo>
                  <a:cubicBezTo>
                    <a:pt x="3254" y="1182"/>
                    <a:pt x="2152" y="0"/>
                    <a:pt x="1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1723900" y="2420925"/>
              <a:ext cx="622975" cy="817700"/>
            </a:xfrm>
            <a:custGeom>
              <a:rect b="b" l="l" r="r" t="t"/>
              <a:pathLst>
                <a:path extrusionOk="0" h="32708" w="24919">
                  <a:moveTo>
                    <a:pt x="11742" y="25269"/>
                  </a:moveTo>
                  <a:cubicBezTo>
                    <a:pt x="12309" y="25769"/>
                    <a:pt x="12943" y="26203"/>
                    <a:pt x="13644" y="26536"/>
                  </a:cubicBezTo>
                  <a:cubicBezTo>
                    <a:pt x="13477" y="26936"/>
                    <a:pt x="13310" y="27370"/>
                    <a:pt x="13143" y="27737"/>
                  </a:cubicBezTo>
                  <a:cubicBezTo>
                    <a:pt x="12543" y="29071"/>
                    <a:pt x="12043" y="30139"/>
                    <a:pt x="11642" y="30906"/>
                  </a:cubicBezTo>
                  <a:cubicBezTo>
                    <a:pt x="11576" y="31073"/>
                    <a:pt x="11509" y="31206"/>
                    <a:pt x="11442" y="31306"/>
                  </a:cubicBezTo>
                  <a:lnTo>
                    <a:pt x="11375" y="31306"/>
                  </a:lnTo>
                  <a:cubicBezTo>
                    <a:pt x="11375" y="31173"/>
                    <a:pt x="11342" y="31006"/>
                    <a:pt x="11309" y="30839"/>
                  </a:cubicBezTo>
                  <a:cubicBezTo>
                    <a:pt x="11175" y="30005"/>
                    <a:pt x="11008" y="28771"/>
                    <a:pt x="10708" y="27337"/>
                  </a:cubicBezTo>
                  <a:cubicBezTo>
                    <a:pt x="10642" y="26870"/>
                    <a:pt x="10541" y="26403"/>
                    <a:pt x="10408" y="25902"/>
                  </a:cubicBezTo>
                  <a:cubicBezTo>
                    <a:pt x="10875" y="25702"/>
                    <a:pt x="11309" y="25502"/>
                    <a:pt x="11742" y="25269"/>
                  </a:cubicBezTo>
                  <a:close/>
                  <a:moveTo>
                    <a:pt x="5266" y="0"/>
                  </a:moveTo>
                  <a:cubicBezTo>
                    <a:pt x="5099" y="0"/>
                    <a:pt x="4930" y="37"/>
                    <a:pt x="4771" y="117"/>
                  </a:cubicBezTo>
                  <a:cubicBezTo>
                    <a:pt x="3937" y="551"/>
                    <a:pt x="3670" y="2285"/>
                    <a:pt x="3837" y="3119"/>
                  </a:cubicBezTo>
                  <a:cubicBezTo>
                    <a:pt x="3837" y="3186"/>
                    <a:pt x="4170" y="4320"/>
                    <a:pt x="4170" y="4320"/>
                  </a:cubicBezTo>
                  <a:cubicBezTo>
                    <a:pt x="4137" y="4587"/>
                    <a:pt x="4104" y="4887"/>
                    <a:pt x="4070" y="5188"/>
                  </a:cubicBezTo>
                  <a:cubicBezTo>
                    <a:pt x="4003" y="5788"/>
                    <a:pt x="3937" y="6455"/>
                    <a:pt x="3937" y="7189"/>
                  </a:cubicBezTo>
                  <a:cubicBezTo>
                    <a:pt x="3903" y="7956"/>
                    <a:pt x="3903" y="8757"/>
                    <a:pt x="3970" y="9524"/>
                  </a:cubicBezTo>
                  <a:cubicBezTo>
                    <a:pt x="4037" y="10425"/>
                    <a:pt x="4170" y="11292"/>
                    <a:pt x="4404" y="12159"/>
                  </a:cubicBezTo>
                  <a:cubicBezTo>
                    <a:pt x="4237" y="11926"/>
                    <a:pt x="3803" y="11292"/>
                    <a:pt x="3770" y="11225"/>
                  </a:cubicBezTo>
                  <a:cubicBezTo>
                    <a:pt x="3291" y="10690"/>
                    <a:pt x="2171" y="9942"/>
                    <a:pt x="1292" y="9942"/>
                  </a:cubicBezTo>
                  <a:cubicBezTo>
                    <a:pt x="1129" y="9942"/>
                    <a:pt x="975" y="9967"/>
                    <a:pt x="835" y="10024"/>
                  </a:cubicBezTo>
                  <a:cubicBezTo>
                    <a:pt x="234" y="10325"/>
                    <a:pt x="1" y="11058"/>
                    <a:pt x="334" y="11659"/>
                  </a:cubicBezTo>
                  <a:cubicBezTo>
                    <a:pt x="668" y="12259"/>
                    <a:pt x="1468" y="12559"/>
                    <a:pt x="2102" y="12626"/>
                  </a:cubicBezTo>
                  <a:cubicBezTo>
                    <a:pt x="2189" y="12643"/>
                    <a:pt x="2289" y="12650"/>
                    <a:pt x="2397" y="12650"/>
                  </a:cubicBezTo>
                  <a:cubicBezTo>
                    <a:pt x="3155" y="12650"/>
                    <a:pt x="4320" y="12288"/>
                    <a:pt x="4437" y="12259"/>
                  </a:cubicBezTo>
                  <a:cubicBezTo>
                    <a:pt x="4704" y="13160"/>
                    <a:pt x="5038" y="14027"/>
                    <a:pt x="5438" y="14861"/>
                  </a:cubicBezTo>
                  <a:cubicBezTo>
                    <a:pt x="5671" y="15328"/>
                    <a:pt x="5871" y="15795"/>
                    <a:pt x="6105" y="16296"/>
                  </a:cubicBezTo>
                  <a:cubicBezTo>
                    <a:pt x="5972" y="16095"/>
                    <a:pt x="5838" y="15895"/>
                    <a:pt x="5838" y="15862"/>
                  </a:cubicBezTo>
                  <a:cubicBezTo>
                    <a:pt x="5359" y="15327"/>
                    <a:pt x="4239" y="14578"/>
                    <a:pt x="3360" y="14578"/>
                  </a:cubicBezTo>
                  <a:cubicBezTo>
                    <a:pt x="3197" y="14578"/>
                    <a:pt x="3043" y="14604"/>
                    <a:pt x="2903" y="14661"/>
                  </a:cubicBezTo>
                  <a:cubicBezTo>
                    <a:pt x="2302" y="14961"/>
                    <a:pt x="2069" y="15695"/>
                    <a:pt x="2436" y="16296"/>
                  </a:cubicBezTo>
                  <a:cubicBezTo>
                    <a:pt x="2736" y="16863"/>
                    <a:pt x="3536" y="17163"/>
                    <a:pt x="4170" y="17263"/>
                  </a:cubicBezTo>
                  <a:cubicBezTo>
                    <a:pt x="4245" y="17275"/>
                    <a:pt x="4329" y="17280"/>
                    <a:pt x="4420" y="17280"/>
                  </a:cubicBezTo>
                  <a:cubicBezTo>
                    <a:pt x="5098" y="17280"/>
                    <a:pt x="6144" y="16984"/>
                    <a:pt x="6439" y="16896"/>
                  </a:cubicBezTo>
                  <a:cubicBezTo>
                    <a:pt x="6539" y="17096"/>
                    <a:pt x="6639" y="17263"/>
                    <a:pt x="6705" y="17463"/>
                  </a:cubicBezTo>
                  <a:cubicBezTo>
                    <a:pt x="7139" y="18330"/>
                    <a:pt x="7573" y="19198"/>
                    <a:pt x="8006" y="20065"/>
                  </a:cubicBezTo>
                  <a:cubicBezTo>
                    <a:pt x="8140" y="20365"/>
                    <a:pt x="8273" y="20665"/>
                    <a:pt x="8407" y="20966"/>
                  </a:cubicBezTo>
                  <a:lnTo>
                    <a:pt x="8173" y="20632"/>
                  </a:lnTo>
                  <a:cubicBezTo>
                    <a:pt x="7701" y="20076"/>
                    <a:pt x="6603" y="19335"/>
                    <a:pt x="5728" y="19335"/>
                  </a:cubicBezTo>
                  <a:cubicBezTo>
                    <a:pt x="5554" y="19335"/>
                    <a:pt x="5388" y="19364"/>
                    <a:pt x="5238" y="19431"/>
                  </a:cubicBezTo>
                  <a:cubicBezTo>
                    <a:pt x="4637" y="19698"/>
                    <a:pt x="4404" y="20465"/>
                    <a:pt x="4737" y="21032"/>
                  </a:cubicBezTo>
                  <a:cubicBezTo>
                    <a:pt x="5071" y="21633"/>
                    <a:pt x="5838" y="21933"/>
                    <a:pt x="6505" y="22033"/>
                  </a:cubicBezTo>
                  <a:cubicBezTo>
                    <a:pt x="7239" y="22033"/>
                    <a:pt x="8006" y="21900"/>
                    <a:pt x="8707" y="21699"/>
                  </a:cubicBezTo>
                  <a:cubicBezTo>
                    <a:pt x="8840" y="22000"/>
                    <a:pt x="8940" y="22333"/>
                    <a:pt x="9074" y="22633"/>
                  </a:cubicBezTo>
                  <a:cubicBezTo>
                    <a:pt x="9140" y="22834"/>
                    <a:pt x="9207" y="23034"/>
                    <a:pt x="9274" y="23267"/>
                  </a:cubicBezTo>
                  <a:cubicBezTo>
                    <a:pt x="9341" y="23467"/>
                    <a:pt x="9374" y="23667"/>
                    <a:pt x="9441" y="23901"/>
                  </a:cubicBezTo>
                  <a:cubicBezTo>
                    <a:pt x="9541" y="24335"/>
                    <a:pt x="9641" y="24735"/>
                    <a:pt x="9741" y="25169"/>
                  </a:cubicBezTo>
                  <a:cubicBezTo>
                    <a:pt x="9808" y="25435"/>
                    <a:pt x="9841" y="25702"/>
                    <a:pt x="9908" y="26002"/>
                  </a:cubicBezTo>
                  <a:cubicBezTo>
                    <a:pt x="9774" y="25669"/>
                    <a:pt x="9474" y="25102"/>
                    <a:pt x="9441" y="25035"/>
                  </a:cubicBezTo>
                  <a:cubicBezTo>
                    <a:pt x="9046" y="24398"/>
                    <a:pt x="7908" y="23403"/>
                    <a:pt x="7002" y="23403"/>
                  </a:cubicBezTo>
                  <a:cubicBezTo>
                    <a:pt x="6912" y="23403"/>
                    <a:pt x="6824" y="23413"/>
                    <a:pt x="6739" y="23434"/>
                  </a:cubicBezTo>
                  <a:cubicBezTo>
                    <a:pt x="6105" y="23601"/>
                    <a:pt x="5771" y="24301"/>
                    <a:pt x="6005" y="24935"/>
                  </a:cubicBezTo>
                  <a:cubicBezTo>
                    <a:pt x="6238" y="25569"/>
                    <a:pt x="6972" y="26002"/>
                    <a:pt x="7573" y="26203"/>
                  </a:cubicBezTo>
                  <a:cubicBezTo>
                    <a:pt x="7806" y="26269"/>
                    <a:pt x="8125" y="26292"/>
                    <a:pt x="8454" y="26292"/>
                  </a:cubicBezTo>
                  <a:cubicBezTo>
                    <a:pt x="9111" y="26292"/>
                    <a:pt x="9808" y="26203"/>
                    <a:pt x="9941" y="26203"/>
                  </a:cubicBezTo>
                  <a:cubicBezTo>
                    <a:pt x="10041" y="26636"/>
                    <a:pt x="10108" y="27070"/>
                    <a:pt x="10175" y="27504"/>
                  </a:cubicBezTo>
                  <a:cubicBezTo>
                    <a:pt x="10441" y="28938"/>
                    <a:pt x="10608" y="30105"/>
                    <a:pt x="10708" y="30973"/>
                  </a:cubicBezTo>
                  <a:cubicBezTo>
                    <a:pt x="10708" y="31106"/>
                    <a:pt x="10708" y="31240"/>
                    <a:pt x="10742" y="31373"/>
                  </a:cubicBezTo>
                  <a:lnTo>
                    <a:pt x="7806" y="31373"/>
                  </a:lnTo>
                  <a:lnTo>
                    <a:pt x="8874" y="32707"/>
                  </a:lnTo>
                  <a:lnTo>
                    <a:pt x="13810" y="32707"/>
                  </a:lnTo>
                  <a:lnTo>
                    <a:pt x="14878" y="31373"/>
                  </a:lnTo>
                  <a:lnTo>
                    <a:pt x="12176" y="31373"/>
                  </a:lnTo>
                  <a:cubicBezTo>
                    <a:pt x="12176" y="31340"/>
                    <a:pt x="12209" y="31306"/>
                    <a:pt x="12243" y="31240"/>
                  </a:cubicBezTo>
                  <a:cubicBezTo>
                    <a:pt x="12610" y="30472"/>
                    <a:pt x="13110" y="29372"/>
                    <a:pt x="13677" y="28004"/>
                  </a:cubicBezTo>
                  <a:cubicBezTo>
                    <a:pt x="13844" y="27604"/>
                    <a:pt x="14011" y="27137"/>
                    <a:pt x="14211" y="26670"/>
                  </a:cubicBezTo>
                  <a:cubicBezTo>
                    <a:pt x="14342" y="26696"/>
                    <a:pt x="15295" y="26886"/>
                    <a:pt x="16022" y="26886"/>
                  </a:cubicBezTo>
                  <a:cubicBezTo>
                    <a:pt x="16221" y="26886"/>
                    <a:pt x="16402" y="26872"/>
                    <a:pt x="16546" y="26836"/>
                  </a:cubicBezTo>
                  <a:cubicBezTo>
                    <a:pt x="17180" y="26703"/>
                    <a:pt x="17947" y="26336"/>
                    <a:pt x="18214" y="25736"/>
                  </a:cubicBezTo>
                  <a:cubicBezTo>
                    <a:pt x="18514" y="25102"/>
                    <a:pt x="18214" y="24368"/>
                    <a:pt x="17580" y="24134"/>
                  </a:cubicBezTo>
                  <a:cubicBezTo>
                    <a:pt x="17470" y="24098"/>
                    <a:pt x="17353" y="24081"/>
                    <a:pt x="17231" y="24081"/>
                  </a:cubicBezTo>
                  <a:cubicBezTo>
                    <a:pt x="16351" y="24081"/>
                    <a:pt x="15217" y="24954"/>
                    <a:pt x="14778" y="25569"/>
                  </a:cubicBezTo>
                  <a:cubicBezTo>
                    <a:pt x="14744" y="25602"/>
                    <a:pt x="14478" y="26103"/>
                    <a:pt x="14311" y="26403"/>
                  </a:cubicBezTo>
                  <a:cubicBezTo>
                    <a:pt x="14378" y="26203"/>
                    <a:pt x="14444" y="26036"/>
                    <a:pt x="14511" y="25836"/>
                  </a:cubicBezTo>
                  <a:cubicBezTo>
                    <a:pt x="14678" y="25435"/>
                    <a:pt x="14811" y="25035"/>
                    <a:pt x="14945" y="24601"/>
                  </a:cubicBezTo>
                  <a:lnTo>
                    <a:pt x="15111" y="23968"/>
                  </a:lnTo>
                  <a:cubicBezTo>
                    <a:pt x="15211" y="23734"/>
                    <a:pt x="15245" y="23501"/>
                    <a:pt x="15312" y="23301"/>
                  </a:cubicBezTo>
                  <a:cubicBezTo>
                    <a:pt x="15412" y="22767"/>
                    <a:pt x="15512" y="22233"/>
                    <a:pt x="15612" y="21699"/>
                  </a:cubicBezTo>
                  <a:cubicBezTo>
                    <a:pt x="15922" y="21823"/>
                    <a:pt x="17038" y="22207"/>
                    <a:pt x="17703" y="22207"/>
                  </a:cubicBezTo>
                  <a:cubicBezTo>
                    <a:pt x="17754" y="22207"/>
                    <a:pt x="17802" y="22204"/>
                    <a:pt x="17847" y="22200"/>
                  </a:cubicBezTo>
                  <a:cubicBezTo>
                    <a:pt x="18480" y="22166"/>
                    <a:pt x="19281" y="21933"/>
                    <a:pt x="19648" y="21366"/>
                  </a:cubicBezTo>
                  <a:cubicBezTo>
                    <a:pt x="20048" y="20832"/>
                    <a:pt x="19881" y="20065"/>
                    <a:pt x="19281" y="19731"/>
                  </a:cubicBezTo>
                  <a:cubicBezTo>
                    <a:pt x="19109" y="19645"/>
                    <a:pt x="18910" y="19608"/>
                    <a:pt x="18698" y="19608"/>
                  </a:cubicBezTo>
                  <a:cubicBezTo>
                    <a:pt x="17841" y="19608"/>
                    <a:pt x="16760" y="20217"/>
                    <a:pt x="16279" y="20699"/>
                  </a:cubicBezTo>
                  <a:cubicBezTo>
                    <a:pt x="16246" y="20732"/>
                    <a:pt x="15845" y="21232"/>
                    <a:pt x="15645" y="21499"/>
                  </a:cubicBezTo>
                  <a:cubicBezTo>
                    <a:pt x="15678" y="21166"/>
                    <a:pt x="15745" y="20832"/>
                    <a:pt x="15779" y="20532"/>
                  </a:cubicBezTo>
                  <a:cubicBezTo>
                    <a:pt x="15912" y="19565"/>
                    <a:pt x="15979" y="18597"/>
                    <a:pt x="16079" y="17630"/>
                  </a:cubicBezTo>
                  <a:cubicBezTo>
                    <a:pt x="16112" y="17330"/>
                    <a:pt x="16145" y="17029"/>
                    <a:pt x="16179" y="16729"/>
                  </a:cubicBezTo>
                  <a:cubicBezTo>
                    <a:pt x="16308" y="16794"/>
                    <a:pt x="17692" y="17298"/>
                    <a:pt x="18415" y="17298"/>
                  </a:cubicBezTo>
                  <a:cubicBezTo>
                    <a:pt x="18437" y="17298"/>
                    <a:pt x="18459" y="17297"/>
                    <a:pt x="18480" y="17296"/>
                  </a:cubicBezTo>
                  <a:cubicBezTo>
                    <a:pt x="19148" y="17230"/>
                    <a:pt x="19915" y="16996"/>
                    <a:pt x="20315" y="16462"/>
                  </a:cubicBezTo>
                  <a:cubicBezTo>
                    <a:pt x="20715" y="15895"/>
                    <a:pt x="20515" y="15095"/>
                    <a:pt x="19915" y="14794"/>
                  </a:cubicBezTo>
                  <a:cubicBezTo>
                    <a:pt x="19738" y="14699"/>
                    <a:pt x="19534" y="14658"/>
                    <a:pt x="19318" y="14658"/>
                  </a:cubicBezTo>
                  <a:cubicBezTo>
                    <a:pt x="18471" y="14658"/>
                    <a:pt x="17417" y="15284"/>
                    <a:pt x="16913" y="15762"/>
                  </a:cubicBezTo>
                  <a:cubicBezTo>
                    <a:pt x="16879" y="15795"/>
                    <a:pt x="16312" y="16496"/>
                    <a:pt x="16179" y="16696"/>
                  </a:cubicBezTo>
                  <a:cubicBezTo>
                    <a:pt x="16246" y="16029"/>
                    <a:pt x="16346" y="15395"/>
                    <a:pt x="16446" y="14761"/>
                  </a:cubicBezTo>
                  <a:cubicBezTo>
                    <a:pt x="16546" y="13894"/>
                    <a:pt x="16746" y="13060"/>
                    <a:pt x="16979" y="12226"/>
                  </a:cubicBezTo>
                  <a:cubicBezTo>
                    <a:pt x="17043" y="12226"/>
                    <a:pt x="18423" y="12765"/>
                    <a:pt x="19192" y="12765"/>
                  </a:cubicBezTo>
                  <a:cubicBezTo>
                    <a:pt x="19235" y="12765"/>
                    <a:pt x="19276" y="12763"/>
                    <a:pt x="19314" y="12760"/>
                  </a:cubicBezTo>
                  <a:cubicBezTo>
                    <a:pt x="19948" y="12726"/>
                    <a:pt x="20749" y="12493"/>
                    <a:pt x="21116" y="11926"/>
                  </a:cubicBezTo>
                  <a:cubicBezTo>
                    <a:pt x="21516" y="11359"/>
                    <a:pt x="21349" y="10591"/>
                    <a:pt x="20749" y="10258"/>
                  </a:cubicBezTo>
                  <a:cubicBezTo>
                    <a:pt x="20583" y="10172"/>
                    <a:pt x="20389" y="10134"/>
                    <a:pt x="20178" y="10134"/>
                  </a:cubicBezTo>
                  <a:cubicBezTo>
                    <a:pt x="19330" y="10134"/>
                    <a:pt x="18228" y="10744"/>
                    <a:pt x="17747" y="11225"/>
                  </a:cubicBezTo>
                  <a:cubicBezTo>
                    <a:pt x="17680" y="11292"/>
                    <a:pt x="17079" y="12026"/>
                    <a:pt x="16979" y="12159"/>
                  </a:cubicBezTo>
                  <a:cubicBezTo>
                    <a:pt x="16979" y="12126"/>
                    <a:pt x="17013" y="12059"/>
                    <a:pt x="17046" y="12026"/>
                  </a:cubicBezTo>
                  <a:cubicBezTo>
                    <a:pt x="17280" y="11192"/>
                    <a:pt x="17647" y="10391"/>
                    <a:pt x="18047" y="9624"/>
                  </a:cubicBezTo>
                  <a:cubicBezTo>
                    <a:pt x="18247" y="9190"/>
                    <a:pt x="18480" y="8790"/>
                    <a:pt x="18714" y="8423"/>
                  </a:cubicBezTo>
                  <a:cubicBezTo>
                    <a:pt x="19014" y="8557"/>
                    <a:pt x="20248" y="9157"/>
                    <a:pt x="20916" y="9190"/>
                  </a:cubicBezTo>
                  <a:cubicBezTo>
                    <a:pt x="20970" y="9193"/>
                    <a:pt x="21025" y="9195"/>
                    <a:pt x="21080" y="9195"/>
                  </a:cubicBezTo>
                  <a:cubicBezTo>
                    <a:pt x="21710" y="9195"/>
                    <a:pt x="22418" y="9016"/>
                    <a:pt x="22817" y="8557"/>
                  </a:cubicBezTo>
                  <a:cubicBezTo>
                    <a:pt x="23251" y="8023"/>
                    <a:pt x="23150" y="7256"/>
                    <a:pt x="22617" y="6889"/>
                  </a:cubicBezTo>
                  <a:cubicBezTo>
                    <a:pt x="22403" y="6746"/>
                    <a:pt x="22131" y="6687"/>
                    <a:pt x="21836" y="6687"/>
                  </a:cubicBezTo>
                  <a:cubicBezTo>
                    <a:pt x="21027" y="6687"/>
                    <a:pt x="20037" y="7132"/>
                    <a:pt x="19548" y="7523"/>
                  </a:cubicBezTo>
                  <a:cubicBezTo>
                    <a:pt x="19481" y="7556"/>
                    <a:pt x="19148" y="7889"/>
                    <a:pt x="18914" y="8123"/>
                  </a:cubicBezTo>
                  <a:cubicBezTo>
                    <a:pt x="19014" y="7956"/>
                    <a:pt x="19148" y="7789"/>
                    <a:pt x="19248" y="7623"/>
                  </a:cubicBezTo>
                  <a:cubicBezTo>
                    <a:pt x="19648" y="7022"/>
                    <a:pt x="20048" y="6488"/>
                    <a:pt x="20415" y="6021"/>
                  </a:cubicBezTo>
                  <a:cubicBezTo>
                    <a:pt x="20615" y="5755"/>
                    <a:pt x="20815" y="5521"/>
                    <a:pt x="20982" y="5288"/>
                  </a:cubicBezTo>
                  <a:cubicBezTo>
                    <a:pt x="21349" y="5288"/>
                    <a:pt x="22683" y="5254"/>
                    <a:pt x="23284" y="4987"/>
                  </a:cubicBezTo>
                  <a:cubicBezTo>
                    <a:pt x="23884" y="4687"/>
                    <a:pt x="24551" y="4187"/>
                    <a:pt x="24685" y="3520"/>
                  </a:cubicBezTo>
                  <a:cubicBezTo>
                    <a:pt x="24918" y="2853"/>
                    <a:pt x="24451" y="2119"/>
                    <a:pt x="23751" y="2019"/>
                  </a:cubicBezTo>
                  <a:cubicBezTo>
                    <a:pt x="23716" y="2015"/>
                    <a:pt x="23681" y="2013"/>
                    <a:pt x="23646" y="2013"/>
                  </a:cubicBezTo>
                  <a:cubicBezTo>
                    <a:pt x="22703" y="2013"/>
                    <a:pt x="21636" y="3280"/>
                    <a:pt x="21282" y="4020"/>
                  </a:cubicBezTo>
                  <a:cubicBezTo>
                    <a:pt x="21249" y="4087"/>
                    <a:pt x="20916" y="5221"/>
                    <a:pt x="20916" y="5221"/>
                  </a:cubicBezTo>
                  <a:cubicBezTo>
                    <a:pt x="20749" y="5421"/>
                    <a:pt x="20549" y="5621"/>
                    <a:pt x="20348" y="5888"/>
                  </a:cubicBezTo>
                  <a:cubicBezTo>
                    <a:pt x="19982" y="6355"/>
                    <a:pt x="19548" y="6855"/>
                    <a:pt x="19148" y="7456"/>
                  </a:cubicBezTo>
                  <a:cubicBezTo>
                    <a:pt x="18681" y="8090"/>
                    <a:pt x="18280" y="8757"/>
                    <a:pt x="17880" y="9457"/>
                  </a:cubicBezTo>
                  <a:cubicBezTo>
                    <a:pt x="17480" y="10224"/>
                    <a:pt x="17113" y="11025"/>
                    <a:pt x="16813" y="11892"/>
                  </a:cubicBezTo>
                  <a:lnTo>
                    <a:pt x="16813" y="10758"/>
                  </a:lnTo>
                  <a:cubicBezTo>
                    <a:pt x="16713" y="9924"/>
                    <a:pt x="15979" y="8356"/>
                    <a:pt x="15045" y="8156"/>
                  </a:cubicBezTo>
                  <a:cubicBezTo>
                    <a:pt x="14987" y="8148"/>
                    <a:pt x="14930" y="8144"/>
                    <a:pt x="14874" y="8144"/>
                  </a:cubicBezTo>
                  <a:cubicBezTo>
                    <a:pt x="14278" y="8144"/>
                    <a:pt x="13774" y="8614"/>
                    <a:pt x="13744" y="9224"/>
                  </a:cubicBezTo>
                  <a:cubicBezTo>
                    <a:pt x="13677" y="9924"/>
                    <a:pt x="14144" y="10591"/>
                    <a:pt x="14644" y="11025"/>
                  </a:cubicBezTo>
                  <a:cubicBezTo>
                    <a:pt x="15178" y="11492"/>
                    <a:pt x="16679" y="11959"/>
                    <a:pt x="16813" y="11992"/>
                  </a:cubicBezTo>
                  <a:cubicBezTo>
                    <a:pt x="16546" y="12860"/>
                    <a:pt x="16346" y="13727"/>
                    <a:pt x="16179" y="14628"/>
                  </a:cubicBezTo>
                  <a:cubicBezTo>
                    <a:pt x="16079" y="15128"/>
                    <a:pt x="16012" y="15662"/>
                    <a:pt x="15945" y="16162"/>
                  </a:cubicBezTo>
                  <a:lnTo>
                    <a:pt x="15945" y="15695"/>
                  </a:lnTo>
                  <a:cubicBezTo>
                    <a:pt x="15845" y="14861"/>
                    <a:pt x="15111" y="13260"/>
                    <a:pt x="14177" y="13093"/>
                  </a:cubicBezTo>
                  <a:cubicBezTo>
                    <a:pt x="14104" y="13079"/>
                    <a:pt x="14032" y="13072"/>
                    <a:pt x="13960" y="13072"/>
                  </a:cubicBezTo>
                  <a:cubicBezTo>
                    <a:pt x="13379" y="13072"/>
                    <a:pt x="12873" y="13537"/>
                    <a:pt x="12843" y="14161"/>
                  </a:cubicBezTo>
                  <a:cubicBezTo>
                    <a:pt x="12776" y="14828"/>
                    <a:pt x="13277" y="15495"/>
                    <a:pt x="13744" y="15929"/>
                  </a:cubicBezTo>
                  <a:cubicBezTo>
                    <a:pt x="14244" y="16362"/>
                    <a:pt x="15512" y="16796"/>
                    <a:pt x="15845" y="16896"/>
                  </a:cubicBezTo>
                  <a:lnTo>
                    <a:pt x="15779" y="17496"/>
                  </a:lnTo>
                  <a:cubicBezTo>
                    <a:pt x="15645" y="18464"/>
                    <a:pt x="15545" y="19431"/>
                    <a:pt x="15412" y="20365"/>
                  </a:cubicBezTo>
                  <a:cubicBezTo>
                    <a:pt x="15345" y="20699"/>
                    <a:pt x="15278" y="21032"/>
                    <a:pt x="15245" y="21366"/>
                  </a:cubicBezTo>
                  <a:lnTo>
                    <a:pt x="15245" y="20932"/>
                  </a:lnTo>
                  <a:cubicBezTo>
                    <a:pt x="15111" y="20098"/>
                    <a:pt x="14411" y="18497"/>
                    <a:pt x="13444" y="18330"/>
                  </a:cubicBezTo>
                  <a:cubicBezTo>
                    <a:pt x="13386" y="18322"/>
                    <a:pt x="13329" y="18318"/>
                    <a:pt x="13273" y="18318"/>
                  </a:cubicBezTo>
                  <a:cubicBezTo>
                    <a:pt x="12677" y="18318"/>
                    <a:pt x="12173" y="18788"/>
                    <a:pt x="12143" y="19398"/>
                  </a:cubicBezTo>
                  <a:cubicBezTo>
                    <a:pt x="12076" y="20065"/>
                    <a:pt x="12576" y="20765"/>
                    <a:pt x="13043" y="21199"/>
                  </a:cubicBezTo>
                  <a:cubicBezTo>
                    <a:pt x="13677" y="21599"/>
                    <a:pt x="14378" y="21933"/>
                    <a:pt x="15078" y="22133"/>
                  </a:cubicBezTo>
                  <a:cubicBezTo>
                    <a:pt x="15011" y="22467"/>
                    <a:pt x="14945" y="22800"/>
                    <a:pt x="14878" y="23100"/>
                  </a:cubicBezTo>
                  <a:cubicBezTo>
                    <a:pt x="14811" y="23334"/>
                    <a:pt x="14778" y="23534"/>
                    <a:pt x="14678" y="23768"/>
                  </a:cubicBezTo>
                  <a:cubicBezTo>
                    <a:pt x="14611" y="23968"/>
                    <a:pt x="14544" y="24168"/>
                    <a:pt x="14478" y="24401"/>
                  </a:cubicBezTo>
                  <a:cubicBezTo>
                    <a:pt x="14344" y="24768"/>
                    <a:pt x="14177" y="25202"/>
                    <a:pt x="14044" y="25569"/>
                  </a:cubicBezTo>
                  <a:cubicBezTo>
                    <a:pt x="13944" y="25836"/>
                    <a:pt x="13844" y="26103"/>
                    <a:pt x="13744" y="26369"/>
                  </a:cubicBezTo>
                  <a:cubicBezTo>
                    <a:pt x="13777" y="26036"/>
                    <a:pt x="13877" y="25369"/>
                    <a:pt x="13877" y="25335"/>
                  </a:cubicBezTo>
                  <a:cubicBezTo>
                    <a:pt x="13877" y="24568"/>
                    <a:pt x="13644" y="23801"/>
                    <a:pt x="13277" y="23167"/>
                  </a:cubicBezTo>
                  <a:cubicBezTo>
                    <a:pt x="13277" y="23067"/>
                    <a:pt x="13277" y="23000"/>
                    <a:pt x="13277" y="22900"/>
                  </a:cubicBezTo>
                  <a:cubicBezTo>
                    <a:pt x="13190" y="22325"/>
                    <a:pt x="12683" y="21899"/>
                    <a:pt x="12139" y="21899"/>
                  </a:cubicBezTo>
                  <a:cubicBezTo>
                    <a:pt x="12051" y="21899"/>
                    <a:pt x="11963" y="21910"/>
                    <a:pt x="11876" y="21933"/>
                  </a:cubicBezTo>
                  <a:cubicBezTo>
                    <a:pt x="10942" y="22166"/>
                    <a:pt x="10341" y="23801"/>
                    <a:pt x="10308" y="24668"/>
                  </a:cubicBezTo>
                  <a:cubicBezTo>
                    <a:pt x="10308" y="24735"/>
                    <a:pt x="10308" y="25269"/>
                    <a:pt x="10341" y="25602"/>
                  </a:cubicBezTo>
                  <a:cubicBezTo>
                    <a:pt x="10308" y="25402"/>
                    <a:pt x="10275" y="25235"/>
                    <a:pt x="10208" y="25002"/>
                  </a:cubicBezTo>
                  <a:cubicBezTo>
                    <a:pt x="10108" y="24601"/>
                    <a:pt x="10008" y="24168"/>
                    <a:pt x="9908" y="23768"/>
                  </a:cubicBezTo>
                  <a:cubicBezTo>
                    <a:pt x="9841" y="23567"/>
                    <a:pt x="9774" y="23334"/>
                    <a:pt x="9708" y="23134"/>
                  </a:cubicBezTo>
                  <a:cubicBezTo>
                    <a:pt x="9641" y="22900"/>
                    <a:pt x="9541" y="22700"/>
                    <a:pt x="9474" y="22467"/>
                  </a:cubicBezTo>
                  <a:cubicBezTo>
                    <a:pt x="9274" y="21966"/>
                    <a:pt x="9074" y="21466"/>
                    <a:pt x="8840" y="20966"/>
                  </a:cubicBezTo>
                  <a:cubicBezTo>
                    <a:pt x="9207" y="20899"/>
                    <a:pt x="10475" y="20565"/>
                    <a:pt x="11008" y="20165"/>
                  </a:cubicBezTo>
                  <a:cubicBezTo>
                    <a:pt x="11509" y="19765"/>
                    <a:pt x="12043" y="19131"/>
                    <a:pt x="12043" y="18464"/>
                  </a:cubicBezTo>
                  <a:cubicBezTo>
                    <a:pt x="12074" y="17803"/>
                    <a:pt x="11542" y="17291"/>
                    <a:pt x="10921" y="17291"/>
                  </a:cubicBezTo>
                  <a:cubicBezTo>
                    <a:pt x="10884" y="17291"/>
                    <a:pt x="10846" y="17292"/>
                    <a:pt x="10808" y="17296"/>
                  </a:cubicBezTo>
                  <a:cubicBezTo>
                    <a:pt x="9841" y="17396"/>
                    <a:pt x="9007" y="18931"/>
                    <a:pt x="8840" y="19765"/>
                  </a:cubicBezTo>
                  <a:cubicBezTo>
                    <a:pt x="8840" y="19831"/>
                    <a:pt x="8774" y="20432"/>
                    <a:pt x="8740" y="20765"/>
                  </a:cubicBezTo>
                  <a:cubicBezTo>
                    <a:pt x="8607" y="20465"/>
                    <a:pt x="8473" y="20165"/>
                    <a:pt x="8340" y="19865"/>
                  </a:cubicBezTo>
                  <a:cubicBezTo>
                    <a:pt x="7906" y="19031"/>
                    <a:pt x="7439" y="18164"/>
                    <a:pt x="6972" y="17296"/>
                  </a:cubicBezTo>
                  <a:cubicBezTo>
                    <a:pt x="6839" y="17029"/>
                    <a:pt x="6705" y="16763"/>
                    <a:pt x="6572" y="16529"/>
                  </a:cubicBezTo>
                  <a:cubicBezTo>
                    <a:pt x="6705" y="16496"/>
                    <a:pt x="8240" y="16129"/>
                    <a:pt x="8774" y="15695"/>
                  </a:cubicBezTo>
                  <a:cubicBezTo>
                    <a:pt x="9307" y="15295"/>
                    <a:pt x="9841" y="14661"/>
                    <a:pt x="9841" y="13960"/>
                  </a:cubicBezTo>
                  <a:cubicBezTo>
                    <a:pt x="9841" y="13329"/>
                    <a:pt x="9333" y="12788"/>
                    <a:pt x="8685" y="12788"/>
                  </a:cubicBezTo>
                  <a:cubicBezTo>
                    <a:pt x="8648" y="12788"/>
                    <a:pt x="8611" y="12789"/>
                    <a:pt x="8573" y="12793"/>
                  </a:cubicBezTo>
                  <a:cubicBezTo>
                    <a:pt x="7639" y="12893"/>
                    <a:pt x="6805" y="14427"/>
                    <a:pt x="6605" y="15261"/>
                  </a:cubicBezTo>
                  <a:cubicBezTo>
                    <a:pt x="6605" y="15328"/>
                    <a:pt x="6539" y="16229"/>
                    <a:pt x="6505" y="16462"/>
                  </a:cubicBezTo>
                  <a:cubicBezTo>
                    <a:pt x="6205" y="15862"/>
                    <a:pt x="5938" y="15295"/>
                    <a:pt x="5638" y="14694"/>
                  </a:cubicBezTo>
                  <a:cubicBezTo>
                    <a:pt x="5271" y="13927"/>
                    <a:pt x="4971" y="13093"/>
                    <a:pt x="4704" y="12293"/>
                  </a:cubicBezTo>
                  <a:cubicBezTo>
                    <a:pt x="4771" y="12293"/>
                    <a:pt x="6372" y="11892"/>
                    <a:pt x="6939" y="11459"/>
                  </a:cubicBezTo>
                  <a:cubicBezTo>
                    <a:pt x="7473" y="11058"/>
                    <a:pt x="8006" y="10425"/>
                    <a:pt x="8006" y="9724"/>
                  </a:cubicBezTo>
                  <a:cubicBezTo>
                    <a:pt x="8006" y="9093"/>
                    <a:pt x="7499" y="8551"/>
                    <a:pt x="6851" y="8551"/>
                  </a:cubicBezTo>
                  <a:cubicBezTo>
                    <a:pt x="6814" y="8551"/>
                    <a:pt x="6776" y="8553"/>
                    <a:pt x="6739" y="8557"/>
                  </a:cubicBezTo>
                  <a:cubicBezTo>
                    <a:pt x="5805" y="8690"/>
                    <a:pt x="4971" y="10191"/>
                    <a:pt x="4771" y="11058"/>
                  </a:cubicBezTo>
                  <a:cubicBezTo>
                    <a:pt x="4771" y="11125"/>
                    <a:pt x="4671" y="12059"/>
                    <a:pt x="4671" y="12226"/>
                  </a:cubicBezTo>
                  <a:cubicBezTo>
                    <a:pt x="4671" y="12193"/>
                    <a:pt x="4637" y="12159"/>
                    <a:pt x="4637" y="12092"/>
                  </a:cubicBezTo>
                  <a:cubicBezTo>
                    <a:pt x="4404" y="11259"/>
                    <a:pt x="4237" y="10391"/>
                    <a:pt x="4137" y="9524"/>
                  </a:cubicBezTo>
                  <a:cubicBezTo>
                    <a:pt x="4104" y="9057"/>
                    <a:pt x="4070" y="8590"/>
                    <a:pt x="4070" y="8156"/>
                  </a:cubicBezTo>
                  <a:cubicBezTo>
                    <a:pt x="4370" y="8123"/>
                    <a:pt x="5738" y="7923"/>
                    <a:pt x="6305" y="7589"/>
                  </a:cubicBezTo>
                  <a:cubicBezTo>
                    <a:pt x="6906" y="7222"/>
                    <a:pt x="7473" y="6689"/>
                    <a:pt x="7539" y="5988"/>
                  </a:cubicBezTo>
                  <a:cubicBezTo>
                    <a:pt x="7639" y="5321"/>
                    <a:pt x="7106" y="4721"/>
                    <a:pt x="6439" y="4687"/>
                  </a:cubicBezTo>
                  <a:cubicBezTo>
                    <a:pt x="5471" y="4687"/>
                    <a:pt x="4504" y="6122"/>
                    <a:pt x="4237" y="6955"/>
                  </a:cubicBezTo>
                  <a:cubicBezTo>
                    <a:pt x="4237" y="6989"/>
                    <a:pt x="4104" y="7456"/>
                    <a:pt x="4037" y="7789"/>
                  </a:cubicBezTo>
                  <a:lnTo>
                    <a:pt x="4037" y="7156"/>
                  </a:lnTo>
                  <a:cubicBezTo>
                    <a:pt x="4037" y="6455"/>
                    <a:pt x="4104" y="5788"/>
                    <a:pt x="4137" y="5188"/>
                  </a:cubicBezTo>
                  <a:cubicBezTo>
                    <a:pt x="4170" y="4854"/>
                    <a:pt x="4204" y="4554"/>
                    <a:pt x="4237" y="4254"/>
                  </a:cubicBezTo>
                  <a:cubicBezTo>
                    <a:pt x="4504" y="4087"/>
                    <a:pt x="5638" y="3286"/>
                    <a:pt x="5972" y="2719"/>
                  </a:cubicBezTo>
                  <a:cubicBezTo>
                    <a:pt x="6305" y="2185"/>
                    <a:pt x="6572" y="1385"/>
                    <a:pt x="6338" y="751"/>
                  </a:cubicBezTo>
                  <a:cubicBezTo>
                    <a:pt x="6167" y="286"/>
                    <a:pt x="5726" y="0"/>
                    <a:pt x="52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2129200" y="2517425"/>
              <a:ext cx="72575" cy="107425"/>
            </a:xfrm>
            <a:custGeom>
              <a:rect b="b" l="l" r="r" t="t"/>
              <a:pathLst>
                <a:path extrusionOk="0" h="4297" w="2903">
                  <a:moveTo>
                    <a:pt x="1315" y="1"/>
                  </a:moveTo>
                  <a:cubicBezTo>
                    <a:pt x="831" y="1"/>
                    <a:pt x="387" y="310"/>
                    <a:pt x="234" y="794"/>
                  </a:cubicBezTo>
                  <a:cubicBezTo>
                    <a:pt x="0" y="1428"/>
                    <a:pt x="267" y="2228"/>
                    <a:pt x="634" y="2762"/>
                  </a:cubicBezTo>
                  <a:cubicBezTo>
                    <a:pt x="1034" y="3396"/>
                    <a:pt x="2469" y="4296"/>
                    <a:pt x="2469" y="4296"/>
                  </a:cubicBezTo>
                  <a:cubicBezTo>
                    <a:pt x="2469" y="4296"/>
                    <a:pt x="2769" y="3162"/>
                    <a:pt x="2802" y="3095"/>
                  </a:cubicBezTo>
                  <a:cubicBezTo>
                    <a:pt x="2902" y="2262"/>
                    <a:pt x="2635" y="527"/>
                    <a:pt x="1768" y="93"/>
                  </a:cubicBezTo>
                  <a:cubicBezTo>
                    <a:pt x="1618" y="30"/>
                    <a:pt x="1465" y="1"/>
                    <a:pt x="1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4087250" y="2628600"/>
              <a:ext cx="136800" cy="106350"/>
            </a:xfrm>
            <a:custGeom>
              <a:rect b="b" l="l" r="r" t="t"/>
              <a:pathLst>
                <a:path extrusionOk="0" h="4254" w="5472">
                  <a:moveTo>
                    <a:pt x="1710" y="0"/>
                  </a:moveTo>
                  <a:cubicBezTo>
                    <a:pt x="1640" y="0"/>
                    <a:pt x="1570" y="6"/>
                    <a:pt x="1502" y="16"/>
                  </a:cubicBezTo>
                  <a:cubicBezTo>
                    <a:pt x="601" y="150"/>
                    <a:pt x="1" y="1050"/>
                    <a:pt x="268" y="1951"/>
                  </a:cubicBezTo>
                  <a:cubicBezTo>
                    <a:pt x="468" y="2851"/>
                    <a:pt x="1402" y="3519"/>
                    <a:pt x="2202" y="3886"/>
                  </a:cubicBezTo>
                  <a:cubicBezTo>
                    <a:pt x="3003" y="4229"/>
                    <a:pt x="4833" y="4253"/>
                    <a:pt x="5339" y="4253"/>
                  </a:cubicBezTo>
                  <a:cubicBezTo>
                    <a:pt x="5424" y="4253"/>
                    <a:pt x="5471" y="4252"/>
                    <a:pt x="5471" y="4252"/>
                  </a:cubicBezTo>
                  <a:cubicBezTo>
                    <a:pt x="5471" y="4252"/>
                    <a:pt x="4971" y="2718"/>
                    <a:pt x="4938" y="2651"/>
                  </a:cubicBezTo>
                  <a:cubicBezTo>
                    <a:pt x="4432" y="1640"/>
                    <a:pt x="2969" y="0"/>
                    <a:pt x="1710" y="0"/>
                  </a:cubicBezTo>
                  <a:close/>
                </a:path>
              </a:pathLst>
            </a:custGeom>
            <a:solidFill>
              <a:srgbClr val="9B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4093100" y="2460800"/>
              <a:ext cx="848125" cy="1116400"/>
            </a:xfrm>
            <a:custGeom>
              <a:rect b="b" l="l" r="r" t="t"/>
              <a:pathLst>
                <a:path extrusionOk="0" h="44656" w="33925">
                  <a:moveTo>
                    <a:pt x="15845" y="34581"/>
                  </a:moveTo>
                  <a:cubicBezTo>
                    <a:pt x="16512" y="35315"/>
                    <a:pt x="18247" y="36149"/>
                    <a:pt x="18447" y="36283"/>
                  </a:cubicBezTo>
                  <a:cubicBezTo>
                    <a:pt x="18213" y="36850"/>
                    <a:pt x="17980" y="37383"/>
                    <a:pt x="17746" y="37917"/>
                  </a:cubicBezTo>
                  <a:cubicBezTo>
                    <a:pt x="16979" y="39752"/>
                    <a:pt x="16245" y="41219"/>
                    <a:pt x="15711" y="42254"/>
                  </a:cubicBezTo>
                  <a:cubicBezTo>
                    <a:pt x="15611" y="42454"/>
                    <a:pt x="15511" y="42654"/>
                    <a:pt x="15445" y="42821"/>
                  </a:cubicBezTo>
                  <a:lnTo>
                    <a:pt x="15345" y="42821"/>
                  </a:lnTo>
                  <a:cubicBezTo>
                    <a:pt x="15311" y="42620"/>
                    <a:pt x="15278" y="42420"/>
                    <a:pt x="15244" y="42153"/>
                  </a:cubicBezTo>
                  <a:cubicBezTo>
                    <a:pt x="15078" y="40986"/>
                    <a:pt x="14844" y="39351"/>
                    <a:pt x="14444" y="37383"/>
                  </a:cubicBezTo>
                  <a:cubicBezTo>
                    <a:pt x="14344" y="36750"/>
                    <a:pt x="14177" y="36082"/>
                    <a:pt x="14044" y="35415"/>
                  </a:cubicBezTo>
                  <a:cubicBezTo>
                    <a:pt x="14644" y="35148"/>
                    <a:pt x="15244" y="34882"/>
                    <a:pt x="15845" y="34581"/>
                  </a:cubicBezTo>
                  <a:close/>
                  <a:moveTo>
                    <a:pt x="7152" y="1"/>
                  </a:moveTo>
                  <a:cubicBezTo>
                    <a:pt x="6925" y="1"/>
                    <a:pt x="6692" y="51"/>
                    <a:pt x="6472" y="157"/>
                  </a:cubicBezTo>
                  <a:cubicBezTo>
                    <a:pt x="5304" y="757"/>
                    <a:pt x="5004" y="3126"/>
                    <a:pt x="5204" y="4293"/>
                  </a:cubicBezTo>
                  <a:cubicBezTo>
                    <a:pt x="5204" y="4392"/>
                    <a:pt x="5628" y="5895"/>
                    <a:pt x="5670" y="5895"/>
                  </a:cubicBezTo>
                  <a:cubicBezTo>
                    <a:pt x="5670" y="5895"/>
                    <a:pt x="5671" y="5895"/>
                    <a:pt x="5671" y="5894"/>
                  </a:cubicBezTo>
                  <a:lnTo>
                    <a:pt x="5704" y="5894"/>
                  </a:lnTo>
                  <a:cubicBezTo>
                    <a:pt x="5638" y="6261"/>
                    <a:pt x="5604" y="6661"/>
                    <a:pt x="5538" y="7128"/>
                  </a:cubicBezTo>
                  <a:cubicBezTo>
                    <a:pt x="5471" y="7929"/>
                    <a:pt x="5371" y="8830"/>
                    <a:pt x="5371" y="9830"/>
                  </a:cubicBezTo>
                  <a:cubicBezTo>
                    <a:pt x="5304" y="10898"/>
                    <a:pt x="5337" y="11999"/>
                    <a:pt x="5437" y="13066"/>
                  </a:cubicBezTo>
                  <a:cubicBezTo>
                    <a:pt x="5538" y="14267"/>
                    <a:pt x="5738" y="15468"/>
                    <a:pt x="6038" y="16635"/>
                  </a:cubicBezTo>
                  <a:lnTo>
                    <a:pt x="6038" y="16669"/>
                  </a:lnTo>
                  <a:cubicBezTo>
                    <a:pt x="5838" y="16335"/>
                    <a:pt x="5204" y="15468"/>
                    <a:pt x="5171" y="15401"/>
                  </a:cubicBezTo>
                  <a:cubicBezTo>
                    <a:pt x="4530" y="14648"/>
                    <a:pt x="3003" y="13640"/>
                    <a:pt x="1818" y="13640"/>
                  </a:cubicBezTo>
                  <a:cubicBezTo>
                    <a:pt x="1585" y="13640"/>
                    <a:pt x="1365" y="13679"/>
                    <a:pt x="1168" y="13766"/>
                  </a:cubicBezTo>
                  <a:cubicBezTo>
                    <a:pt x="334" y="14133"/>
                    <a:pt x="0" y="15168"/>
                    <a:pt x="467" y="15968"/>
                  </a:cubicBezTo>
                  <a:cubicBezTo>
                    <a:pt x="934" y="16769"/>
                    <a:pt x="2002" y="17169"/>
                    <a:pt x="2869" y="17302"/>
                  </a:cubicBezTo>
                  <a:cubicBezTo>
                    <a:pt x="2986" y="17323"/>
                    <a:pt x="3119" y="17332"/>
                    <a:pt x="3264" y="17332"/>
                  </a:cubicBezTo>
                  <a:cubicBezTo>
                    <a:pt x="4309" y="17332"/>
                    <a:pt x="5925" y="16861"/>
                    <a:pt x="6071" y="16802"/>
                  </a:cubicBezTo>
                  <a:cubicBezTo>
                    <a:pt x="6405" y="18003"/>
                    <a:pt x="6838" y="19137"/>
                    <a:pt x="7339" y="20271"/>
                  </a:cubicBezTo>
                  <a:cubicBezTo>
                    <a:pt x="7606" y="20938"/>
                    <a:pt x="7906" y="21572"/>
                    <a:pt x="8239" y="22239"/>
                  </a:cubicBezTo>
                  <a:cubicBezTo>
                    <a:pt x="8039" y="21972"/>
                    <a:pt x="7873" y="21706"/>
                    <a:pt x="7839" y="21672"/>
                  </a:cubicBezTo>
                  <a:cubicBezTo>
                    <a:pt x="7192" y="20941"/>
                    <a:pt x="5667" y="19924"/>
                    <a:pt x="4465" y="19924"/>
                  </a:cubicBezTo>
                  <a:cubicBezTo>
                    <a:pt x="4242" y="19924"/>
                    <a:pt x="4030" y="19959"/>
                    <a:pt x="3836" y="20038"/>
                  </a:cubicBezTo>
                  <a:cubicBezTo>
                    <a:pt x="3002" y="20438"/>
                    <a:pt x="2669" y="21439"/>
                    <a:pt x="3169" y="22239"/>
                  </a:cubicBezTo>
                  <a:cubicBezTo>
                    <a:pt x="3603" y="23073"/>
                    <a:pt x="4670" y="23473"/>
                    <a:pt x="5538" y="23607"/>
                  </a:cubicBezTo>
                  <a:cubicBezTo>
                    <a:pt x="5620" y="23616"/>
                    <a:pt x="5712" y="23621"/>
                    <a:pt x="5810" y="23621"/>
                  </a:cubicBezTo>
                  <a:cubicBezTo>
                    <a:pt x="6737" y="23621"/>
                    <a:pt x="8251" y="23227"/>
                    <a:pt x="8673" y="23107"/>
                  </a:cubicBezTo>
                  <a:cubicBezTo>
                    <a:pt x="8807" y="23373"/>
                    <a:pt x="8907" y="23607"/>
                    <a:pt x="9040" y="23874"/>
                  </a:cubicBezTo>
                  <a:cubicBezTo>
                    <a:pt x="9640" y="25041"/>
                    <a:pt x="10241" y="26242"/>
                    <a:pt x="10775" y="27410"/>
                  </a:cubicBezTo>
                  <a:cubicBezTo>
                    <a:pt x="10975" y="27843"/>
                    <a:pt x="11175" y="28244"/>
                    <a:pt x="11342" y="28677"/>
                  </a:cubicBezTo>
                  <a:cubicBezTo>
                    <a:pt x="11175" y="28410"/>
                    <a:pt x="11041" y="28210"/>
                    <a:pt x="11008" y="28177"/>
                  </a:cubicBezTo>
                  <a:cubicBezTo>
                    <a:pt x="10361" y="27445"/>
                    <a:pt x="8836" y="26429"/>
                    <a:pt x="7634" y="26429"/>
                  </a:cubicBezTo>
                  <a:cubicBezTo>
                    <a:pt x="7410" y="26429"/>
                    <a:pt x="7198" y="26464"/>
                    <a:pt x="7005" y="26542"/>
                  </a:cubicBezTo>
                  <a:cubicBezTo>
                    <a:pt x="6171" y="26943"/>
                    <a:pt x="5838" y="27977"/>
                    <a:pt x="6338" y="28777"/>
                  </a:cubicBezTo>
                  <a:cubicBezTo>
                    <a:pt x="6772" y="29578"/>
                    <a:pt x="7839" y="29978"/>
                    <a:pt x="8706" y="30112"/>
                  </a:cubicBezTo>
                  <a:cubicBezTo>
                    <a:pt x="8819" y="30129"/>
                    <a:pt x="8945" y="30137"/>
                    <a:pt x="9080" y="30137"/>
                  </a:cubicBezTo>
                  <a:cubicBezTo>
                    <a:pt x="9980" y="30137"/>
                    <a:pt x="11278" y="29790"/>
                    <a:pt x="11742" y="29645"/>
                  </a:cubicBezTo>
                  <a:cubicBezTo>
                    <a:pt x="11909" y="30078"/>
                    <a:pt x="12076" y="30512"/>
                    <a:pt x="12242" y="30945"/>
                  </a:cubicBezTo>
                  <a:cubicBezTo>
                    <a:pt x="12342" y="31246"/>
                    <a:pt x="12442" y="31513"/>
                    <a:pt x="12509" y="31813"/>
                  </a:cubicBezTo>
                  <a:cubicBezTo>
                    <a:pt x="12609" y="32113"/>
                    <a:pt x="12676" y="32413"/>
                    <a:pt x="12743" y="32680"/>
                  </a:cubicBezTo>
                  <a:cubicBezTo>
                    <a:pt x="12909" y="33247"/>
                    <a:pt x="13043" y="33848"/>
                    <a:pt x="13143" y="34381"/>
                  </a:cubicBezTo>
                  <a:cubicBezTo>
                    <a:pt x="13243" y="34782"/>
                    <a:pt x="13310" y="35148"/>
                    <a:pt x="13376" y="35515"/>
                  </a:cubicBezTo>
                  <a:cubicBezTo>
                    <a:pt x="13210" y="35082"/>
                    <a:pt x="12809" y="34281"/>
                    <a:pt x="12776" y="34214"/>
                  </a:cubicBezTo>
                  <a:cubicBezTo>
                    <a:pt x="12197" y="33300"/>
                    <a:pt x="10644" y="31941"/>
                    <a:pt x="9414" y="31941"/>
                  </a:cubicBezTo>
                  <a:cubicBezTo>
                    <a:pt x="9297" y="31941"/>
                    <a:pt x="9183" y="31954"/>
                    <a:pt x="9073" y="31980"/>
                  </a:cubicBezTo>
                  <a:cubicBezTo>
                    <a:pt x="8173" y="32246"/>
                    <a:pt x="7706" y="33214"/>
                    <a:pt x="8039" y="34081"/>
                  </a:cubicBezTo>
                  <a:cubicBezTo>
                    <a:pt x="8373" y="34948"/>
                    <a:pt x="9374" y="35515"/>
                    <a:pt x="10208" y="35749"/>
                  </a:cubicBezTo>
                  <a:cubicBezTo>
                    <a:pt x="10539" y="35844"/>
                    <a:pt x="11009" y="35875"/>
                    <a:pt x="11489" y="35875"/>
                  </a:cubicBezTo>
                  <a:cubicBezTo>
                    <a:pt x="12363" y="35875"/>
                    <a:pt x="13271" y="35770"/>
                    <a:pt x="13443" y="35749"/>
                  </a:cubicBezTo>
                  <a:cubicBezTo>
                    <a:pt x="13577" y="36349"/>
                    <a:pt x="13677" y="36950"/>
                    <a:pt x="13777" y="37517"/>
                  </a:cubicBezTo>
                  <a:cubicBezTo>
                    <a:pt x="14110" y="39485"/>
                    <a:pt x="14344" y="41119"/>
                    <a:pt x="14477" y="42254"/>
                  </a:cubicBezTo>
                  <a:cubicBezTo>
                    <a:pt x="14477" y="42487"/>
                    <a:pt x="14511" y="42654"/>
                    <a:pt x="14544" y="42821"/>
                  </a:cubicBezTo>
                  <a:lnTo>
                    <a:pt x="10574" y="42821"/>
                  </a:lnTo>
                  <a:lnTo>
                    <a:pt x="12009" y="44655"/>
                  </a:lnTo>
                  <a:lnTo>
                    <a:pt x="18780" y="44655"/>
                  </a:lnTo>
                  <a:lnTo>
                    <a:pt x="20215" y="42821"/>
                  </a:lnTo>
                  <a:lnTo>
                    <a:pt x="16512" y="42821"/>
                  </a:lnTo>
                  <a:lnTo>
                    <a:pt x="16612" y="42654"/>
                  </a:lnTo>
                  <a:cubicBezTo>
                    <a:pt x="17112" y="41586"/>
                    <a:pt x="17813" y="40085"/>
                    <a:pt x="18580" y="38217"/>
                  </a:cubicBezTo>
                  <a:cubicBezTo>
                    <a:pt x="18814" y="37650"/>
                    <a:pt x="19047" y="37016"/>
                    <a:pt x="19314" y="36349"/>
                  </a:cubicBezTo>
                  <a:cubicBezTo>
                    <a:pt x="19502" y="36403"/>
                    <a:pt x="20851" y="36672"/>
                    <a:pt x="21859" y="36672"/>
                  </a:cubicBezTo>
                  <a:cubicBezTo>
                    <a:pt x="22106" y="36672"/>
                    <a:pt x="22333" y="36656"/>
                    <a:pt x="22516" y="36616"/>
                  </a:cubicBezTo>
                  <a:cubicBezTo>
                    <a:pt x="23384" y="36416"/>
                    <a:pt x="24418" y="35916"/>
                    <a:pt x="24818" y="35082"/>
                  </a:cubicBezTo>
                  <a:cubicBezTo>
                    <a:pt x="25218" y="34248"/>
                    <a:pt x="24818" y="33247"/>
                    <a:pt x="23951" y="32914"/>
                  </a:cubicBezTo>
                  <a:cubicBezTo>
                    <a:pt x="23799" y="32865"/>
                    <a:pt x="23637" y="32843"/>
                    <a:pt x="23470" y="32843"/>
                  </a:cubicBezTo>
                  <a:cubicBezTo>
                    <a:pt x="22244" y="32843"/>
                    <a:pt x="20698" y="34030"/>
                    <a:pt x="20081" y="34882"/>
                  </a:cubicBezTo>
                  <a:cubicBezTo>
                    <a:pt x="20048" y="34915"/>
                    <a:pt x="19681" y="35582"/>
                    <a:pt x="19447" y="36016"/>
                  </a:cubicBezTo>
                  <a:cubicBezTo>
                    <a:pt x="19548" y="35749"/>
                    <a:pt x="19648" y="35482"/>
                    <a:pt x="19748" y="35215"/>
                  </a:cubicBezTo>
                  <a:cubicBezTo>
                    <a:pt x="19948" y="34648"/>
                    <a:pt x="20115" y="34114"/>
                    <a:pt x="20315" y="33547"/>
                  </a:cubicBezTo>
                  <a:lnTo>
                    <a:pt x="20582" y="32680"/>
                  </a:lnTo>
                  <a:cubicBezTo>
                    <a:pt x="20682" y="32380"/>
                    <a:pt x="20748" y="32046"/>
                    <a:pt x="20815" y="31746"/>
                  </a:cubicBezTo>
                  <a:cubicBezTo>
                    <a:pt x="20982" y="31046"/>
                    <a:pt x="21115" y="30312"/>
                    <a:pt x="21215" y="29578"/>
                  </a:cubicBezTo>
                  <a:cubicBezTo>
                    <a:pt x="21690" y="29736"/>
                    <a:pt x="23242" y="30283"/>
                    <a:pt x="24142" y="30283"/>
                  </a:cubicBezTo>
                  <a:cubicBezTo>
                    <a:pt x="24191" y="30283"/>
                    <a:pt x="24239" y="30282"/>
                    <a:pt x="24284" y="30278"/>
                  </a:cubicBezTo>
                  <a:cubicBezTo>
                    <a:pt x="25152" y="30212"/>
                    <a:pt x="26252" y="29878"/>
                    <a:pt x="26786" y="29111"/>
                  </a:cubicBezTo>
                  <a:cubicBezTo>
                    <a:pt x="27320" y="28344"/>
                    <a:pt x="27086" y="27276"/>
                    <a:pt x="26252" y="26843"/>
                  </a:cubicBezTo>
                  <a:cubicBezTo>
                    <a:pt x="26019" y="26723"/>
                    <a:pt x="25749" y="26671"/>
                    <a:pt x="25460" y="26671"/>
                  </a:cubicBezTo>
                  <a:cubicBezTo>
                    <a:pt x="24297" y="26671"/>
                    <a:pt x="22817" y="27509"/>
                    <a:pt x="22149" y="28177"/>
                  </a:cubicBezTo>
                  <a:cubicBezTo>
                    <a:pt x="22116" y="28244"/>
                    <a:pt x="21582" y="28911"/>
                    <a:pt x="21282" y="29278"/>
                  </a:cubicBezTo>
                  <a:cubicBezTo>
                    <a:pt x="21349" y="28811"/>
                    <a:pt x="21449" y="28377"/>
                    <a:pt x="21482" y="27943"/>
                  </a:cubicBezTo>
                  <a:cubicBezTo>
                    <a:pt x="21649" y="26609"/>
                    <a:pt x="21782" y="25308"/>
                    <a:pt x="21916" y="23974"/>
                  </a:cubicBezTo>
                  <a:cubicBezTo>
                    <a:pt x="21949" y="23540"/>
                    <a:pt x="21983" y="23173"/>
                    <a:pt x="22016" y="22773"/>
                  </a:cubicBezTo>
                  <a:cubicBezTo>
                    <a:pt x="22176" y="22805"/>
                    <a:pt x="24051" y="23511"/>
                    <a:pt x="25059" y="23511"/>
                  </a:cubicBezTo>
                  <a:cubicBezTo>
                    <a:pt x="25103" y="23511"/>
                    <a:pt x="25145" y="23510"/>
                    <a:pt x="25185" y="23507"/>
                  </a:cubicBezTo>
                  <a:cubicBezTo>
                    <a:pt x="26052" y="23440"/>
                    <a:pt x="27153" y="23107"/>
                    <a:pt x="27687" y="22339"/>
                  </a:cubicBezTo>
                  <a:cubicBezTo>
                    <a:pt x="28220" y="21572"/>
                    <a:pt x="27987" y="20538"/>
                    <a:pt x="27153" y="20071"/>
                  </a:cubicBezTo>
                  <a:cubicBezTo>
                    <a:pt x="26920" y="19951"/>
                    <a:pt x="26650" y="19899"/>
                    <a:pt x="26360" y="19899"/>
                  </a:cubicBezTo>
                  <a:cubicBezTo>
                    <a:pt x="25197" y="19899"/>
                    <a:pt x="23718" y="20738"/>
                    <a:pt x="23050" y="21405"/>
                  </a:cubicBezTo>
                  <a:cubicBezTo>
                    <a:pt x="22983" y="21472"/>
                    <a:pt x="22216" y="22439"/>
                    <a:pt x="22049" y="22673"/>
                  </a:cubicBezTo>
                  <a:cubicBezTo>
                    <a:pt x="22149" y="21772"/>
                    <a:pt x="22249" y="20905"/>
                    <a:pt x="22383" y="20038"/>
                  </a:cubicBezTo>
                  <a:cubicBezTo>
                    <a:pt x="22550" y="18837"/>
                    <a:pt x="22817" y="17669"/>
                    <a:pt x="23150" y="16535"/>
                  </a:cubicBezTo>
                  <a:cubicBezTo>
                    <a:pt x="23214" y="16567"/>
                    <a:pt x="25154" y="17306"/>
                    <a:pt x="26194" y="17306"/>
                  </a:cubicBezTo>
                  <a:cubicBezTo>
                    <a:pt x="26237" y="17306"/>
                    <a:pt x="26279" y="17305"/>
                    <a:pt x="26319" y="17302"/>
                  </a:cubicBezTo>
                  <a:cubicBezTo>
                    <a:pt x="27186" y="17236"/>
                    <a:pt x="28287" y="16902"/>
                    <a:pt x="28821" y="16135"/>
                  </a:cubicBezTo>
                  <a:cubicBezTo>
                    <a:pt x="29355" y="15368"/>
                    <a:pt x="29121" y="14300"/>
                    <a:pt x="28320" y="13867"/>
                  </a:cubicBezTo>
                  <a:cubicBezTo>
                    <a:pt x="28081" y="13747"/>
                    <a:pt x="27806" y="13695"/>
                    <a:pt x="27511" y="13695"/>
                  </a:cubicBezTo>
                  <a:cubicBezTo>
                    <a:pt x="26332" y="13695"/>
                    <a:pt x="24852" y="14533"/>
                    <a:pt x="24184" y="15201"/>
                  </a:cubicBezTo>
                  <a:cubicBezTo>
                    <a:pt x="24151" y="15268"/>
                    <a:pt x="23317" y="16302"/>
                    <a:pt x="23183" y="16502"/>
                  </a:cubicBezTo>
                  <a:cubicBezTo>
                    <a:pt x="23183" y="16435"/>
                    <a:pt x="23217" y="16368"/>
                    <a:pt x="23217" y="16302"/>
                  </a:cubicBezTo>
                  <a:cubicBezTo>
                    <a:pt x="23584" y="15168"/>
                    <a:pt x="24051" y="14067"/>
                    <a:pt x="24618" y="12999"/>
                  </a:cubicBezTo>
                  <a:cubicBezTo>
                    <a:pt x="24918" y="12399"/>
                    <a:pt x="25218" y="11865"/>
                    <a:pt x="25552" y="11331"/>
                  </a:cubicBezTo>
                  <a:cubicBezTo>
                    <a:pt x="25919" y="11532"/>
                    <a:pt x="27620" y="12365"/>
                    <a:pt x="28554" y="12399"/>
                  </a:cubicBezTo>
                  <a:cubicBezTo>
                    <a:pt x="28618" y="12401"/>
                    <a:pt x="28682" y="12402"/>
                    <a:pt x="28747" y="12402"/>
                  </a:cubicBezTo>
                  <a:cubicBezTo>
                    <a:pt x="29632" y="12402"/>
                    <a:pt x="30596" y="12182"/>
                    <a:pt x="31156" y="11498"/>
                  </a:cubicBezTo>
                  <a:cubicBezTo>
                    <a:pt x="31756" y="10798"/>
                    <a:pt x="31623" y="9730"/>
                    <a:pt x="30889" y="9197"/>
                  </a:cubicBezTo>
                  <a:cubicBezTo>
                    <a:pt x="30600" y="9004"/>
                    <a:pt x="30235" y="8924"/>
                    <a:pt x="29838" y="8924"/>
                  </a:cubicBezTo>
                  <a:cubicBezTo>
                    <a:pt x="28720" y="8924"/>
                    <a:pt x="27342" y="9556"/>
                    <a:pt x="26653" y="10097"/>
                  </a:cubicBezTo>
                  <a:cubicBezTo>
                    <a:pt x="26619" y="10131"/>
                    <a:pt x="26152" y="10598"/>
                    <a:pt x="25819" y="10931"/>
                  </a:cubicBezTo>
                  <a:cubicBezTo>
                    <a:pt x="25985" y="10698"/>
                    <a:pt x="26119" y="10431"/>
                    <a:pt x="26286" y="10231"/>
                  </a:cubicBezTo>
                  <a:cubicBezTo>
                    <a:pt x="26819" y="9397"/>
                    <a:pt x="27386" y="8663"/>
                    <a:pt x="27887" y="8029"/>
                  </a:cubicBezTo>
                  <a:cubicBezTo>
                    <a:pt x="28154" y="7662"/>
                    <a:pt x="28421" y="7329"/>
                    <a:pt x="28687" y="7062"/>
                  </a:cubicBezTo>
                  <a:cubicBezTo>
                    <a:pt x="29154" y="7062"/>
                    <a:pt x="30989" y="6995"/>
                    <a:pt x="31823" y="6595"/>
                  </a:cubicBezTo>
                  <a:cubicBezTo>
                    <a:pt x="32624" y="6228"/>
                    <a:pt x="33524" y="5527"/>
                    <a:pt x="33724" y="4627"/>
                  </a:cubicBezTo>
                  <a:cubicBezTo>
                    <a:pt x="33924" y="3659"/>
                    <a:pt x="33224" y="2759"/>
                    <a:pt x="32257" y="2725"/>
                  </a:cubicBezTo>
                  <a:cubicBezTo>
                    <a:pt x="32211" y="2721"/>
                    <a:pt x="32164" y="2718"/>
                    <a:pt x="32118" y="2718"/>
                  </a:cubicBezTo>
                  <a:cubicBezTo>
                    <a:pt x="30846" y="2718"/>
                    <a:pt x="29371" y="4431"/>
                    <a:pt x="28921" y="5461"/>
                  </a:cubicBezTo>
                  <a:cubicBezTo>
                    <a:pt x="28888" y="5561"/>
                    <a:pt x="28421" y="7062"/>
                    <a:pt x="28421" y="7062"/>
                  </a:cubicBezTo>
                  <a:lnTo>
                    <a:pt x="28454" y="7062"/>
                  </a:lnTo>
                  <a:cubicBezTo>
                    <a:pt x="28220" y="7362"/>
                    <a:pt x="27954" y="7662"/>
                    <a:pt x="27687" y="7996"/>
                  </a:cubicBezTo>
                  <a:cubicBezTo>
                    <a:pt x="27153" y="8629"/>
                    <a:pt x="26586" y="9330"/>
                    <a:pt x="26019" y="10164"/>
                  </a:cubicBezTo>
                  <a:cubicBezTo>
                    <a:pt x="25385" y="11031"/>
                    <a:pt x="24818" y="11965"/>
                    <a:pt x="24284" y="12899"/>
                  </a:cubicBezTo>
                  <a:cubicBezTo>
                    <a:pt x="23684" y="13967"/>
                    <a:pt x="23217" y="15067"/>
                    <a:pt x="22817" y="16202"/>
                  </a:cubicBezTo>
                  <a:lnTo>
                    <a:pt x="22817" y="16235"/>
                  </a:lnTo>
                  <a:cubicBezTo>
                    <a:pt x="22817" y="15868"/>
                    <a:pt x="22817" y="14767"/>
                    <a:pt x="22783" y="14701"/>
                  </a:cubicBezTo>
                  <a:cubicBezTo>
                    <a:pt x="22650" y="13533"/>
                    <a:pt x="21682" y="11365"/>
                    <a:pt x="20381" y="11131"/>
                  </a:cubicBezTo>
                  <a:cubicBezTo>
                    <a:pt x="20288" y="11115"/>
                    <a:pt x="20196" y="11107"/>
                    <a:pt x="20106" y="11107"/>
                  </a:cubicBezTo>
                  <a:cubicBezTo>
                    <a:pt x="19289" y="11107"/>
                    <a:pt x="18610" y="11758"/>
                    <a:pt x="18580" y="12599"/>
                  </a:cubicBezTo>
                  <a:cubicBezTo>
                    <a:pt x="18513" y="13500"/>
                    <a:pt x="19181" y="14434"/>
                    <a:pt x="19814" y="15034"/>
                  </a:cubicBezTo>
                  <a:cubicBezTo>
                    <a:pt x="20548" y="15701"/>
                    <a:pt x="22616" y="16335"/>
                    <a:pt x="22783" y="16368"/>
                  </a:cubicBezTo>
                  <a:cubicBezTo>
                    <a:pt x="22416" y="17569"/>
                    <a:pt x="22116" y="18737"/>
                    <a:pt x="21916" y="19971"/>
                  </a:cubicBezTo>
                  <a:cubicBezTo>
                    <a:pt x="21782" y="20671"/>
                    <a:pt x="21682" y="21372"/>
                    <a:pt x="21582" y="22106"/>
                  </a:cubicBezTo>
                  <a:lnTo>
                    <a:pt x="21582" y="21405"/>
                  </a:lnTo>
                  <a:cubicBezTo>
                    <a:pt x="21449" y="20238"/>
                    <a:pt x="20448" y="18070"/>
                    <a:pt x="19147" y="17836"/>
                  </a:cubicBezTo>
                  <a:cubicBezTo>
                    <a:pt x="19073" y="17825"/>
                    <a:pt x="18999" y="17820"/>
                    <a:pt x="18926" y="17820"/>
                  </a:cubicBezTo>
                  <a:cubicBezTo>
                    <a:pt x="18114" y="17820"/>
                    <a:pt x="17407" y="18478"/>
                    <a:pt x="17346" y="19304"/>
                  </a:cubicBezTo>
                  <a:cubicBezTo>
                    <a:pt x="17279" y="20238"/>
                    <a:pt x="17946" y="21172"/>
                    <a:pt x="18614" y="21739"/>
                  </a:cubicBezTo>
                  <a:cubicBezTo>
                    <a:pt x="19281" y="22339"/>
                    <a:pt x="21015" y="22940"/>
                    <a:pt x="21482" y="23073"/>
                  </a:cubicBezTo>
                  <a:cubicBezTo>
                    <a:pt x="21449" y="23340"/>
                    <a:pt x="21416" y="23640"/>
                    <a:pt x="21382" y="23907"/>
                  </a:cubicBezTo>
                  <a:cubicBezTo>
                    <a:pt x="21215" y="25241"/>
                    <a:pt x="21049" y="26542"/>
                    <a:pt x="20882" y="27843"/>
                  </a:cubicBezTo>
                  <a:cubicBezTo>
                    <a:pt x="20815" y="28310"/>
                    <a:pt x="20715" y="28744"/>
                    <a:pt x="20648" y="29178"/>
                  </a:cubicBezTo>
                  <a:lnTo>
                    <a:pt x="20648" y="28610"/>
                  </a:lnTo>
                  <a:cubicBezTo>
                    <a:pt x="20482" y="27443"/>
                    <a:pt x="19514" y="25275"/>
                    <a:pt x="18213" y="25041"/>
                  </a:cubicBezTo>
                  <a:cubicBezTo>
                    <a:pt x="18123" y="25025"/>
                    <a:pt x="18034" y="25017"/>
                    <a:pt x="17946" y="25017"/>
                  </a:cubicBezTo>
                  <a:cubicBezTo>
                    <a:pt x="17154" y="25017"/>
                    <a:pt x="16472" y="25668"/>
                    <a:pt x="16412" y="26509"/>
                  </a:cubicBezTo>
                  <a:cubicBezTo>
                    <a:pt x="16345" y="27443"/>
                    <a:pt x="17012" y="28344"/>
                    <a:pt x="17680" y="28944"/>
                  </a:cubicBezTo>
                  <a:cubicBezTo>
                    <a:pt x="18313" y="29511"/>
                    <a:pt x="19914" y="30045"/>
                    <a:pt x="20448" y="30245"/>
                  </a:cubicBezTo>
                  <a:cubicBezTo>
                    <a:pt x="20348" y="30679"/>
                    <a:pt x="20281" y="31146"/>
                    <a:pt x="20148" y="31579"/>
                  </a:cubicBezTo>
                  <a:cubicBezTo>
                    <a:pt x="20081" y="31879"/>
                    <a:pt x="20015" y="32180"/>
                    <a:pt x="19914" y="32447"/>
                  </a:cubicBezTo>
                  <a:cubicBezTo>
                    <a:pt x="19814" y="32747"/>
                    <a:pt x="19714" y="33047"/>
                    <a:pt x="19614" y="33314"/>
                  </a:cubicBezTo>
                  <a:cubicBezTo>
                    <a:pt x="19414" y="33881"/>
                    <a:pt x="19214" y="34448"/>
                    <a:pt x="19014" y="34948"/>
                  </a:cubicBezTo>
                  <a:cubicBezTo>
                    <a:pt x="18880" y="35315"/>
                    <a:pt x="18747" y="35682"/>
                    <a:pt x="18614" y="36016"/>
                  </a:cubicBezTo>
                  <a:cubicBezTo>
                    <a:pt x="18680" y="35582"/>
                    <a:pt x="18780" y="34681"/>
                    <a:pt x="18780" y="34615"/>
                  </a:cubicBezTo>
                  <a:cubicBezTo>
                    <a:pt x="18780" y="33581"/>
                    <a:pt x="18513" y="32547"/>
                    <a:pt x="17980" y="31679"/>
                  </a:cubicBezTo>
                  <a:cubicBezTo>
                    <a:pt x="17980" y="31546"/>
                    <a:pt x="17980" y="31446"/>
                    <a:pt x="17980" y="31312"/>
                  </a:cubicBezTo>
                  <a:cubicBezTo>
                    <a:pt x="17865" y="30539"/>
                    <a:pt x="17185" y="29963"/>
                    <a:pt x="16425" y="29963"/>
                  </a:cubicBezTo>
                  <a:cubicBezTo>
                    <a:pt x="16300" y="29963"/>
                    <a:pt x="16173" y="29978"/>
                    <a:pt x="16045" y="30011"/>
                  </a:cubicBezTo>
                  <a:cubicBezTo>
                    <a:pt x="14777" y="30345"/>
                    <a:pt x="13977" y="32580"/>
                    <a:pt x="13910" y="33747"/>
                  </a:cubicBezTo>
                  <a:cubicBezTo>
                    <a:pt x="13910" y="33814"/>
                    <a:pt x="13944" y="34581"/>
                    <a:pt x="14010" y="35048"/>
                  </a:cubicBezTo>
                  <a:cubicBezTo>
                    <a:pt x="13944" y="34782"/>
                    <a:pt x="13877" y="34515"/>
                    <a:pt x="13810" y="34214"/>
                  </a:cubicBezTo>
                  <a:cubicBezTo>
                    <a:pt x="13677" y="33647"/>
                    <a:pt x="13510" y="33080"/>
                    <a:pt x="13343" y="32480"/>
                  </a:cubicBezTo>
                  <a:cubicBezTo>
                    <a:pt x="13276" y="32213"/>
                    <a:pt x="13176" y="31913"/>
                    <a:pt x="13110" y="31613"/>
                  </a:cubicBezTo>
                  <a:cubicBezTo>
                    <a:pt x="13010" y="31312"/>
                    <a:pt x="12876" y="31046"/>
                    <a:pt x="12776" y="30745"/>
                  </a:cubicBezTo>
                  <a:cubicBezTo>
                    <a:pt x="12543" y="30045"/>
                    <a:pt x="12242" y="29344"/>
                    <a:pt x="11942" y="28677"/>
                  </a:cubicBezTo>
                  <a:cubicBezTo>
                    <a:pt x="12442" y="28544"/>
                    <a:pt x="14177" y="28110"/>
                    <a:pt x="14878" y="27576"/>
                  </a:cubicBezTo>
                  <a:cubicBezTo>
                    <a:pt x="15578" y="27043"/>
                    <a:pt x="16312" y="26175"/>
                    <a:pt x="16312" y="25241"/>
                  </a:cubicBezTo>
                  <a:cubicBezTo>
                    <a:pt x="16344" y="24347"/>
                    <a:pt x="15642" y="23636"/>
                    <a:pt x="14762" y="23636"/>
                  </a:cubicBezTo>
                  <a:cubicBezTo>
                    <a:pt x="14723" y="23636"/>
                    <a:pt x="14684" y="23637"/>
                    <a:pt x="14644" y="23640"/>
                  </a:cubicBezTo>
                  <a:cubicBezTo>
                    <a:pt x="13343" y="23774"/>
                    <a:pt x="12209" y="25875"/>
                    <a:pt x="11975" y="27009"/>
                  </a:cubicBezTo>
                  <a:cubicBezTo>
                    <a:pt x="11975" y="27076"/>
                    <a:pt x="11875" y="27943"/>
                    <a:pt x="11842" y="28410"/>
                  </a:cubicBezTo>
                  <a:cubicBezTo>
                    <a:pt x="11642" y="27977"/>
                    <a:pt x="11475" y="27576"/>
                    <a:pt x="11275" y="27176"/>
                  </a:cubicBezTo>
                  <a:cubicBezTo>
                    <a:pt x="10675" y="26009"/>
                    <a:pt x="10041" y="24808"/>
                    <a:pt x="9440" y="23640"/>
                  </a:cubicBezTo>
                  <a:cubicBezTo>
                    <a:pt x="9240" y="23273"/>
                    <a:pt x="9040" y="22940"/>
                    <a:pt x="8873" y="22573"/>
                  </a:cubicBezTo>
                  <a:cubicBezTo>
                    <a:pt x="9040" y="22539"/>
                    <a:pt x="11142" y="22039"/>
                    <a:pt x="11909" y="21439"/>
                  </a:cubicBezTo>
                  <a:cubicBezTo>
                    <a:pt x="12609" y="20905"/>
                    <a:pt x="13343" y="20038"/>
                    <a:pt x="13343" y="19104"/>
                  </a:cubicBezTo>
                  <a:cubicBezTo>
                    <a:pt x="13375" y="18209"/>
                    <a:pt x="12642" y="17498"/>
                    <a:pt x="11789" y="17498"/>
                  </a:cubicBezTo>
                  <a:cubicBezTo>
                    <a:pt x="11751" y="17498"/>
                    <a:pt x="11713" y="17500"/>
                    <a:pt x="11675" y="17503"/>
                  </a:cubicBezTo>
                  <a:cubicBezTo>
                    <a:pt x="10374" y="17636"/>
                    <a:pt x="9240" y="19737"/>
                    <a:pt x="8973" y="20872"/>
                  </a:cubicBezTo>
                  <a:cubicBezTo>
                    <a:pt x="8973" y="20972"/>
                    <a:pt x="8873" y="22173"/>
                    <a:pt x="8840" y="22506"/>
                  </a:cubicBezTo>
                  <a:cubicBezTo>
                    <a:pt x="8440" y="21706"/>
                    <a:pt x="8006" y="20905"/>
                    <a:pt x="7672" y="20104"/>
                  </a:cubicBezTo>
                  <a:cubicBezTo>
                    <a:pt x="7172" y="19037"/>
                    <a:pt x="6738" y="17903"/>
                    <a:pt x="6371" y="16769"/>
                  </a:cubicBezTo>
                  <a:cubicBezTo>
                    <a:pt x="6472" y="16769"/>
                    <a:pt x="8640" y="16268"/>
                    <a:pt x="9440" y="15635"/>
                  </a:cubicBezTo>
                  <a:cubicBezTo>
                    <a:pt x="10141" y="15101"/>
                    <a:pt x="10875" y="14234"/>
                    <a:pt x="10875" y="13299"/>
                  </a:cubicBezTo>
                  <a:cubicBezTo>
                    <a:pt x="10907" y="12436"/>
                    <a:pt x="10171" y="11694"/>
                    <a:pt x="9316" y="11694"/>
                  </a:cubicBezTo>
                  <a:cubicBezTo>
                    <a:pt x="9280" y="11694"/>
                    <a:pt x="9243" y="11696"/>
                    <a:pt x="9207" y="11698"/>
                  </a:cubicBezTo>
                  <a:cubicBezTo>
                    <a:pt x="7906" y="11865"/>
                    <a:pt x="6772" y="13933"/>
                    <a:pt x="6538" y="15101"/>
                  </a:cubicBezTo>
                  <a:cubicBezTo>
                    <a:pt x="6505" y="15168"/>
                    <a:pt x="6371" y="16502"/>
                    <a:pt x="6371" y="16735"/>
                  </a:cubicBezTo>
                  <a:cubicBezTo>
                    <a:pt x="6371" y="16669"/>
                    <a:pt x="6338" y="16602"/>
                    <a:pt x="6305" y="16535"/>
                  </a:cubicBezTo>
                  <a:cubicBezTo>
                    <a:pt x="5971" y="15401"/>
                    <a:pt x="5771" y="14200"/>
                    <a:pt x="5638" y="13033"/>
                  </a:cubicBezTo>
                  <a:cubicBezTo>
                    <a:pt x="5571" y="12365"/>
                    <a:pt x="5538" y="11732"/>
                    <a:pt x="5504" y="11131"/>
                  </a:cubicBezTo>
                  <a:cubicBezTo>
                    <a:pt x="5938" y="11065"/>
                    <a:pt x="7839" y="10831"/>
                    <a:pt x="8606" y="10364"/>
                  </a:cubicBezTo>
                  <a:cubicBezTo>
                    <a:pt x="9407" y="9864"/>
                    <a:pt x="10208" y="9096"/>
                    <a:pt x="10274" y="8196"/>
                  </a:cubicBezTo>
                  <a:cubicBezTo>
                    <a:pt x="10408" y="7262"/>
                    <a:pt x="9707" y="6428"/>
                    <a:pt x="8773" y="6395"/>
                  </a:cubicBezTo>
                  <a:cubicBezTo>
                    <a:pt x="7472" y="6395"/>
                    <a:pt x="6105" y="8363"/>
                    <a:pt x="5738" y="9463"/>
                  </a:cubicBezTo>
                  <a:cubicBezTo>
                    <a:pt x="5738" y="9530"/>
                    <a:pt x="5604" y="10164"/>
                    <a:pt x="5504" y="10631"/>
                  </a:cubicBezTo>
                  <a:lnTo>
                    <a:pt x="5504" y="9797"/>
                  </a:lnTo>
                  <a:cubicBezTo>
                    <a:pt x="5504" y="8830"/>
                    <a:pt x="5571" y="7896"/>
                    <a:pt x="5638" y="7095"/>
                  </a:cubicBezTo>
                  <a:cubicBezTo>
                    <a:pt x="5671" y="6628"/>
                    <a:pt x="5704" y="6228"/>
                    <a:pt x="5771" y="5861"/>
                  </a:cubicBezTo>
                  <a:cubicBezTo>
                    <a:pt x="6138" y="5594"/>
                    <a:pt x="7672" y="4493"/>
                    <a:pt x="8139" y="3726"/>
                  </a:cubicBezTo>
                  <a:cubicBezTo>
                    <a:pt x="8606" y="2959"/>
                    <a:pt x="8973" y="1891"/>
                    <a:pt x="8606" y="1024"/>
                  </a:cubicBezTo>
                  <a:cubicBezTo>
                    <a:pt x="8386" y="386"/>
                    <a:pt x="7786" y="1"/>
                    <a:pt x="7152" y="1"/>
                  </a:cubicBezTo>
                  <a:close/>
                </a:path>
              </a:pathLst>
            </a:custGeom>
            <a:solidFill>
              <a:srgbClr val="9B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5"/>
            <p:cNvSpPr/>
            <p:nvPr/>
          </p:nvSpPr>
          <p:spPr>
            <a:xfrm>
              <a:off x="4641825" y="2591550"/>
              <a:ext cx="100100" cy="146700"/>
            </a:xfrm>
            <a:custGeom>
              <a:rect b="b" l="l" r="r" t="t"/>
              <a:pathLst>
                <a:path extrusionOk="0" h="5868" w="4004">
                  <a:moveTo>
                    <a:pt x="1815" y="0"/>
                  </a:moveTo>
                  <a:cubicBezTo>
                    <a:pt x="1159" y="0"/>
                    <a:pt x="528" y="415"/>
                    <a:pt x="300" y="1098"/>
                  </a:cubicBezTo>
                  <a:cubicBezTo>
                    <a:pt x="0" y="1965"/>
                    <a:pt x="401" y="3033"/>
                    <a:pt x="868" y="3766"/>
                  </a:cubicBezTo>
                  <a:cubicBezTo>
                    <a:pt x="1468" y="4634"/>
                    <a:pt x="3403" y="5868"/>
                    <a:pt x="3403" y="5868"/>
                  </a:cubicBezTo>
                  <a:cubicBezTo>
                    <a:pt x="3403" y="5868"/>
                    <a:pt x="3836" y="4333"/>
                    <a:pt x="3836" y="4233"/>
                  </a:cubicBezTo>
                  <a:cubicBezTo>
                    <a:pt x="4003" y="3066"/>
                    <a:pt x="3636" y="731"/>
                    <a:pt x="2435" y="130"/>
                  </a:cubicBezTo>
                  <a:cubicBezTo>
                    <a:pt x="2234" y="42"/>
                    <a:pt x="2023" y="0"/>
                    <a:pt x="1815" y="0"/>
                  </a:cubicBezTo>
                  <a:close/>
                </a:path>
              </a:pathLst>
            </a:custGeom>
            <a:solidFill>
              <a:srgbClr val="9B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5"/>
            <p:cNvSpPr/>
            <p:nvPr/>
          </p:nvSpPr>
          <p:spPr>
            <a:xfrm>
              <a:off x="1831475" y="3047625"/>
              <a:ext cx="1245075" cy="694675"/>
            </a:xfrm>
            <a:custGeom>
              <a:rect b="b" l="l" r="r" t="t"/>
              <a:pathLst>
                <a:path extrusionOk="0" h="27787" w="49803">
                  <a:moveTo>
                    <a:pt x="1" y="0"/>
                  </a:moveTo>
                  <a:lnTo>
                    <a:pt x="1" y="27787"/>
                  </a:lnTo>
                  <a:lnTo>
                    <a:pt x="49803" y="27787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2723775" y="3047625"/>
              <a:ext cx="352775" cy="694675"/>
            </a:xfrm>
            <a:custGeom>
              <a:rect b="b" l="l" r="r" t="t"/>
              <a:pathLst>
                <a:path extrusionOk="0" h="27787" w="14111">
                  <a:moveTo>
                    <a:pt x="1" y="0"/>
                  </a:moveTo>
                  <a:lnTo>
                    <a:pt x="1" y="27787"/>
                  </a:lnTo>
                  <a:lnTo>
                    <a:pt x="14111" y="27787"/>
                  </a:lnTo>
                  <a:lnTo>
                    <a:pt x="14111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2752125" y="2176175"/>
              <a:ext cx="1245100" cy="2254125"/>
            </a:xfrm>
            <a:custGeom>
              <a:rect b="b" l="l" r="r" t="t"/>
              <a:pathLst>
                <a:path extrusionOk="0" h="90165" w="49804">
                  <a:moveTo>
                    <a:pt x="1" y="0"/>
                  </a:moveTo>
                  <a:lnTo>
                    <a:pt x="1" y="90165"/>
                  </a:lnTo>
                  <a:lnTo>
                    <a:pt x="49803" y="90165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3644450" y="2176175"/>
              <a:ext cx="352775" cy="2254125"/>
            </a:xfrm>
            <a:custGeom>
              <a:rect b="b" l="l" r="r" t="t"/>
              <a:pathLst>
                <a:path extrusionOk="0" h="90165" w="14111">
                  <a:moveTo>
                    <a:pt x="0" y="0"/>
                  </a:moveTo>
                  <a:lnTo>
                    <a:pt x="0" y="90165"/>
                  </a:lnTo>
                  <a:lnTo>
                    <a:pt x="14110" y="90165"/>
                  </a:lnTo>
                  <a:lnTo>
                    <a:pt x="14110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1831475" y="3738125"/>
              <a:ext cx="1245075" cy="694675"/>
            </a:xfrm>
            <a:custGeom>
              <a:rect b="b" l="l" r="r" t="t"/>
              <a:pathLst>
                <a:path extrusionOk="0" h="27787" w="49803">
                  <a:moveTo>
                    <a:pt x="1" y="0"/>
                  </a:moveTo>
                  <a:lnTo>
                    <a:pt x="1" y="27787"/>
                  </a:lnTo>
                  <a:lnTo>
                    <a:pt x="49803" y="27787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2982300" y="3738125"/>
              <a:ext cx="675500" cy="694675"/>
            </a:xfrm>
            <a:custGeom>
              <a:rect b="b" l="l" r="r" t="t"/>
              <a:pathLst>
                <a:path extrusionOk="0" h="27787" w="27020">
                  <a:moveTo>
                    <a:pt x="1" y="0"/>
                  </a:moveTo>
                  <a:lnTo>
                    <a:pt x="1" y="27787"/>
                  </a:lnTo>
                  <a:lnTo>
                    <a:pt x="27020" y="27787"/>
                  </a:lnTo>
                  <a:lnTo>
                    <a:pt x="27020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3034850" y="3738125"/>
              <a:ext cx="1003225" cy="694675"/>
            </a:xfrm>
            <a:custGeom>
              <a:rect b="b" l="l" r="r" t="t"/>
              <a:pathLst>
                <a:path extrusionOk="0" h="27787" w="40129">
                  <a:moveTo>
                    <a:pt x="0" y="0"/>
                  </a:moveTo>
                  <a:lnTo>
                    <a:pt x="0" y="27787"/>
                  </a:lnTo>
                  <a:lnTo>
                    <a:pt x="40129" y="27787"/>
                  </a:lnTo>
                  <a:lnTo>
                    <a:pt x="4012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2597025" y="2526425"/>
              <a:ext cx="1481925" cy="851450"/>
            </a:xfrm>
            <a:custGeom>
              <a:rect b="b" l="l" r="r" t="t"/>
              <a:pathLst>
                <a:path extrusionOk="0" h="34058" w="59277">
                  <a:moveTo>
                    <a:pt x="19181" y="0"/>
                  </a:moveTo>
                  <a:lnTo>
                    <a:pt x="19181" y="8873"/>
                  </a:lnTo>
                  <a:lnTo>
                    <a:pt x="1" y="34058"/>
                  </a:lnTo>
                  <a:lnTo>
                    <a:pt x="59276" y="34058"/>
                  </a:lnTo>
                  <a:lnTo>
                    <a:pt x="33358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2428575" y="2526425"/>
              <a:ext cx="1295950" cy="851450"/>
            </a:xfrm>
            <a:custGeom>
              <a:rect b="b" l="l" r="r" t="t"/>
              <a:pathLst>
                <a:path extrusionOk="0" h="34058" w="51838">
                  <a:moveTo>
                    <a:pt x="25919" y="0"/>
                  </a:moveTo>
                  <a:lnTo>
                    <a:pt x="0" y="34058"/>
                  </a:lnTo>
                  <a:lnTo>
                    <a:pt x="51837" y="34058"/>
                  </a:lnTo>
                  <a:lnTo>
                    <a:pt x="2591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3585225" y="3382875"/>
              <a:ext cx="1245075" cy="1049925"/>
            </a:xfrm>
            <a:custGeom>
              <a:rect b="b" l="l" r="r" t="t"/>
              <a:pathLst>
                <a:path extrusionOk="0" h="41997" w="49803">
                  <a:moveTo>
                    <a:pt x="1" y="0"/>
                  </a:moveTo>
                  <a:lnTo>
                    <a:pt x="1" y="41997"/>
                  </a:lnTo>
                  <a:lnTo>
                    <a:pt x="49803" y="41997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rgbClr val="9BA9C4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4355775" y="3382875"/>
              <a:ext cx="474525" cy="1049925"/>
            </a:xfrm>
            <a:custGeom>
              <a:rect b="b" l="l" r="r" t="t"/>
              <a:pathLst>
                <a:path extrusionOk="0" h="41997" w="18981">
                  <a:moveTo>
                    <a:pt x="1" y="0"/>
                  </a:moveTo>
                  <a:lnTo>
                    <a:pt x="1" y="41997"/>
                  </a:lnTo>
                  <a:lnTo>
                    <a:pt x="18981" y="41997"/>
                  </a:lnTo>
                  <a:lnTo>
                    <a:pt x="18981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2278475" y="3382875"/>
              <a:ext cx="1245075" cy="1049925"/>
            </a:xfrm>
            <a:custGeom>
              <a:rect b="b" l="l" r="r" t="t"/>
              <a:pathLst>
                <a:path extrusionOk="0" h="41997" w="49803">
                  <a:moveTo>
                    <a:pt x="0" y="0"/>
                  </a:moveTo>
                  <a:lnTo>
                    <a:pt x="0" y="41997"/>
                  </a:lnTo>
                  <a:lnTo>
                    <a:pt x="49802" y="41997"/>
                  </a:lnTo>
                  <a:lnTo>
                    <a:pt x="49802" y="0"/>
                  </a:lnTo>
                  <a:close/>
                </a:path>
              </a:pathLst>
            </a:custGeom>
            <a:solidFill>
              <a:srgbClr val="9BA9C4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3049025" y="3382875"/>
              <a:ext cx="474525" cy="1049925"/>
            </a:xfrm>
            <a:custGeom>
              <a:rect b="b" l="l" r="r" t="t"/>
              <a:pathLst>
                <a:path extrusionOk="0" h="41997" w="18981">
                  <a:moveTo>
                    <a:pt x="0" y="0"/>
                  </a:moveTo>
                  <a:lnTo>
                    <a:pt x="0" y="41997"/>
                  </a:lnTo>
                  <a:lnTo>
                    <a:pt x="18980" y="41997"/>
                  </a:lnTo>
                  <a:lnTo>
                    <a:pt x="18980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1693050" y="4427775"/>
              <a:ext cx="4375650" cy="45900"/>
            </a:xfrm>
            <a:custGeom>
              <a:rect b="b" l="l" r="r" t="t"/>
              <a:pathLst>
                <a:path extrusionOk="0" h="1836" w="175026">
                  <a:moveTo>
                    <a:pt x="0" y="1"/>
                  </a:moveTo>
                  <a:lnTo>
                    <a:pt x="0" y="1835"/>
                  </a:lnTo>
                  <a:lnTo>
                    <a:pt x="175025" y="1835"/>
                  </a:lnTo>
                  <a:lnTo>
                    <a:pt x="175025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3" name="Google Shape;303;p45"/>
          <p:cNvCxnSpPr/>
          <p:nvPr/>
        </p:nvCxnSpPr>
        <p:spPr>
          <a:xfrm rot="10800000">
            <a:off x="-287100" y="3633100"/>
            <a:ext cx="371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45"/>
          <p:cNvSpPr txBox="1"/>
          <p:nvPr/>
        </p:nvSpPr>
        <p:spPr>
          <a:xfrm>
            <a:off x="620800" y="3644725"/>
            <a:ext cx="4188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Abel"/>
                <a:ea typeface="Abel"/>
                <a:cs typeface="Abel"/>
                <a:sym typeface="Abel"/>
              </a:rPr>
              <a:t>T5 DATA SCIENCE BOOTCAMP</a:t>
            </a:r>
            <a:endParaRPr sz="15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200625" y="3978250"/>
            <a:ext cx="41880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By: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Naif Albader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Yazeed Musallam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/>
          <p:nvPr/>
        </p:nvSpPr>
        <p:spPr>
          <a:xfrm>
            <a:off x="1258550" y="1374700"/>
            <a:ext cx="6698400" cy="23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4"/>
          <p:cNvSpPr txBox="1"/>
          <p:nvPr>
            <p:ph idx="4294967295" type="title"/>
          </p:nvPr>
        </p:nvSpPr>
        <p:spPr>
          <a:xfrm>
            <a:off x="242975" y="465525"/>
            <a:ext cx="4763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iAQAR</a:t>
            </a:r>
            <a:endParaRPr/>
          </a:p>
        </p:txBody>
      </p:sp>
      <p:sp>
        <p:nvSpPr>
          <p:cNvPr id="414" name="Google Shape;414;p54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>
            <a:off x="1086974" y="37091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4"/>
          <p:cNvSpPr/>
          <p:nvPr/>
        </p:nvSpPr>
        <p:spPr>
          <a:xfrm>
            <a:off x="4362704" y="2136000"/>
            <a:ext cx="1091750" cy="7191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Trained model</a:t>
            </a:r>
            <a:endParaRPr/>
          </a:p>
        </p:txBody>
      </p:sp>
      <p:pic>
        <p:nvPicPr>
          <p:cNvPr id="417" name="Google Shape;4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375" y="2172700"/>
            <a:ext cx="719100" cy="7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050" y="2015975"/>
            <a:ext cx="1559600" cy="83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>
            <a:off x="2009025" y="2538550"/>
            <a:ext cx="704400" cy="6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54"/>
          <p:cNvCxnSpPr/>
          <p:nvPr/>
        </p:nvCxnSpPr>
        <p:spPr>
          <a:xfrm>
            <a:off x="5630400" y="2492100"/>
            <a:ext cx="704400" cy="6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54"/>
          <p:cNvSpPr txBox="1"/>
          <p:nvPr>
            <p:ph idx="4294967295" type="title"/>
          </p:nvPr>
        </p:nvSpPr>
        <p:spPr>
          <a:xfrm>
            <a:off x="1394875" y="2801425"/>
            <a:ext cx="586500" cy="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User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22" name="Google Shape;422;p54"/>
          <p:cNvSpPr txBox="1"/>
          <p:nvPr>
            <p:ph idx="4294967295" type="title"/>
          </p:nvPr>
        </p:nvSpPr>
        <p:spPr>
          <a:xfrm>
            <a:off x="6686000" y="2891800"/>
            <a:ext cx="1091700" cy="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Prediction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23" name="Google Shape;423;p54"/>
          <p:cNvSpPr txBox="1"/>
          <p:nvPr>
            <p:ph idx="4294967295" type="title"/>
          </p:nvPr>
        </p:nvSpPr>
        <p:spPr>
          <a:xfrm>
            <a:off x="1291375" y="1427550"/>
            <a:ext cx="2245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iAQAR cloud environment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5">
            <a:alphaModFix/>
          </a:blip>
          <a:srcRect b="13872" l="19818" r="16621" t="18819"/>
          <a:stretch/>
        </p:blipFill>
        <p:spPr>
          <a:xfrm>
            <a:off x="2825750" y="2094525"/>
            <a:ext cx="845100" cy="89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54"/>
          <p:cNvCxnSpPr/>
          <p:nvPr/>
        </p:nvCxnSpPr>
        <p:spPr>
          <a:xfrm>
            <a:off x="3609225" y="2538550"/>
            <a:ext cx="704400" cy="6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4"/>
          <p:cNvSpPr txBox="1"/>
          <p:nvPr>
            <p:ph idx="4294967295" type="title"/>
          </p:nvPr>
        </p:nvSpPr>
        <p:spPr>
          <a:xfrm>
            <a:off x="2677700" y="2932325"/>
            <a:ext cx="1208700" cy="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iAQAR website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idx="4294967295" type="title"/>
          </p:nvPr>
        </p:nvSpPr>
        <p:spPr>
          <a:xfrm>
            <a:off x="242975" y="465525"/>
            <a:ext cx="4763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  <p:sp>
        <p:nvSpPr>
          <p:cNvPr id="432" name="Google Shape;432;p55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242974" y="3763956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5"/>
          <p:cNvSpPr txBox="1"/>
          <p:nvPr>
            <p:ph idx="4294967295" type="title"/>
          </p:nvPr>
        </p:nvSpPr>
        <p:spPr>
          <a:xfrm>
            <a:off x="109575" y="4731550"/>
            <a:ext cx="21252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*Please try it with us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35" name="Google Shape;4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750" y="922125"/>
            <a:ext cx="3368350" cy="33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idx="4294967295" type="title"/>
          </p:nvPr>
        </p:nvSpPr>
        <p:spPr>
          <a:xfrm>
            <a:off x="242975" y="465525"/>
            <a:ext cx="4763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works</a:t>
            </a:r>
            <a:endParaRPr/>
          </a:p>
        </p:txBody>
      </p:sp>
      <p:sp>
        <p:nvSpPr>
          <p:cNvPr id="441" name="Google Shape;441;p56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6"/>
          <p:cNvSpPr txBox="1"/>
          <p:nvPr/>
        </p:nvSpPr>
        <p:spPr>
          <a:xfrm>
            <a:off x="242974" y="3763956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 txBox="1"/>
          <p:nvPr>
            <p:ph idx="4294967295" type="title"/>
          </p:nvPr>
        </p:nvSpPr>
        <p:spPr>
          <a:xfrm>
            <a:off x="109575" y="4731550"/>
            <a:ext cx="21252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*Please try it with us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44" name="Google Shape;444;p56"/>
          <p:cNvSpPr txBox="1"/>
          <p:nvPr/>
        </p:nvSpPr>
        <p:spPr>
          <a:xfrm>
            <a:off x="242975" y="1137250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1- Automate iAQAR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2- </a:t>
            </a:r>
            <a:r>
              <a:rPr b="1" lang="fr" sz="1800">
                <a:solidFill>
                  <a:schemeClr val="dk1"/>
                </a:solidFill>
              </a:rPr>
              <a:t>Enhance</a:t>
            </a:r>
            <a:r>
              <a:rPr b="1" lang="fr" sz="1800">
                <a:solidFill>
                  <a:schemeClr val="dk1"/>
                </a:solidFill>
              </a:rPr>
              <a:t> the performance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idx="4294967295" type="title"/>
          </p:nvPr>
        </p:nvSpPr>
        <p:spPr>
          <a:xfrm>
            <a:off x="3348750" y="1175350"/>
            <a:ext cx="24465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Thank you !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50" name="Google Shape;450;p57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7"/>
          <p:cNvSpPr txBox="1"/>
          <p:nvPr>
            <p:ph idx="4294967295" type="title"/>
          </p:nvPr>
        </p:nvSpPr>
        <p:spPr>
          <a:xfrm>
            <a:off x="3216550" y="2305125"/>
            <a:ext cx="2729100" cy="82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Any Questions?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/>
          <p:nvPr>
            <p:ph idx="2" type="pic"/>
          </p:nvPr>
        </p:nvSpPr>
        <p:spPr>
          <a:xfrm>
            <a:off x="242975" y="760114"/>
            <a:ext cx="8656800" cy="3889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"/>
          <p:cNvSpPr txBox="1"/>
          <p:nvPr>
            <p:ph idx="4294967295" type="title"/>
          </p:nvPr>
        </p:nvSpPr>
        <p:spPr>
          <a:xfrm>
            <a:off x="242975" y="465525"/>
            <a:ext cx="4763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248775" y="1717900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fr" sz="1800">
                <a:solidFill>
                  <a:schemeClr val="dk1"/>
                </a:solidFill>
              </a:rPr>
              <a:t>What is iAQAR?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248775" y="2251350"/>
            <a:ext cx="441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fr" sz="1800">
                <a:solidFill>
                  <a:schemeClr val="dk1"/>
                </a:solidFill>
              </a:rPr>
              <a:t>Problem Statement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5" name="Google Shape;315;p46"/>
          <p:cNvSpPr txBox="1"/>
          <p:nvPr/>
        </p:nvSpPr>
        <p:spPr>
          <a:xfrm>
            <a:off x="-12137" y="4502651"/>
            <a:ext cx="3336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6" name="Google Shape;316;p46"/>
          <p:cNvSpPr txBox="1"/>
          <p:nvPr/>
        </p:nvSpPr>
        <p:spPr>
          <a:xfrm>
            <a:off x="280625" y="2719525"/>
            <a:ext cx="49113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  -	Value of iAQAR company:</a:t>
            </a:r>
            <a:endParaRPr sz="1200">
              <a:solidFill>
                <a:srgbClr val="24292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fr" sz="1200">
                <a:solidFill>
                  <a:srgbClr val="24292F"/>
                </a:solidFill>
              </a:rPr>
              <a:t>What is the housing price in riyadh in the next 5</a:t>
            </a:r>
            <a:r>
              <a:rPr lang="fr" sz="1200">
                <a:solidFill>
                  <a:srgbClr val="24292F"/>
                </a:solidFill>
              </a:rPr>
              <a:t> </a:t>
            </a:r>
            <a:r>
              <a:rPr lang="fr" sz="1200">
                <a:solidFill>
                  <a:srgbClr val="24292F"/>
                </a:solidFill>
              </a:rPr>
              <a:t>years?</a:t>
            </a:r>
            <a:endParaRPr sz="1200">
              <a:solidFill>
                <a:srgbClr val="24292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fr" sz="1200">
                <a:solidFill>
                  <a:srgbClr val="24292F"/>
                </a:solidFill>
              </a:rPr>
              <a:t>Is the price increasing each year?</a:t>
            </a:r>
            <a:endParaRPr sz="1200">
              <a:solidFill>
                <a:srgbClr val="24292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fr" sz="1200">
                <a:solidFill>
                  <a:srgbClr val="24292F"/>
                </a:solidFill>
              </a:rPr>
              <a:t>What is the price growth for each year?</a:t>
            </a:r>
            <a:endParaRPr sz="1200">
              <a:solidFill>
                <a:srgbClr val="24292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248774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800" y="559875"/>
            <a:ext cx="3764376" cy="3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/>
          <p:nvPr>
            <p:ph idx="2" type="pic"/>
          </p:nvPr>
        </p:nvSpPr>
        <p:spPr>
          <a:xfrm>
            <a:off x="-426200" y="788464"/>
            <a:ext cx="8656800" cy="3889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7"/>
          <p:cNvSpPr txBox="1"/>
          <p:nvPr>
            <p:ph idx="4294967295" type="title"/>
          </p:nvPr>
        </p:nvSpPr>
        <p:spPr>
          <a:xfrm>
            <a:off x="242975" y="465525"/>
            <a:ext cx="4763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iAQAR Workflow</a:t>
            </a:r>
            <a:endParaRPr/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248774" y="38220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7"/>
          <p:cNvSpPr txBox="1"/>
          <p:nvPr>
            <p:ph idx="4294967295" type="title"/>
          </p:nvPr>
        </p:nvSpPr>
        <p:spPr>
          <a:xfrm>
            <a:off x="176675" y="2963825"/>
            <a:ext cx="9969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Web </a:t>
            </a: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scraping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53" y="2105513"/>
            <a:ext cx="819450" cy="81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47"/>
          <p:cNvCxnSpPr/>
          <p:nvPr/>
        </p:nvCxnSpPr>
        <p:spPr>
          <a:xfrm>
            <a:off x="1058500" y="2601875"/>
            <a:ext cx="704400" cy="6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7"/>
          <p:cNvSpPr/>
          <p:nvPr/>
        </p:nvSpPr>
        <p:spPr>
          <a:xfrm>
            <a:off x="7750604" y="2311450"/>
            <a:ext cx="1091750" cy="7191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Trained model</a:t>
            </a:r>
            <a:endParaRPr/>
          </a:p>
        </p:txBody>
      </p:sp>
      <p:cxnSp>
        <p:nvCxnSpPr>
          <p:cNvPr id="331" name="Google Shape;331;p47"/>
          <p:cNvCxnSpPr/>
          <p:nvPr/>
        </p:nvCxnSpPr>
        <p:spPr>
          <a:xfrm>
            <a:off x="3123025" y="2601875"/>
            <a:ext cx="704400" cy="6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7"/>
          <p:cNvCxnSpPr/>
          <p:nvPr/>
        </p:nvCxnSpPr>
        <p:spPr>
          <a:xfrm>
            <a:off x="5006075" y="2604577"/>
            <a:ext cx="646200" cy="3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3" name="Google Shape;3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277" y="2196650"/>
            <a:ext cx="819450" cy="8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>
            <p:ph idx="4294967295" type="title"/>
          </p:nvPr>
        </p:nvSpPr>
        <p:spPr>
          <a:xfrm>
            <a:off x="1776825" y="2927175"/>
            <a:ext cx="9969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Offline Data &amp; EDA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0827" y="2200125"/>
            <a:ext cx="810375" cy="8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>
            <p:ph idx="4294967295" type="title"/>
          </p:nvPr>
        </p:nvSpPr>
        <p:spPr>
          <a:xfrm>
            <a:off x="3672063" y="3010500"/>
            <a:ext cx="15279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Data preparation &amp;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fr" sz="1500">
                <a:latin typeface="Economica"/>
                <a:ea typeface="Economica"/>
                <a:cs typeface="Economica"/>
                <a:sym typeface="Economica"/>
              </a:rPr>
              <a:t>feature engineering</a:t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013" y="2311439"/>
            <a:ext cx="1091751" cy="58773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7"/>
          <p:cNvSpPr txBox="1"/>
          <p:nvPr>
            <p:ph idx="4294967295" type="title"/>
          </p:nvPr>
        </p:nvSpPr>
        <p:spPr>
          <a:xfrm>
            <a:off x="5708200" y="3037775"/>
            <a:ext cx="1349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400">
                <a:latin typeface="Economica"/>
                <a:ea typeface="Economica"/>
                <a:cs typeface="Economica"/>
                <a:sym typeface="Economica"/>
              </a:rPr>
              <a:t>Model training &amp;</a:t>
            </a:r>
            <a:endParaRPr b="0"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400">
                <a:latin typeface="Economica"/>
                <a:ea typeface="Economica"/>
                <a:cs typeface="Economica"/>
                <a:sym typeface="Economica"/>
              </a:rPr>
              <a:t> evaluation</a:t>
            </a:r>
            <a:endParaRPr b="0"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39" name="Google Shape;339;p47"/>
          <p:cNvCxnSpPr/>
          <p:nvPr/>
        </p:nvCxnSpPr>
        <p:spPr>
          <a:xfrm>
            <a:off x="7005475" y="2604577"/>
            <a:ext cx="646200" cy="3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idx="4294967295" type="title"/>
          </p:nvPr>
        </p:nvSpPr>
        <p:spPr>
          <a:xfrm>
            <a:off x="242975" y="465525"/>
            <a:ext cx="4763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Example of sale</a:t>
            </a:r>
            <a:endParaRPr/>
          </a:p>
        </p:txBody>
      </p:sp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248774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447" y="1518039"/>
            <a:ext cx="1716225" cy="1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25" y="2106650"/>
            <a:ext cx="6789152" cy="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 txBox="1"/>
          <p:nvPr>
            <p:ph idx="4294967295" type="title"/>
          </p:nvPr>
        </p:nvSpPr>
        <p:spPr>
          <a:xfrm>
            <a:off x="2362650" y="2792500"/>
            <a:ext cx="41157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Economica"/>
                <a:ea typeface="Economica"/>
                <a:cs typeface="Economica"/>
                <a:sym typeface="Economica"/>
              </a:rPr>
              <a:t>Example of a sale from ministry of justice website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idx="4294967295" type="title"/>
          </p:nvPr>
        </p:nvSpPr>
        <p:spPr>
          <a:xfrm>
            <a:off x="242975" y="465525"/>
            <a:ext cx="4763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Scraping &amp; EDA</a:t>
            </a:r>
            <a:endParaRPr/>
          </a:p>
        </p:txBody>
      </p:sp>
      <p:sp>
        <p:nvSpPr>
          <p:cNvPr id="355" name="Google Shape;355;p49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248774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894" y="465520"/>
            <a:ext cx="916004" cy="90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49"/>
          <p:cNvGrpSpPr/>
          <p:nvPr/>
        </p:nvGrpSpPr>
        <p:grpSpPr>
          <a:xfrm>
            <a:off x="242975" y="1137250"/>
            <a:ext cx="5783700" cy="780675"/>
            <a:chOff x="242975" y="1137250"/>
            <a:chExt cx="5783700" cy="780675"/>
          </a:xfrm>
        </p:grpSpPr>
        <p:sp>
          <p:nvSpPr>
            <p:cNvPr id="359" name="Google Shape;359;p49"/>
            <p:cNvSpPr txBox="1"/>
            <p:nvPr/>
          </p:nvSpPr>
          <p:spPr>
            <a:xfrm>
              <a:off x="242975" y="1461325"/>
              <a:ext cx="57837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b="1" lang="fr" sz="1800">
                  <a:solidFill>
                    <a:schemeClr val="dk1"/>
                  </a:solidFill>
                </a:rPr>
                <a:t>Years: </a:t>
              </a:r>
              <a:r>
                <a:rPr lang="fr" sz="1800">
                  <a:solidFill>
                    <a:schemeClr val="dk1"/>
                  </a:solidFill>
                </a:rPr>
                <a:t>2010 to 2021</a:t>
              </a:r>
              <a:endParaRPr sz="1800">
                <a:solidFill>
                  <a:schemeClr val="dk1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b="1" lang="fr" sz="1800">
                  <a:solidFill>
                    <a:schemeClr val="dk1"/>
                  </a:solidFill>
                </a:rPr>
                <a:t>Number of deals: </a:t>
              </a:r>
              <a:r>
                <a:rPr lang="fr" sz="1800">
                  <a:solidFill>
                    <a:schemeClr val="dk1"/>
                  </a:solidFill>
                </a:rPr>
                <a:t>600K</a:t>
              </a:r>
              <a:endParaRPr sz="1800">
                <a:solidFill>
                  <a:schemeClr val="dk1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b="1" lang="fr" sz="1800">
                  <a:solidFill>
                    <a:schemeClr val="dk1"/>
                  </a:solidFill>
                </a:rPr>
                <a:t>Number of features: </a:t>
              </a:r>
              <a:r>
                <a:rPr lang="fr" sz="1800">
                  <a:solidFill>
                    <a:schemeClr val="dk1"/>
                  </a:solidFill>
                </a:rPr>
                <a:t>8</a:t>
              </a:r>
              <a:r>
                <a:rPr b="1" lang="fr" sz="1800">
                  <a:solidFill>
                    <a:schemeClr val="dk1"/>
                  </a:solidFill>
                </a:rPr>
                <a:t> 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49"/>
            <p:cNvSpPr txBox="1"/>
            <p:nvPr/>
          </p:nvSpPr>
          <p:spPr>
            <a:xfrm>
              <a:off x="242975" y="1137250"/>
              <a:ext cx="57837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chemeClr val="dk1"/>
                  </a:solidFill>
                </a:rPr>
                <a:t>Data scrapped: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361" name="Google Shape;361;p49"/>
          <p:cNvSpPr txBox="1"/>
          <p:nvPr/>
        </p:nvSpPr>
        <p:spPr>
          <a:xfrm>
            <a:off x="242975" y="2731625"/>
            <a:ext cx="5783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fr" sz="1800">
                <a:solidFill>
                  <a:schemeClr val="dk1"/>
                </a:solidFill>
              </a:rPr>
              <a:t>Ou</a:t>
            </a:r>
            <a:r>
              <a:rPr b="1" lang="fr" sz="1800">
                <a:solidFill>
                  <a:schemeClr val="dk1"/>
                </a:solidFill>
              </a:rPr>
              <a:t>tliers are </a:t>
            </a:r>
            <a:r>
              <a:rPr b="1" lang="fr" sz="1800">
                <a:solidFill>
                  <a:schemeClr val="dk1"/>
                </a:solidFill>
              </a:rPr>
              <a:t>handled (IQR)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  -	1883 Duplicated deals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  -  	No nulls are found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242975" y="2407550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EDA</a:t>
            </a:r>
            <a:r>
              <a:rPr b="1" lang="fr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825" y="2504525"/>
            <a:ext cx="2280234" cy="1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975" y="2450573"/>
            <a:ext cx="2425200" cy="180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49"/>
          <p:cNvCxnSpPr/>
          <p:nvPr/>
        </p:nvCxnSpPr>
        <p:spPr>
          <a:xfrm>
            <a:off x="6092500" y="3251125"/>
            <a:ext cx="321600" cy="0"/>
          </a:xfrm>
          <a:prstGeom prst="straightConnector1">
            <a:avLst/>
          </a:prstGeom>
          <a:noFill/>
          <a:ln cap="flat" cmpd="sng" w="28575">
            <a:solidFill>
              <a:srgbClr val="8B9CBA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idx="4294967295" type="title"/>
          </p:nvPr>
        </p:nvSpPr>
        <p:spPr>
          <a:xfrm>
            <a:off x="242975" y="465525"/>
            <a:ext cx="5291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preparation &amp; feature engineering</a:t>
            </a:r>
            <a:endParaRPr/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0"/>
          <p:cNvSpPr txBox="1"/>
          <p:nvPr/>
        </p:nvSpPr>
        <p:spPr>
          <a:xfrm>
            <a:off x="248774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42975" y="1461325"/>
            <a:ext cx="57837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Features add: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 </a:t>
            </a:r>
            <a:r>
              <a:rPr b="1" lang="fr" sz="1800">
                <a:solidFill>
                  <a:schemeClr val="dk1"/>
                </a:solidFill>
              </a:rPr>
              <a:t>  </a:t>
            </a:r>
            <a:r>
              <a:rPr lang="fr" sz="1800">
                <a:solidFill>
                  <a:schemeClr val="dk1"/>
                </a:solidFill>
              </a:rPr>
              <a:t>Change date to numeric value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   Year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   </a:t>
            </a:r>
            <a:r>
              <a:rPr lang="fr" sz="1800">
                <a:solidFill>
                  <a:schemeClr val="dk1"/>
                </a:solidFill>
              </a:rPr>
              <a:t>Yearly/Area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  Categorical values are changed to one label  encoder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74" name="Google Shape;3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025" y="1518050"/>
            <a:ext cx="1583050" cy="15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75" y="3325225"/>
            <a:ext cx="6388250" cy="15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idx="4294967295" type="title"/>
          </p:nvPr>
        </p:nvSpPr>
        <p:spPr>
          <a:xfrm>
            <a:off x="242975" y="465525"/>
            <a:ext cx="5291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Training &amp;  Evaluation </a:t>
            </a:r>
            <a:endParaRPr/>
          </a:p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1"/>
          <p:cNvSpPr txBox="1"/>
          <p:nvPr/>
        </p:nvSpPr>
        <p:spPr>
          <a:xfrm>
            <a:off x="248774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1"/>
          <p:cNvSpPr txBox="1"/>
          <p:nvPr/>
        </p:nvSpPr>
        <p:spPr>
          <a:xfrm>
            <a:off x="319175" y="1461325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Data split</a:t>
            </a:r>
            <a:r>
              <a:rPr b="1" lang="fr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 Training: </a:t>
            </a:r>
            <a:r>
              <a:rPr lang="fr" sz="1800">
                <a:solidFill>
                  <a:schemeClr val="dk1"/>
                </a:solidFill>
              </a:rPr>
              <a:t>2010 - 2020</a:t>
            </a:r>
            <a:r>
              <a:rPr b="1" lang="fr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 </a:t>
            </a:r>
            <a:r>
              <a:rPr b="1" lang="fr" sz="1800">
                <a:solidFill>
                  <a:schemeClr val="dk1"/>
                </a:solidFill>
              </a:rPr>
              <a:t>Validation</a:t>
            </a:r>
            <a:r>
              <a:rPr b="1" lang="fr" sz="1800">
                <a:solidFill>
                  <a:schemeClr val="dk1"/>
                </a:solidFill>
              </a:rPr>
              <a:t>: </a:t>
            </a:r>
            <a:r>
              <a:rPr lang="fr" sz="1800">
                <a:solidFill>
                  <a:schemeClr val="dk1"/>
                </a:solidFill>
              </a:rPr>
              <a:t>2021/1 to 2021/5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 Testing: </a:t>
            </a:r>
            <a:r>
              <a:rPr lang="fr" sz="1800">
                <a:solidFill>
                  <a:schemeClr val="dk1"/>
                </a:solidFill>
              </a:rPr>
              <a:t>2021/5 to 2021/9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735" y="1917934"/>
            <a:ext cx="1999824" cy="1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1"/>
          <p:cNvSpPr txBox="1"/>
          <p:nvPr/>
        </p:nvSpPr>
        <p:spPr>
          <a:xfrm>
            <a:off x="109575" y="2923050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Results on test set (Neural Network)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R2 (Training): </a:t>
            </a:r>
            <a:r>
              <a:rPr lang="fr" sz="1800">
                <a:solidFill>
                  <a:schemeClr val="dk1"/>
                </a:solidFill>
              </a:rPr>
              <a:t>0.70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R2 (Validation):  </a:t>
            </a:r>
            <a:r>
              <a:rPr lang="fr" sz="1800">
                <a:solidFill>
                  <a:schemeClr val="dk1"/>
                </a:solidFill>
              </a:rPr>
              <a:t>0.62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R2 (Testing):  </a:t>
            </a:r>
            <a:r>
              <a:rPr lang="fr" sz="1800">
                <a:solidFill>
                  <a:schemeClr val="dk1"/>
                </a:solidFill>
              </a:rPr>
              <a:t>0.60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idx="4294967295" type="title"/>
          </p:nvPr>
        </p:nvSpPr>
        <p:spPr>
          <a:xfrm>
            <a:off x="242975" y="465525"/>
            <a:ext cx="5291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training &amp;  Evaluation </a:t>
            </a:r>
            <a:endParaRPr/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2"/>
          <p:cNvSpPr txBox="1"/>
          <p:nvPr/>
        </p:nvSpPr>
        <p:spPr>
          <a:xfrm>
            <a:off x="248774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2"/>
          <p:cNvSpPr txBox="1"/>
          <p:nvPr/>
        </p:nvSpPr>
        <p:spPr>
          <a:xfrm>
            <a:off x="297575" y="985250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Tested models: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394" name="Google Shape;394;p52"/>
          <p:cNvGraphicFramePr/>
          <p:nvPr/>
        </p:nvGraphicFramePr>
        <p:xfrm>
          <a:off x="1277875" y="13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{9C93CBA7-4D3F-480A-A0B2-DEDD15E2A565}</a:tableStyleId>
              </a:tblPr>
              <a:tblGrid>
                <a:gridCol w="2953950"/>
                <a:gridCol w="2953950"/>
              </a:tblGrid>
              <a:tr h="42340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R^2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Linear regression (Baseline)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fr" sz="1800">
                          <a:solidFill>
                            <a:schemeClr val="dk1"/>
                          </a:solidFill>
                        </a:rPr>
                        <a:t>Polynomial regression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-0.22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86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chemeClr val="dk1"/>
                          </a:solidFill>
                        </a:rPr>
                        <a:t>Neural network (The best)!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idx="4294967295" type="title"/>
          </p:nvPr>
        </p:nvSpPr>
        <p:spPr>
          <a:xfrm>
            <a:off x="242975" y="465525"/>
            <a:ext cx="5291100" cy="45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Sample test </a:t>
            </a:r>
            <a:endParaRPr/>
          </a:p>
        </p:txBody>
      </p:sp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3"/>
          <p:cNvSpPr txBox="1"/>
          <p:nvPr/>
        </p:nvSpPr>
        <p:spPr>
          <a:xfrm>
            <a:off x="248774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3"/>
          <p:cNvSpPr txBox="1"/>
          <p:nvPr/>
        </p:nvSpPr>
        <p:spPr>
          <a:xfrm>
            <a:off x="-50800" y="1452775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Sample Data</a:t>
            </a:r>
            <a:r>
              <a:rPr b="1" lang="fr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 Area: </a:t>
            </a:r>
            <a:r>
              <a:rPr lang="fr" sz="1800">
                <a:solidFill>
                  <a:schemeClr val="dk1"/>
                </a:solidFill>
              </a:rPr>
              <a:t>500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 Date: </a:t>
            </a:r>
            <a:r>
              <a:rPr lang="fr" sz="1800">
                <a:solidFill>
                  <a:schemeClr val="dk1"/>
                </a:solidFill>
              </a:rPr>
              <a:t>2021-09-16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 Neighbourhood: “</a:t>
            </a:r>
            <a:r>
              <a:rPr lang="fr" sz="1800">
                <a:solidFill>
                  <a:schemeClr val="dk1"/>
                </a:solidFill>
              </a:rPr>
              <a:t>الياسمين</a:t>
            </a:r>
            <a:r>
              <a:rPr b="1" lang="fr" sz="1800">
                <a:solidFill>
                  <a:schemeClr val="dk1"/>
                </a:solidFill>
              </a:rPr>
              <a:t>”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375" y="960150"/>
            <a:ext cx="5477725" cy="25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 txBox="1"/>
          <p:nvPr/>
        </p:nvSpPr>
        <p:spPr>
          <a:xfrm>
            <a:off x="5732900" y="3397175"/>
            <a:ext cx="1598100" cy="4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Year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5" name="Google Shape;405;p53"/>
          <p:cNvSpPr txBox="1"/>
          <p:nvPr/>
        </p:nvSpPr>
        <p:spPr>
          <a:xfrm rot="-5400000">
            <a:off x="2835325" y="1869300"/>
            <a:ext cx="1598100" cy="4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Price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5276350" y="580450"/>
            <a:ext cx="2360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Sample of land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7" name="Google Shape;407;p53"/>
          <p:cNvSpPr txBox="1"/>
          <p:nvPr/>
        </p:nvSpPr>
        <p:spPr>
          <a:xfrm>
            <a:off x="-3325" y="2978725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Observation</a:t>
            </a:r>
            <a:r>
              <a:rPr b="1" lang="fr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The price increases every year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th_praesentation_16zu9_ETH1">
  <a:themeElements>
    <a:clrScheme name="ETH 1 - Externe Kommunik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chitecture Final Project by Slidesgo">
  <a:themeElements>
    <a:clrScheme name="Simple Light">
      <a:dk1>
        <a:srgbClr val="263238"/>
      </a:dk1>
      <a:lt1>
        <a:srgbClr val="FFFFFF"/>
      </a:lt1>
      <a:dk2>
        <a:srgbClr val="4DD2FF"/>
      </a:dk2>
      <a:lt2>
        <a:srgbClr val="A6E9FF"/>
      </a:lt2>
      <a:accent1>
        <a:srgbClr val="CAF1FF"/>
      </a:accent1>
      <a:accent2>
        <a:srgbClr val="2F809C"/>
      </a:accent2>
      <a:accent3>
        <a:srgbClr val="DBDBDB"/>
      </a:accent3>
      <a:accent4>
        <a:srgbClr val="636363"/>
      </a:accent4>
      <a:accent5>
        <a:srgbClr val="DBDBDB"/>
      </a:accent5>
      <a:accent6>
        <a:srgbClr val="EEFF41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