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3.png" ContentType="image/png"/>
  <Override PartName="/ppt/media/image2.jpeg" ContentType="image/jpe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515C79-4A72-4BDC-85FF-2CB21CBF49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1DE86D-C8B7-4BA3-A110-CA87E5E90B6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34D6C9-3949-40B8-8978-11106588495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158AE4-EE8F-4A0E-A4FC-B267E1986B9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D8C2BE-4344-4949-A768-DACC44D02D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69B606-B59F-42B2-A46E-5E7541AE8F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D1FBDD-EA82-4253-9726-DE420D2793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424A05-8E05-4DF0-9023-661A6A2310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A59364-2E8E-4F5F-807B-86A5B41248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3E19B7-8198-4D94-912F-CA0C233919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C790B5-688F-4038-90B1-6E2378AE4C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F61631-F085-4574-BC62-983180A865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4215A4E-164C-4A2C-98F6-F043444EAFBD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3060000" y="2140920"/>
            <a:ext cx="39600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8000" spc="-1" strike="noStrike">
                <a:solidFill>
                  <a:srgbClr val="000000"/>
                </a:solidFill>
                <a:latin typeface="Arial"/>
              </a:rPr>
              <a:t>Трафик</a:t>
            </a:r>
            <a:endParaRPr b="0" lang="ru-RU" sz="8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1980000" y="720000"/>
            <a:ext cx="6120000" cy="18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Каналы привлечения бывают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 rot="2700000">
            <a:off x="5725800" y="2678760"/>
            <a:ext cx="1779480" cy="131760"/>
          </a:xfrm>
          <a:prstGeom prst="rightArrow">
            <a:avLst>
              <a:gd name="adj1" fmla="val 50000"/>
              <a:gd name="adj2" fmla="val 337637"/>
            </a:avLst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 flipH="1" rot="18900000">
            <a:off x="2709000" y="2667240"/>
            <a:ext cx="1779480" cy="131760"/>
          </a:xfrm>
          <a:prstGeom prst="rightArrow">
            <a:avLst>
              <a:gd name="adj1" fmla="val 50000"/>
              <a:gd name="adj2" fmla="val 337637"/>
            </a:avLst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872000" y="3276000"/>
            <a:ext cx="12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online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6840000" y="3180240"/>
            <a:ext cx="14400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offline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360" y="1033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Online каналы: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360" y="2090880"/>
            <a:ext cx="9071640" cy="14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Ну с интернета крч...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Там с сайтов, соц.сетей, почты и т.д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360" y="1033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Offline каналы: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504360" y="2090880"/>
            <a:ext cx="9071640" cy="14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Встречи, листовки, банеры, тв и т.д.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/>
          </p:nvPr>
        </p:nvSpPr>
        <p:spPr>
          <a:xfrm>
            <a:off x="3312000" y="2160000"/>
            <a:ext cx="3456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ВОТ </a:t>
            </a:r>
            <a:br>
              <a:rPr sz="3200"/>
            </a:b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такие каналы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360" y="23619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А где можно купить трафик?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360" y="853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Трафик закупает на специализированных платформах привлечения трафика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1641960" y="2721960"/>
            <a:ext cx="878040" cy="878040"/>
          </a:xfrm>
          <a:prstGeom prst="rect">
            <a:avLst/>
          </a:prstGeom>
          <a:ln w="0">
            <a:noFill/>
          </a:ln>
        </p:spPr>
      </p:pic>
      <p:pic>
        <p:nvPicPr>
          <p:cNvPr id="64" name="" descr=""/>
          <p:cNvPicPr/>
          <p:nvPr/>
        </p:nvPicPr>
        <p:blipFill>
          <a:blip r:embed="rId2"/>
          <a:stretch/>
        </p:blipFill>
        <p:spPr>
          <a:xfrm>
            <a:off x="3240000" y="2482560"/>
            <a:ext cx="2520000" cy="135684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3"/>
          <a:stretch/>
        </p:blipFill>
        <p:spPr>
          <a:xfrm>
            <a:off x="6660000" y="2530800"/>
            <a:ext cx="1260000" cy="12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360" y="23619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Самый эффективной способ повысить трафик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360" y="23619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- сделать качественную рекламу продукта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360" y="23619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А что такое фрод?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360" y="23619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А что такое фрод?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ubTitle"/>
          </p:nvPr>
        </p:nvSpPr>
        <p:spPr>
          <a:xfrm>
            <a:off x="2601000" y="1690200"/>
            <a:ext cx="48780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6600" spc="-1" strike="noStrike">
                <a:solidFill>
                  <a:srgbClr val="000000"/>
                </a:solidFill>
                <a:latin typeface="Arial"/>
              </a:rPr>
              <a:t>Что это?</a:t>
            </a:r>
            <a:endParaRPr b="0" lang="ru-RU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360" y="2155320"/>
            <a:ext cx="9071640" cy="13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- мошеннические операции, в частности, в сети Интернет. Существуют разнообразные виды мошенничества, большая часть которых нацелена на получение и/или использование данных банковской карты другого человека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/>
          </p:nvPr>
        </p:nvSpPr>
        <p:spPr>
          <a:xfrm>
            <a:off x="1494360" y="2565000"/>
            <a:ext cx="7091640" cy="5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216000" indent="0" algn="ctr">
              <a:spcBef>
                <a:spcPts val="1417"/>
              </a:spcBef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Arial"/>
              </a:rPr>
              <a:t>Как распознать фрод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"/>
          <p:cNvSpPr txBox="1"/>
          <p:nvPr/>
        </p:nvSpPr>
        <p:spPr>
          <a:xfrm>
            <a:off x="1710000" y="789120"/>
            <a:ext cx="66600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Подозрения на фрод должны вызвать такие факторы: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684000" y="1503000"/>
            <a:ext cx="9180000" cy="37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Слишком большая лидогенерация с одного источника трафика.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684000" y="1799640"/>
            <a:ext cx="9000000" cy="68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Очень мало проходит времени между переходом по объявлению и целевым действием.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684000" y="2371680"/>
            <a:ext cx="9000000" cy="689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Можно заметить шаблонное поведение пользователей, например, между кликами проходит одинаковое количество времени.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684000" y="3007080"/>
            <a:ext cx="9000000" cy="37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Разное геоположение у одного и того же пользователя.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684000" y="4098960"/>
            <a:ext cx="9000000" cy="68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Очень низкая конверсия (ниже 0,1%) при достаточно большом объеме трафика.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684000" y="3303720"/>
            <a:ext cx="9000000" cy="404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Конверсия в 100% или близкая к этому.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684000" y="3581280"/>
            <a:ext cx="9000000" cy="37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Подозрительная активность в ночное время.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684000" y="3835800"/>
            <a:ext cx="9000000" cy="37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Пользователи активны не более 3 дней.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>
            <a:lum bright="-30000" contrast="10000"/>
          </a:blip>
          <a:stretch/>
        </p:blipFill>
        <p:spPr>
          <a:xfrm>
            <a:off x="-180000" y="-360000"/>
            <a:ext cx="10620000" cy="707976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2880000" y="2340000"/>
            <a:ext cx="4860000" cy="18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5400" spc="-1" strike="noStrike">
                <a:solidFill>
                  <a:srgbClr val="ffffff"/>
                </a:solidFill>
                <a:latin typeface="Arial"/>
              </a:rPr>
              <a:t>Поток машин?</a:t>
            </a:r>
            <a:endParaRPr b="0" lang="ru-RU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4140000" y="2440800"/>
            <a:ext cx="1800000" cy="7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Почти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1134360" y="2115000"/>
            <a:ext cx="7811640" cy="14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- поток клиентов/пользователей, через различные каналы привлечения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4360" y="6408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Эээээээ?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360" y="6408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Откуда привлечение?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504360" y="6408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Из каналов...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360" y="6408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Окей, чутка подробнее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Application>LibreOffice/7.4.2.3$Windows_X86_64 LibreOffice_project/382eef1f22670f7f4118c8c2dd222ec7ad009daf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2023-02-23T12:53:55Z</dcterms:modified>
  <cp:revision>2</cp:revision>
  <dc:subject/>
  <dc:title/>
</cp:coreProperties>
</file>