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ACB3-9017-E067-452A-919D4989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5DE3-F615-EC7A-8F8F-2CBEDF53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5269-42C3-16AB-B902-D6BB7C85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5063-CA6B-1AB7-F9EB-50CB4426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8EA6-DFB2-AF1E-52A4-2E0F634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1AE-ADE1-3230-51EC-CDA2B3B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96C9-BCDF-7C27-ED77-D80C7827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04C-E3BE-C156-449D-212DEB1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66C-E4FE-039B-EC58-2DFF417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E7B0-A3D7-9246-892E-86C1570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49D7-2236-2CBE-6ACB-8A9EF187F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BC72-A0E5-7039-9666-4F4324A0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FA93-2D8D-DB57-3518-303BF50F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97EC-BFD5-C7D3-A110-F357FDC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E144-9E69-9DDB-5CA2-932E3ED5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BDF1-138B-3225-E970-69881A5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8012-B992-BDE6-DCDA-59A51D2D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ACA2-4404-F580-D640-3AE19881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A2AB-8A80-754C-F653-8AEA5457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7E64-6F55-2C1F-A8DB-10113A9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A93-DDC4-6BB4-91EB-5739DF4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4AE3-06DF-4957-D313-67EF844B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993E-7C84-F86F-1386-A4C675D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A4A-ABD5-6831-B885-FED8DD50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C8A5-C1AD-18DA-43EB-2159A705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21A5-FBB0-3FAD-CBB7-3B72B77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21C5-5AE9-6E85-5766-147F9C5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0AF9-F472-E538-B9D5-FE19FA52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7651-A946-6D05-30A9-BEEA7E23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5D06-4760-8F68-6890-085873A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C230-71D5-79DF-3257-AA97054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EA3C-5F75-26B2-6C14-90434A0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2CCF-701C-5526-8F54-DD5CFD8B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F44E-D801-EB5D-85C6-B7B7FB12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336A2-9A25-3FD7-CF60-D64A79E6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248C-1C8C-BB66-FE05-263FB38F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BB4F-4CC4-E0D9-034D-76BCCFC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9D6F-FC26-80D1-E662-E5DA71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26BE-6E5A-869F-35CF-5E27FD0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B67C-C853-2CC2-A25E-9A1778B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A13A5-10E5-6620-2B78-4DC9A68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8C3-1513-2442-7DC3-54A4411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591-765C-BBBA-17C6-E3DBA2A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243B-55A0-D23F-3B96-A80045D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96F03-3654-D5EF-70DC-030A37F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19FB-BD91-C64D-1E2A-DC876CB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4-4D4D-D62E-29C0-39B928C0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8B3C-2D4A-C193-099C-F859F3B0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7B6C-51F8-69B7-8BC7-7661411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21DD-A181-8F77-E9B4-D903EDD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CF6A-F3A7-3718-3C20-7AA97A17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2A65-2066-29EA-2A17-4543AC0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DED-F799-26FB-6101-CAA320B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16061-6BD0-1999-A859-BE3FB74F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AC8-A3E5-7618-0E55-1D62FDA7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1806-34B4-E14C-DCDC-331C618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23B9-C8ED-7AB9-A55B-5A46B39E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E997-763B-CDA5-122D-8CC04F2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48FA8-DA37-1D9C-C86D-348A1035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397E-14FE-3BE5-0A93-85D33ABE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6BDB-0DEC-02A9-2806-5D47AA37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154F-320F-433C-8921-4FF7FD55EAF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DB62-3A7F-63C2-1273-D44B1EB2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004-D571-DDD4-0953-2B7D29FE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data-engineer-jobs" TargetMode="External"/><Relationship Id="rId2" Type="http://schemas.openxmlformats.org/officeDocument/2006/relationships/hyperlink" Target="https://www.kaggle.com/code/itzikshamli/data-scientists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F7C4-C773-24A5-F4DD-2AE4A16FD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2498522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Analyzing Salary Variations of Data Professionals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E4C2-2FFC-CEFA-601D-CD465075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Khyati Naik</a:t>
            </a:r>
          </a:p>
          <a:p>
            <a:r>
              <a:rPr lang="en-US" dirty="0"/>
              <a:t>Data 608</a:t>
            </a:r>
          </a:p>
          <a:p>
            <a:r>
              <a:rPr lang="en-US" dirty="0"/>
              <a:t>Fall 2023</a:t>
            </a:r>
          </a:p>
          <a:p>
            <a:r>
              <a:rPr lang="en-US" b="1" dirty="0"/>
              <a:t>Story 4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7507E513-B5F7-838B-9F85-EC4FF69F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744E9-A0FD-9F3C-822C-BCEA3753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0560-7CD2-C0DF-26AD-FF440010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Comprehending the nuances of salary disparities in the field of data professions carries paramount significance, catering to the interests of job seekers and employers alike.</a:t>
            </a:r>
          </a:p>
          <a:p>
            <a:r>
              <a:rPr lang="en-US" sz="2000" dirty="0"/>
              <a:t>This in-depth analysis serves as a beacon, illuminating the economic terrain and the dynamic demand for data professionals within varying geographic regions.</a:t>
            </a:r>
          </a:p>
          <a:p>
            <a:r>
              <a:rPr lang="en-US" sz="2000" dirty="0"/>
              <a:t>Our project places primary emphasis on four pivotal data roles: Data Analyst, Data Engineer, Data Scientist, and Research Scientist.</a:t>
            </a:r>
          </a:p>
          <a:p>
            <a:r>
              <a:rPr lang="en-US" sz="2000" dirty="0"/>
              <a:t>The overarching objective is to glean valuable insights into the intriguing realm of salary variations that exist across the geography of data roles.</a:t>
            </a:r>
          </a:p>
        </p:txBody>
      </p:sp>
    </p:spTree>
    <p:extLst>
      <p:ext uri="{BB962C8B-B14F-4D97-AF65-F5344CB8AC3E}">
        <p14:creationId xmlns:p14="http://schemas.microsoft.com/office/powerpoint/2010/main" val="35204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3D7445E-BCEE-CF64-3A2E-8E1BA571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76" y="108869"/>
            <a:ext cx="2246862" cy="1371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019585-8167-C2D0-8CC4-76FFFD65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76" y="2491756"/>
            <a:ext cx="2237910" cy="14630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BD8D831-405F-1D96-7065-1157C2F629E2}"/>
              </a:ext>
            </a:extLst>
          </p:cNvPr>
          <p:cNvSpPr/>
          <p:nvPr/>
        </p:nvSpPr>
        <p:spPr>
          <a:xfrm>
            <a:off x="11344275" y="1047750"/>
            <a:ext cx="342900" cy="219075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6B2065-5AA5-C998-878A-5F28CD9F62C2}"/>
              </a:ext>
            </a:extLst>
          </p:cNvPr>
          <p:cNvSpPr/>
          <p:nvPr/>
        </p:nvSpPr>
        <p:spPr>
          <a:xfrm>
            <a:off x="11344275" y="3133726"/>
            <a:ext cx="352425" cy="2381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42A6C9-F36E-2FFA-3C16-149EA1385ED2}"/>
              </a:ext>
            </a:extLst>
          </p:cNvPr>
          <p:cNvSpPr txBox="1"/>
          <p:nvPr/>
        </p:nvSpPr>
        <p:spPr>
          <a:xfrm>
            <a:off x="9873774" y="1548024"/>
            <a:ext cx="2172313" cy="8925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Data Scientist roles are the most financially rewarding, with the highest average salaries in 20 states.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86C93-5117-4F9D-D599-5A4235439F84}"/>
              </a:ext>
            </a:extLst>
          </p:cNvPr>
          <p:cNvSpPr txBox="1"/>
          <p:nvPr/>
        </p:nvSpPr>
        <p:spPr>
          <a:xfrm>
            <a:off x="9873774" y="4032437"/>
            <a:ext cx="2172313" cy="8925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Data Analyst roles are the least lucrative, with the lowest average salaries in 24 states.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830617A-ED3F-F06A-A120-20B70FF0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467" y="3057525"/>
            <a:ext cx="4773672" cy="38712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AB8799-689C-242B-D6F8-1E64E660F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" y="3466404"/>
            <a:ext cx="4773671" cy="32218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818CC91-3B45-8F58-4B31-963F0688F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540" y="30903"/>
            <a:ext cx="4773672" cy="29615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78927B-7D02-FBC3-178D-EA532A833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2" y="30903"/>
            <a:ext cx="4791126" cy="322188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77C915-2C92-E272-9EE8-CB45E24A2291}"/>
              </a:ext>
            </a:extLst>
          </p:cNvPr>
          <p:cNvCxnSpPr/>
          <p:nvPr/>
        </p:nvCxnSpPr>
        <p:spPr>
          <a:xfrm>
            <a:off x="3324225" y="200025"/>
            <a:ext cx="4667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AE0B61-B5C7-B104-C34A-07D0A59CDE7C}"/>
              </a:ext>
            </a:extLst>
          </p:cNvPr>
          <p:cNvCxnSpPr>
            <a:cxnSpLocks/>
          </p:cNvCxnSpPr>
          <p:nvPr/>
        </p:nvCxnSpPr>
        <p:spPr>
          <a:xfrm>
            <a:off x="8172450" y="200025"/>
            <a:ext cx="5905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02F3E3-9808-55A9-0EEB-52AAE5137A41}"/>
              </a:ext>
            </a:extLst>
          </p:cNvPr>
          <p:cNvCxnSpPr>
            <a:cxnSpLocks/>
          </p:cNvCxnSpPr>
          <p:nvPr/>
        </p:nvCxnSpPr>
        <p:spPr>
          <a:xfrm>
            <a:off x="3352800" y="3629025"/>
            <a:ext cx="3714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18DAA7-02F5-DB0E-6390-DD6DA18CAFDF}"/>
              </a:ext>
            </a:extLst>
          </p:cNvPr>
          <p:cNvCxnSpPr>
            <a:cxnSpLocks/>
          </p:cNvCxnSpPr>
          <p:nvPr/>
        </p:nvCxnSpPr>
        <p:spPr>
          <a:xfrm>
            <a:off x="8229600" y="3186113"/>
            <a:ext cx="361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A4E108-3B71-5130-697C-BF035A9D66D2}"/>
              </a:ext>
            </a:extLst>
          </p:cNvPr>
          <p:cNvSpPr txBox="1"/>
          <p:nvPr/>
        </p:nvSpPr>
        <p:spPr>
          <a:xfrm>
            <a:off x="9873775" y="5333196"/>
            <a:ext cx="2172312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In the Northeast region, Research Scientist roles are more lucrative than Data Engineer positions.</a:t>
            </a:r>
          </a:p>
        </p:txBody>
      </p:sp>
    </p:spTree>
    <p:extLst>
      <p:ext uri="{BB962C8B-B14F-4D97-AF65-F5344CB8AC3E}">
        <p14:creationId xmlns:p14="http://schemas.microsoft.com/office/powerpoint/2010/main" val="426389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F0C6-FA5D-E15F-A341-0EC62EBB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Data Scientists lead with the highest average salaries in 20 states, reflecting their strong demand and value in organizations.</a:t>
            </a:r>
          </a:p>
          <a:p>
            <a:r>
              <a:rPr lang="en-US" sz="1600" dirty="0">
                <a:latin typeface="arial" panose="020B0604020202020204" pitchFamily="34" charset="0"/>
              </a:rPr>
              <a:t>Conversely, Data Analysts see the lowest salaries in 24 states, highlighting the competitiveness of this field.</a:t>
            </a:r>
          </a:p>
          <a:p>
            <a:r>
              <a:rPr lang="en-US" sz="1600" dirty="0">
                <a:latin typeface="arial" panose="020B0604020202020204" pitchFamily="34" charset="0"/>
              </a:rPr>
              <a:t>In the Northeast, Research Scientists surpass Data Engineers financially, indicating a growing need for specialized research expertise in this region.</a:t>
            </a:r>
          </a:p>
          <a:p>
            <a:r>
              <a:rPr lang="en-US" sz="1600" dirty="0">
                <a:latin typeface="arial" panose="020B0604020202020204" pitchFamily="34" charset="0"/>
              </a:rPr>
              <a:t>This data provides valuable insights for both job seekers and employers, revealing the evolving landscape and demand for data professionals.</a:t>
            </a:r>
          </a:p>
          <a:p>
            <a:r>
              <a:rPr lang="en-US" sz="1600" dirty="0">
                <a:latin typeface="arial" panose="020B0604020202020204" pitchFamily="34" charset="0"/>
              </a:rPr>
              <a:t>In conclusion, staying informed and adapting to these trends is crucial as the data profession landscape continues to evolve.</a:t>
            </a:r>
          </a:p>
        </p:txBody>
      </p:sp>
    </p:spTree>
    <p:extLst>
      <p:ext uri="{BB962C8B-B14F-4D97-AF65-F5344CB8AC3E}">
        <p14:creationId xmlns:p14="http://schemas.microsoft.com/office/powerpoint/2010/main" val="366562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919F-C1AF-0C44-C7BA-263F7CDA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32A7-BD35-BF63-BCAC-F05F26E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468" y="95329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Salary by profession and state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https://www.kaggle.com/code/itzikshamli/data-scientists/input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https://www.kaggle.com/datasets/andrewmvd/data-engineer-jobs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Analyzing Salary Variations of Data Professionals by State</vt:lpstr>
      <vt:lpstr>Introduction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Wait Times in Coffee Shops: A Simulation Study</dc:title>
  <dc:creator>Khyati Rajesh Naik</dc:creator>
  <cp:lastModifiedBy>Khyati Naik</cp:lastModifiedBy>
  <cp:revision>12</cp:revision>
  <dcterms:created xsi:type="dcterms:W3CDTF">2023-07-08T23:43:47Z</dcterms:created>
  <dcterms:modified xsi:type="dcterms:W3CDTF">2023-10-21T02:31:16Z</dcterms:modified>
</cp:coreProperties>
</file>