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6">
  <p:sldMasterIdLst>
    <p:sldMasterId id="2147483786" r:id="rId1"/>
  </p:sldMasterIdLst>
  <p:notesMasterIdLst>
    <p:notesMasterId r:id="rId12"/>
  </p:notesMasterIdLst>
  <p:handoutMasterIdLst>
    <p:handoutMasterId r:id="rId13"/>
  </p:handoutMasterIdLst>
  <p:sldIdLst>
    <p:sldId id="256" r:id="rId2"/>
    <p:sldId id="314" r:id="rId3"/>
    <p:sldId id="297" r:id="rId4"/>
    <p:sldId id="323" r:id="rId5"/>
    <p:sldId id="324" r:id="rId6"/>
    <p:sldId id="325" r:id="rId7"/>
    <p:sldId id="327" r:id="rId8"/>
    <p:sldId id="326" r:id="rId9"/>
    <p:sldId id="32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F9FAFA"/>
    <a:srgbClr val="C4C8C9"/>
    <a:srgbClr val="DDDFDF"/>
    <a:srgbClr val="CED1D2"/>
    <a:srgbClr val="E0E2E2"/>
    <a:srgbClr val="EBEDED"/>
    <a:srgbClr val="E4E5E6"/>
    <a:srgbClr val="E5E7E7"/>
    <a:srgbClr val="D8D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8" autoAdjust="0"/>
    <p:restoredTop sz="92579" autoAdjust="0"/>
  </p:normalViewPr>
  <p:slideViewPr>
    <p:cSldViewPr snapToGrid="0" snapToObjects="1">
      <p:cViewPr varScale="1">
        <p:scale>
          <a:sx n="63" d="100"/>
          <a:sy n="63" d="100"/>
        </p:scale>
        <p:origin x="906" y="4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snapToObjects="1">
      <p:cViewPr varScale="1">
        <p:scale>
          <a:sx n="65" d="100"/>
          <a:sy n="65" d="100"/>
        </p:scale>
        <p:origin x="845"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1674F8-1829-4B5E-A10C-AB06623D2E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99B04D6-2969-4B4C-9652-CBF4E3AF1D82}">
      <dgm:prSet custT="1"/>
      <dgm:spPr/>
      <dgm:t>
        <a:bodyPr/>
        <a:lstStyle/>
        <a:p>
          <a:r>
            <a:rPr lang="en-US" sz="1800" b="1" dirty="0">
              <a:latin typeface="Arial" panose="020B0604020202020204" pitchFamily="34" charset="0"/>
              <a:cs typeface="Arial" panose="020B0604020202020204" pitchFamily="34" charset="0"/>
            </a:rPr>
            <a:t>Lending Club</a:t>
          </a:r>
          <a:r>
            <a:rPr lang="en-US" sz="1800" dirty="0">
              <a:latin typeface="Arial" panose="020B0604020202020204" pitchFamily="34" charset="0"/>
              <a:cs typeface="Arial" panose="020B0604020202020204" pitchFamily="34" charset="0"/>
            </a:rPr>
            <a:t> is a marketplace for personal loans that matches borrowers who are seeking a loan with investors looking to lend money and make a return</a:t>
          </a:r>
        </a:p>
      </dgm:t>
    </dgm:pt>
    <dgm:pt modelId="{224E6D55-86F3-4EF6-85DF-3E70BA3EAACE}" type="parTrans" cxnId="{56990F11-E3BA-4406-960F-C19535B95451}">
      <dgm:prSet/>
      <dgm:spPr/>
      <dgm:t>
        <a:bodyPr/>
        <a:lstStyle/>
        <a:p>
          <a:endParaRPr lang="en-US" sz="1800">
            <a:latin typeface="Arial" panose="020B0604020202020204" pitchFamily="34" charset="0"/>
            <a:cs typeface="Arial" panose="020B0604020202020204" pitchFamily="34" charset="0"/>
          </a:endParaRPr>
        </a:p>
      </dgm:t>
    </dgm:pt>
    <dgm:pt modelId="{A5D8C798-8FB4-46B5-A8DE-08A71EAB517F}" type="sibTrans" cxnId="{56990F11-E3BA-4406-960F-C19535B95451}">
      <dgm:prSet/>
      <dgm:spPr/>
      <dgm:t>
        <a:bodyPr/>
        <a:lstStyle/>
        <a:p>
          <a:endParaRPr lang="en-US" sz="1800">
            <a:latin typeface="Arial" panose="020B0604020202020204" pitchFamily="34" charset="0"/>
            <a:cs typeface="Arial" panose="020B0604020202020204" pitchFamily="34" charset="0"/>
          </a:endParaRPr>
        </a:p>
      </dgm:t>
    </dgm:pt>
    <dgm:pt modelId="{BBC45AF1-DB5C-46BC-9883-DA539A32D9EF}">
      <dgm:prSet custT="1"/>
      <dgm:spPr/>
      <dgm:t>
        <a:bodyPr/>
        <a:lstStyle/>
        <a:p>
          <a:r>
            <a:rPr lang="en-US" sz="1800" dirty="0">
              <a:latin typeface="Arial" panose="020B0604020202020204" pitchFamily="34" charset="0"/>
              <a:cs typeface="Arial" panose="020B0604020202020204" pitchFamily="34" charset="0"/>
            </a:rPr>
            <a:t>Each </a:t>
          </a:r>
          <a:r>
            <a:rPr lang="en-US" sz="1800" b="1" dirty="0">
              <a:latin typeface="Arial" panose="020B0604020202020204" pitchFamily="34" charset="0"/>
              <a:cs typeface="Arial" panose="020B0604020202020204" pitchFamily="34" charset="0"/>
            </a:rPr>
            <a:t>borrower</a:t>
          </a:r>
          <a:r>
            <a:rPr lang="en-US" sz="1800" dirty="0">
              <a:latin typeface="Arial" panose="020B0604020202020204" pitchFamily="34" charset="0"/>
              <a:cs typeface="Arial" panose="020B0604020202020204" pitchFamily="34" charset="0"/>
            </a:rPr>
            <a:t> fills out a comprehensive application, providing their past financial history, the reason for the loan, and more</a:t>
          </a:r>
        </a:p>
      </dgm:t>
    </dgm:pt>
    <dgm:pt modelId="{B0EA3D0E-F375-41E2-9CD1-CB0A300E1021}" type="parTrans" cxnId="{BB31FB6E-1F19-4AD0-BAC2-ED549401C214}">
      <dgm:prSet/>
      <dgm:spPr/>
      <dgm:t>
        <a:bodyPr/>
        <a:lstStyle/>
        <a:p>
          <a:endParaRPr lang="en-US" sz="1800">
            <a:latin typeface="Arial" panose="020B0604020202020204" pitchFamily="34" charset="0"/>
            <a:cs typeface="Arial" panose="020B0604020202020204" pitchFamily="34" charset="0"/>
          </a:endParaRPr>
        </a:p>
      </dgm:t>
    </dgm:pt>
    <dgm:pt modelId="{A10F8977-2116-44BF-99B8-39C6345214FB}" type="sibTrans" cxnId="{BB31FB6E-1F19-4AD0-BAC2-ED549401C214}">
      <dgm:prSet/>
      <dgm:spPr/>
      <dgm:t>
        <a:bodyPr/>
        <a:lstStyle/>
        <a:p>
          <a:endParaRPr lang="en-US" sz="1800">
            <a:latin typeface="Arial" panose="020B0604020202020204" pitchFamily="34" charset="0"/>
            <a:cs typeface="Arial" panose="020B0604020202020204" pitchFamily="34" charset="0"/>
          </a:endParaRPr>
        </a:p>
      </dgm:t>
    </dgm:pt>
    <dgm:pt modelId="{58020BA4-93A2-47BE-9124-FE64F9BBC956}">
      <dgm:prSet custT="1"/>
      <dgm:spPr/>
      <dgm:t>
        <a:bodyPr/>
        <a:lstStyle/>
        <a:p>
          <a:r>
            <a:rPr lang="en-US" sz="1800" dirty="0">
              <a:latin typeface="Arial" panose="020B0604020202020204" pitchFamily="34" charset="0"/>
              <a:cs typeface="Arial" panose="020B0604020202020204" pitchFamily="34" charset="0"/>
            </a:rPr>
            <a:t>Lending Club evaluates each borrower’s credit score using past historical data and assigns an interest rate to the borrower. Lenders based on this information decides to fund the loan</a:t>
          </a:r>
        </a:p>
      </dgm:t>
    </dgm:pt>
    <dgm:pt modelId="{7397415E-A481-4F35-95B1-93CAE9895A4C}" type="parTrans" cxnId="{F75DA219-57DA-4A84-B8AB-DFDB483A15F3}">
      <dgm:prSet/>
      <dgm:spPr/>
      <dgm:t>
        <a:bodyPr/>
        <a:lstStyle/>
        <a:p>
          <a:endParaRPr lang="en-US" sz="1800">
            <a:latin typeface="Arial" panose="020B0604020202020204" pitchFamily="34" charset="0"/>
            <a:cs typeface="Arial" panose="020B0604020202020204" pitchFamily="34" charset="0"/>
          </a:endParaRPr>
        </a:p>
      </dgm:t>
    </dgm:pt>
    <dgm:pt modelId="{7ADC8B8E-5D3F-407C-8FCA-3196CD12FFDE}" type="sibTrans" cxnId="{F75DA219-57DA-4A84-B8AB-DFDB483A15F3}">
      <dgm:prSet/>
      <dgm:spPr/>
      <dgm:t>
        <a:bodyPr/>
        <a:lstStyle/>
        <a:p>
          <a:endParaRPr lang="en-US" sz="1800">
            <a:latin typeface="Arial" panose="020B0604020202020204" pitchFamily="34" charset="0"/>
            <a:cs typeface="Arial" panose="020B0604020202020204" pitchFamily="34" charset="0"/>
          </a:endParaRPr>
        </a:p>
      </dgm:t>
    </dgm:pt>
    <dgm:pt modelId="{A16BC6A6-8E6E-422C-BA02-F17D05CD1121}">
      <dgm:prSet custT="1"/>
      <dgm:spPr/>
      <dgm:t>
        <a:bodyPr/>
        <a:lstStyle/>
        <a:p>
          <a:r>
            <a:rPr lang="en-US" sz="1800" dirty="0">
              <a:latin typeface="Arial" panose="020B0604020202020204" pitchFamily="34" charset="0"/>
              <a:cs typeface="Arial" panose="020B0604020202020204" pitchFamily="34" charset="0"/>
            </a:rPr>
            <a:t>If a loan is fully paid off on time, the investors make a return which corresponds to the interest rate the borrower had to pay in addition to the requested amount. Many loans aren’t completely paid off on time, however, and some borrowers default on the loan</a:t>
          </a:r>
        </a:p>
      </dgm:t>
    </dgm:pt>
    <dgm:pt modelId="{1CB5E659-63CC-4091-84EC-DA47D5EE19CD}" type="parTrans" cxnId="{54ED5D0C-4089-4C2F-B781-ECE752EDBF24}">
      <dgm:prSet/>
      <dgm:spPr/>
      <dgm:t>
        <a:bodyPr/>
        <a:lstStyle/>
        <a:p>
          <a:endParaRPr lang="en-US" sz="1800">
            <a:latin typeface="Arial" panose="020B0604020202020204" pitchFamily="34" charset="0"/>
            <a:cs typeface="Arial" panose="020B0604020202020204" pitchFamily="34" charset="0"/>
          </a:endParaRPr>
        </a:p>
      </dgm:t>
    </dgm:pt>
    <dgm:pt modelId="{82625EDE-F775-4554-BDBD-D0E066AE011A}" type="sibTrans" cxnId="{54ED5D0C-4089-4C2F-B781-ECE752EDBF24}">
      <dgm:prSet/>
      <dgm:spPr/>
      <dgm:t>
        <a:bodyPr/>
        <a:lstStyle/>
        <a:p>
          <a:endParaRPr lang="en-US" sz="1800">
            <a:latin typeface="Arial" panose="020B0604020202020204" pitchFamily="34" charset="0"/>
            <a:cs typeface="Arial" panose="020B0604020202020204" pitchFamily="34" charset="0"/>
          </a:endParaRPr>
        </a:p>
      </dgm:t>
    </dgm:pt>
    <dgm:pt modelId="{BBAA682E-F39D-4A06-89BC-0FC44CAD2499}" type="pres">
      <dgm:prSet presAssocID="{201674F8-1829-4B5E-A10C-AB06623D2E2A}" presName="linear" presStyleCnt="0">
        <dgm:presLayoutVars>
          <dgm:animLvl val="lvl"/>
          <dgm:resizeHandles val="exact"/>
        </dgm:presLayoutVars>
      </dgm:prSet>
      <dgm:spPr/>
    </dgm:pt>
    <dgm:pt modelId="{7A5AC63C-F8DC-4E3A-A659-D8D455B4FDF2}" type="pres">
      <dgm:prSet presAssocID="{199B04D6-2969-4B4C-9652-CBF4E3AF1D82}" presName="parentText" presStyleLbl="node1" presStyleIdx="0" presStyleCnt="4">
        <dgm:presLayoutVars>
          <dgm:chMax val="0"/>
          <dgm:bulletEnabled val="1"/>
        </dgm:presLayoutVars>
      </dgm:prSet>
      <dgm:spPr/>
    </dgm:pt>
    <dgm:pt modelId="{19E289E9-E959-4A06-A154-056DB6E78E08}" type="pres">
      <dgm:prSet presAssocID="{A5D8C798-8FB4-46B5-A8DE-08A71EAB517F}" presName="spacer" presStyleCnt="0"/>
      <dgm:spPr/>
    </dgm:pt>
    <dgm:pt modelId="{A4F7C9D5-7AED-49EC-B7D1-A33EFF670658}" type="pres">
      <dgm:prSet presAssocID="{BBC45AF1-DB5C-46BC-9883-DA539A32D9EF}" presName="parentText" presStyleLbl="node1" presStyleIdx="1" presStyleCnt="4">
        <dgm:presLayoutVars>
          <dgm:chMax val="0"/>
          <dgm:bulletEnabled val="1"/>
        </dgm:presLayoutVars>
      </dgm:prSet>
      <dgm:spPr/>
    </dgm:pt>
    <dgm:pt modelId="{D38E5038-59E2-41D8-88F7-F28B278325F2}" type="pres">
      <dgm:prSet presAssocID="{A10F8977-2116-44BF-99B8-39C6345214FB}" presName="spacer" presStyleCnt="0"/>
      <dgm:spPr/>
    </dgm:pt>
    <dgm:pt modelId="{6FED8F18-9659-45D1-899D-61BCE2509359}" type="pres">
      <dgm:prSet presAssocID="{58020BA4-93A2-47BE-9124-FE64F9BBC956}" presName="parentText" presStyleLbl="node1" presStyleIdx="2" presStyleCnt="4">
        <dgm:presLayoutVars>
          <dgm:chMax val="0"/>
          <dgm:bulletEnabled val="1"/>
        </dgm:presLayoutVars>
      </dgm:prSet>
      <dgm:spPr/>
    </dgm:pt>
    <dgm:pt modelId="{8AC62646-F56E-4F1D-8D66-A1AC0135E44F}" type="pres">
      <dgm:prSet presAssocID="{7ADC8B8E-5D3F-407C-8FCA-3196CD12FFDE}" presName="spacer" presStyleCnt="0"/>
      <dgm:spPr/>
    </dgm:pt>
    <dgm:pt modelId="{57EF1512-B151-4399-9A78-23A2C1E44A02}" type="pres">
      <dgm:prSet presAssocID="{A16BC6A6-8E6E-422C-BA02-F17D05CD1121}" presName="parentText" presStyleLbl="node1" presStyleIdx="3" presStyleCnt="4">
        <dgm:presLayoutVars>
          <dgm:chMax val="0"/>
          <dgm:bulletEnabled val="1"/>
        </dgm:presLayoutVars>
      </dgm:prSet>
      <dgm:spPr/>
    </dgm:pt>
  </dgm:ptLst>
  <dgm:cxnLst>
    <dgm:cxn modelId="{54ED5D0C-4089-4C2F-B781-ECE752EDBF24}" srcId="{201674F8-1829-4B5E-A10C-AB06623D2E2A}" destId="{A16BC6A6-8E6E-422C-BA02-F17D05CD1121}" srcOrd="3" destOrd="0" parTransId="{1CB5E659-63CC-4091-84EC-DA47D5EE19CD}" sibTransId="{82625EDE-F775-4554-BDBD-D0E066AE011A}"/>
    <dgm:cxn modelId="{56990F11-E3BA-4406-960F-C19535B95451}" srcId="{201674F8-1829-4B5E-A10C-AB06623D2E2A}" destId="{199B04D6-2969-4B4C-9652-CBF4E3AF1D82}" srcOrd="0" destOrd="0" parTransId="{224E6D55-86F3-4EF6-85DF-3E70BA3EAACE}" sibTransId="{A5D8C798-8FB4-46B5-A8DE-08A71EAB517F}"/>
    <dgm:cxn modelId="{F75DA219-57DA-4A84-B8AB-DFDB483A15F3}" srcId="{201674F8-1829-4B5E-A10C-AB06623D2E2A}" destId="{58020BA4-93A2-47BE-9124-FE64F9BBC956}" srcOrd="2" destOrd="0" parTransId="{7397415E-A481-4F35-95B1-93CAE9895A4C}" sibTransId="{7ADC8B8E-5D3F-407C-8FCA-3196CD12FFDE}"/>
    <dgm:cxn modelId="{8AC74D1B-F6BD-4D1C-8D42-DEB442D29839}" type="presOf" srcId="{58020BA4-93A2-47BE-9124-FE64F9BBC956}" destId="{6FED8F18-9659-45D1-899D-61BCE2509359}" srcOrd="0" destOrd="0" presId="urn:microsoft.com/office/officeart/2005/8/layout/vList2"/>
    <dgm:cxn modelId="{DEF4F726-7EFB-4554-8CE3-EBC61C7CC95E}" type="presOf" srcId="{A16BC6A6-8E6E-422C-BA02-F17D05CD1121}" destId="{57EF1512-B151-4399-9A78-23A2C1E44A02}" srcOrd="0" destOrd="0" presId="urn:microsoft.com/office/officeart/2005/8/layout/vList2"/>
    <dgm:cxn modelId="{BB31FB6E-1F19-4AD0-BAC2-ED549401C214}" srcId="{201674F8-1829-4B5E-A10C-AB06623D2E2A}" destId="{BBC45AF1-DB5C-46BC-9883-DA539A32D9EF}" srcOrd="1" destOrd="0" parTransId="{B0EA3D0E-F375-41E2-9CD1-CB0A300E1021}" sibTransId="{A10F8977-2116-44BF-99B8-39C6345214FB}"/>
    <dgm:cxn modelId="{14E1A987-52D1-4A8C-B1B8-D78C770F8944}" type="presOf" srcId="{199B04D6-2969-4B4C-9652-CBF4E3AF1D82}" destId="{7A5AC63C-F8DC-4E3A-A659-D8D455B4FDF2}" srcOrd="0" destOrd="0" presId="urn:microsoft.com/office/officeart/2005/8/layout/vList2"/>
    <dgm:cxn modelId="{EF2351B4-6CCC-4D20-80B5-DA3F9811F406}" type="presOf" srcId="{201674F8-1829-4B5E-A10C-AB06623D2E2A}" destId="{BBAA682E-F39D-4A06-89BC-0FC44CAD2499}" srcOrd="0" destOrd="0" presId="urn:microsoft.com/office/officeart/2005/8/layout/vList2"/>
    <dgm:cxn modelId="{735926FC-945C-4DAB-8B5D-9898C85E5381}" type="presOf" srcId="{BBC45AF1-DB5C-46BC-9883-DA539A32D9EF}" destId="{A4F7C9D5-7AED-49EC-B7D1-A33EFF670658}" srcOrd="0" destOrd="0" presId="urn:microsoft.com/office/officeart/2005/8/layout/vList2"/>
    <dgm:cxn modelId="{405F21F1-9923-4D68-8148-EE65EDFFE228}" type="presParOf" srcId="{BBAA682E-F39D-4A06-89BC-0FC44CAD2499}" destId="{7A5AC63C-F8DC-4E3A-A659-D8D455B4FDF2}" srcOrd="0" destOrd="0" presId="urn:microsoft.com/office/officeart/2005/8/layout/vList2"/>
    <dgm:cxn modelId="{FFD390D2-8D81-48B4-B75B-BD9CFFB67771}" type="presParOf" srcId="{BBAA682E-F39D-4A06-89BC-0FC44CAD2499}" destId="{19E289E9-E959-4A06-A154-056DB6E78E08}" srcOrd="1" destOrd="0" presId="urn:microsoft.com/office/officeart/2005/8/layout/vList2"/>
    <dgm:cxn modelId="{1633B423-A77A-4AED-8ED3-A8119995A701}" type="presParOf" srcId="{BBAA682E-F39D-4A06-89BC-0FC44CAD2499}" destId="{A4F7C9D5-7AED-49EC-B7D1-A33EFF670658}" srcOrd="2" destOrd="0" presId="urn:microsoft.com/office/officeart/2005/8/layout/vList2"/>
    <dgm:cxn modelId="{B7D24D88-3D83-4637-9922-22B4C40CCFA9}" type="presParOf" srcId="{BBAA682E-F39D-4A06-89BC-0FC44CAD2499}" destId="{D38E5038-59E2-41D8-88F7-F28B278325F2}" srcOrd="3" destOrd="0" presId="urn:microsoft.com/office/officeart/2005/8/layout/vList2"/>
    <dgm:cxn modelId="{F6AB179E-E25D-4675-8D1B-EEB164DB4F2A}" type="presParOf" srcId="{BBAA682E-F39D-4A06-89BC-0FC44CAD2499}" destId="{6FED8F18-9659-45D1-899D-61BCE2509359}" srcOrd="4" destOrd="0" presId="urn:microsoft.com/office/officeart/2005/8/layout/vList2"/>
    <dgm:cxn modelId="{261EF1A9-4386-408C-ABC5-7161FE94567B}" type="presParOf" srcId="{BBAA682E-F39D-4A06-89BC-0FC44CAD2499}" destId="{8AC62646-F56E-4F1D-8D66-A1AC0135E44F}" srcOrd="5" destOrd="0" presId="urn:microsoft.com/office/officeart/2005/8/layout/vList2"/>
    <dgm:cxn modelId="{3A7C955B-D637-4526-A6EE-8087360D341D}" type="presParOf" srcId="{BBAA682E-F39D-4A06-89BC-0FC44CAD2499}" destId="{57EF1512-B151-4399-9A78-23A2C1E44A0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1674F8-1829-4B5E-A10C-AB06623D2E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99B04D6-2969-4B4C-9652-CBF4E3AF1D82}">
      <dgm:prSet custT="1"/>
      <dgm:spPr/>
      <dgm:t>
        <a:bodyPr/>
        <a:lstStyle/>
        <a:p>
          <a:r>
            <a:rPr lang="en-US" sz="1800" dirty="0">
              <a:latin typeface="Arial" panose="020B0604020202020204" pitchFamily="34" charset="0"/>
              <a:cs typeface="Arial" panose="020B0604020202020204" pitchFamily="34" charset="0"/>
            </a:rPr>
            <a:t>Identifying the target leakage</a:t>
          </a:r>
        </a:p>
      </dgm:t>
    </dgm:pt>
    <dgm:pt modelId="{224E6D55-86F3-4EF6-85DF-3E70BA3EAACE}" type="parTrans" cxnId="{56990F11-E3BA-4406-960F-C19535B95451}">
      <dgm:prSet/>
      <dgm:spPr/>
      <dgm:t>
        <a:bodyPr/>
        <a:lstStyle/>
        <a:p>
          <a:endParaRPr lang="en-US" sz="1800">
            <a:latin typeface="Arial" panose="020B0604020202020204" pitchFamily="34" charset="0"/>
            <a:cs typeface="Arial" panose="020B0604020202020204" pitchFamily="34" charset="0"/>
          </a:endParaRPr>
        </a:p>
      </dgm:t>
    </dgm:pt>
    <dgm:pt modelId="{A5D8C798-8FB4-46B5-A8DE-08A71EAB517F}" type="sibTrans" cxnId="{56990F11-E3BA-4406-960F-C19535B95451}">
      <dgm:prSet/>
      <dgm:spPr/>
      <dgm:t>
        <a:bodyPr/>
        <a:lstStyle/>
        <a:p>
          <a:endParaRPr lang="en-US" sz="1800">
            <a:latin typeface="Arial" panose="020B0604020202020204" pitchFamily="34" charset="0"/>
            <a:cs typeface="Arial" panose="020B0604020202020204" pitchFamily="34" charset="0"/>
          </a:endParaRPr>
        </a:p>
      </dgm:t>
    </dgm:pt>
    <dgm:pt modelId="{133BCEAB-95F4-48A1-8A5B-48D45446CF81}">
      <dgm:prSet custT="1"/>
      <dgm:spPr/>
      <dgm:t>
        <a:bodyPr/>
        <a:lstStyle/>
        <a:p>
          <a:r>
            <a:rPr lang="en-US" sz="1800" dirty="0">
              <a:latin typeface="Arial" panose="020B0604020202020204" pitchFamily="34" charset="0"/>
              <a:cs typeface="Arial" panose="020B0604020202020204" pitchFamily="34" charset="0"/>
            </a:rPr>
            <a:t>Removing the text variables</a:t>
          </a:r>
        </a:p>
      </dgm:t>
    </dgm:pt>
    <dgm:pt modelId="{652BCA44-5065-46A6-977A-D005DE65D839}" type="parTrans" cxnId="{AF26670F-00B3-45C4-99DA-BEFD8720E6C0}">
      <dgm:prSet/>
      <dgm:spPr/>
      <dgm:t>
        <a:bodyPr/>
        <a:lstStyle/>
        <a:p>
          <a:endParaRPr lang="en-US" sz="1800">
            <a:latin typeface="Arial" panose="020B0604020202020204" pitchFamily="34" charset="0"/>
            <a:cs typeface="Arial" panose="020B0604020202020204" pitchFamily="34" charset="0"/>
          </a:endParaRPr>
        </a:p>
      </dgm:t>
    </dgm:pt>
    <dgm:pt modelId="{D6AF1996-B00A-421D-8A18-2E471CD2DD64}" type="sibTrans" cxnId="{AF26670F-00B3-45C4-99DA-BEFD8720E6C0}">
      <dgm:prSet/>
      <dgm:spPr/>
      <dgm:t>
        <a:bodyPr/>
        <a:lstStyle/>
        <a:p>
          <a:endParaRPr lang="en-US" sz="1800">
            <a:latin typeface="Arial" panose="020B0604020202020204" pitchFamily="34" charset="0"/>
            <a:cs typeface="Arial" panose="020B0604020202020204" pitchFamily="34" charset="0"/>
          </a:endParaRPr>
        </a:p>
      </dgm:t>
    </dgm:pt>
    <dgm:pt modelId="{27CD7253-868E-43C9-BB5A-BCEFF191E9A0}">
      <dgm:prSet custT="1"/>
      <dgm:spPr/>
      <dgm:t>
        <a:bodyPr/>
        <a:lstStyle/>
        <a:p>
          <a:r>
            <a:rPr lang="en-US" sz="1800" dirty="0">
              <a:latin typeface="Arial" panose="020B0604020202020204" pitchFamily="34" charset="0"/>
              <a:cs typeface="Arial" panose="020B0604020202020204" pitchFamily="34" charset="0"/>
            </a:rPr>
            <a:t>Removing the non-significant variables</a:t>
          </a:r>
        </a:p>
      </dgm:t>
    </dgm:pt>
    <dgm:pt modelId="{B2DE5D13-F19C-43E9-B473-A8A58A803E4B}" type="parTrans" cxnId="{98D5972A-B927-4944-8218-347B9B02D422}">
      <dgm:prSet/>
      <dgm:spPr/>
      <dgm:t>
        <a:bodyPr/>
        <a:lstStyle/>
        <a:p>
          <a:endParaRPr lang="en-US" sz="1800">
            <a:latin typeface="Arial" panose="020B0604020202020204" pitchFamily="34" charset="0"/>
            <a:cs typeface="Arial" panose="020B0604020202020204" pitchFamily="34" charset="0"/>
          </a:endParaRPr>
        </a:p>
      </dgm:t>
    </dgm:pt>
    <dgm:pt modelId="{FEDB9BF6-A397-4EEE-9A70-2C8854BC766F}" type="sibTrans" cxnId="{98D5972A-B927-4944-8218-347B9B02D422}">
      <dgm:prSet/>
      <dgm:spPr/>
      <dgm:t>
        <a:bodyPr/>
        <a:lstStyle/>
        <a:p>
          <a:endParaRPr lang="en-US" sz="1800">
            <a:latin typeface="Arial" panose="020B0604020202020204" pitchFamily="34" charset="0"/>
            <a:cs typeface="Arial" panose="020B0604020202020204" pitchFamily="34" charset="0"/>
          </a:endParaRPr>
        </a:p>
      </dgm:t>
    </dgm:pt>
    <dgm:pt modelId="{4DB61AEA-73BA-42BF-A722-2E78AC7E8089}">
      <dgm:prSet custT="1"/>
      <dgm:spPr/>
      <dgm:t>
        <a:bodyPr/>
        <a:lstStyle/>
        <a:p>
          <a:r>
            <a:rPr lang="en-US" sz="1800" dirty="0">
              <a:latin typeface="Arial" panose="020B0604020202020204" pitchFamily="34" charset="0"/>
              <a:cs typeface="Arial" panose="020B0604020202020204" pitchFamily="34" charset="0"/>
            </a:rPr>
            <a:t>Missing Value Imputation</a:t>
          </a:r>
        </a:p>
      </dgm:t>
    </dgm:pt>
    <dgm:pt modelId="{4C8E9333-B3AB-4F8B-9761-C31560B4E6EC}" type="parTrans" cxnId="{9E8FFF0F-629D-46A8-8187-71D4DB244D7E}">
      <dgm:prSet/>
      <dgm:spPr/>
      <dgm:t>
        <a:bodyPr/>
        <a:lstStyle/>
        <a:p>
          <a:endParaRPr lang="en-US"/>
        </a:p>
      </dgm:t>
    </dgm:pt>
    <dgm:pt modelId="{7C72E345-BB6D-4200-B416-FB7AE84BE25B}" type="sibTrans" cxnId="{9E8FFF0F-629D-46A8-8187-71D4DB244D7E}">
      <dgm:prSet/>
      <dgm:spPr/>
      <dgm:t>
        <a:bodyPr/>
        <a:lstStyle/>
        <a:p>
          <a:endParaRPr lang="en-US"/>
        </a:p>
      </dgm:t>
    </dgm:pt>
    <dgm:pt modelId="{BBAA682E-F39D-4A06-89BC-0FC44CAD2499}" type="pres">
      <dgm:prSet presAssocID="{201674F8-1829-4B5E-A10C-AB06623D2E2A}" presName="linear" presStyleCnt="0">
        <dgm:presLayoutVars>
          <dgm:animLvl val="lvl"/>
          <dgm:resizeHandles val="exact"/>
        </dgm:presLayoutVars>
      </dgm:prSet>
      <dgm:spPr/>
    </dgm:pt>
    <dgm:pt modelId="{7A5AC63C-F8DC-4E3A-A659-D8D455B4FDF2}" type="pres">
      <dgm:prSet presAssocID="{199B04D6-2969-4B4C-9652-CBF4E3AF1D82}" presName="parentText" presStyleLbl="node1" presStyleIdx="0" presStyleCnt="4">
        <dgm:presLayoutVars>
          <dgm:chMax val="0"/>
          <dgm:bulletEnabled val="1"/>
        </dgm:presLayoutVars>
      </dgm:prSet>
      <dgm:spPr/>
    </dgm:pt>
    <dgm:pt modelId="{19E289E9-E959-4A06-A154-056DB6E78E08}" type="pres">
      <dgm:prSet presAssocID="{A5D8C798-8FB4-46B5-A8DE-08A71EAB517F}" presName="spacer" presStyleCnt="0"/>
      <dgm:spPr/>
    </dgm:pt>
    <dgm:pt modelId="{7DBB60DA-F7C7-4469-B60B-50813BA46D01}" type="pres">
      <dgm:prSet presAssocID="{133BCEAB-95F4-48A1-8A5B-48D45446CF81}" presName="parentText" presStyleLbl="node1" presStyleIdx="1" presStyleCnt="4">
        <dgm:presLayoutVars>
          <dgm:chMax val="0"/>
          <dgm:bulletEnabled val="1"/>
        </dgm:presLayoutVars>
      </dgm:prSet>
      <dgm:spPr/>
    </dgm:pt>
    <dgm:pt modelId="{E4FF5EEB-F1B1-4930-824E-549C771B3A2E}" type="pres">
      <dgm:prSet presAssocID="{D6AF1996-B00A-421D-8A18-2E471CD2DD64}" presName="spacer" presStyleCnt="0"/>
      <dgm:spPr/>
    </dgm:pt>
    <dgm:pt modelId="{F52114BB-4ED4-46C4-8F0D-AE8C76E97C6E}" type="pres">
      <dgm:prSet presAssocID="{27CD7253-868E-43C9-BB5A-BCEFF191E9A0}" presName="parentText" presStyleLbl="node1" presStyleIdx="2" presStyleCnt="4">
        <dgm:presLayoutVars>
          <dgm:chMax val="0"/>
          <dgm:bulletEnabled val="1"/>
        </dgm:presLayoutVars>
      </dgm:prSet>
      <dgm:spPr/>
    </dgm:pt>
    <dgm:pt modelId="{A6B7296D-D8A3-43AF-B48E-36AA2D463A3A}" type="pres">
      <dgm:prSet presAssocID="{FEDB9BF6-A397-4EEE-9A70-2C8854BC766F}" presName="spacer" presStyleCnt="0"/>
      <dgm:spPr/>
    </dgm:pt>
    <dgm:pt modelId="{3A63DF3D-AB0E-4895-9005-6577B73ED170}" type="pres">
      <dgm:prSet presAssocID="{4DB61AEA-73BA-42BF-A722-2E78AC7E8089}" presName="parentText" presStyleLbl="node1" presStyleIdx="3" presStyleCnt="4">
        <dgm:presLayoutVars>
          <dgm:chMax val="0"/>
          <dgm:bulletEnabled val="1"/>
        </dgm:presLayoutVars>
      </dgm:prSet>
      <dgm:spPr/>
    </dgm:pt>
  </dgm:ptLst>
  <dgm:cxnLst>
    <dgm:cxn modelId="{AF26670F-00B3-45C4-99DA-BEFD8720E6C0}" srcId="{201674F8-1829-4B5E-A10C-AB06623D2E2A}" destId="{133BCEAB-95F4-48A1-8A5B-48D45446CF81}" srcOrd="1" destOrd="0" parTransId="{652BCA44-5065-46A6-977A-D005DE65D839}" sibTransId="{D6AF1996-B00A-421D-8A18-2E471CD2DD64}"/>
    <dgm:cxn modelId="{9E8FFF0F-629D-46A8-8187-71D4DB244D7E}" srcId="{201674F8-1829-4B5E-A10C-AB06623D2E2A}" destId="{4DB61AEA-73BA-42BF-A722-2E78AC7E8089}" srcOrd="3" destOrd="0" parTransId="{4C8E9333-B3AB-4F8B-9761-C31560B4E6EC}" sibTransId="{7C72E345-BB6D-4200-B416-FB7AE84BE25B}"/>
    <dgm:cxn modelId="{56990F11-E3BA-4406-960F-C19535B95451}" srcId="{201674F8-1829-4B5E-A10C-AB06623D2E2A}" destId="{199B04D6-2969-4B4C-9652-CBF4E3AF1D82}" srcOrd="0" destOrd="0" parTransId="{224E6D55-86F3-4EF6-85DF-3E70BA3EAACE}" sibTransId="{A5D8C798-8FB4-46B5-A8DE-08A71EAB517F}"/>
    <dgm:cxn modelId="{12DC5D15-5B82-4626-A665-7FCB7FC31607}" type="presOf" srcId="{133BCEAB-95F4-48A1-8A5B-48D45446CF81}" destId="{7DBB60DA-F7C7-4469-B60B-50813BA46D01}" srcOrd="0" destOrd="0" presId="urn:microsoft.com/office/officeart/2005/8/layout/vList2"/>
    <dgm:cxn modelId="{98D5972A-B927-4944-8218-347B9B02D422}" srcId="{201674F8-1829-4B5E-A10C-AB06623D2E2A}" destId="{27CD7253-868E-43C9-BB5A-BCEFF191E9A0}" srcOrd="2" destOrd="0" parTransId="{B2DE5D13-F19C-43E9-B473-A8A58A803E4B}" sibTransId="{FEDB9BF6-A397-4EEE-9A70-2C8854BC766F}"/>
    <dgm:cxn modelId="{A2706C57-4EB9-4197-AC03-9552FBC8CB1E}" type="presOf" srcId="{27CD7253-868E-43C9-BB5A-BCEFF191E9A0}" destId="{F52114BB-4ED4-46C4-8F0D-AE8C76E97C6E}" srcOrd="0" destOrd="0" presId="urn:microsoft.com/office/officeart/2005/8/layout/vList2"/>
    <dgm:cxn modelId="{14E1A987-52D1-4A8C-B1B8-D78C770F8944}" type="presOf" srcId="{199B04D6-2969-4B4C-9652-CBF4E3AF1D82}" destId="{7A5AC63C-F8DC-4E3A-A659-D8D455B4FDF2}" srcOrd="0" destOrd="0" presId="urn:microsoft.com/office/officeart/2005/8/layout/vList2"/>
    <dgm:cxn modelId="{EF2351B4-6CCC-4D20-80B5-DA3F9811F406}" type="presOf" srcId="{201674F8-1829-4B5E-A10C-AB06623D2E2A}" destId="{BBAA682E-F39D-4A06-89BC-0FC44CAD2499}" srcOrd="0" destOrd="0" presId="urn:microsoft.com/office/officeart/2005/8/layout/vList2"/>
    <dgm:cxn modelId="{53FC18F6-34B3-4E95-97A6-3A18DEC30211}" type="presOf" srcId="{4DB61AEA-73BA-42BF-A722-2E78AC7E8089}" destId="{3A63DF3D-AB0E-4895-9005-6577B73ED170}" srcOrd="0" destOrd="0" presId="urn:microsoft.com/office/officeart/2005/8/layout/vList2"/>
    <dgm:cxn modelId="{405F21F1-9923-4D68-8148-EE65EDFFE228}" type="presParOf" srcId="{BBAA682E-F39D-4A06-89BC-0FC44CAD2499}" destId="{7A5AC63C-F8DC-4E3A-A659-D8D455B4FDF2}" srcOrd="0" destOrd="0" presId="urn:microsoft.com/office/officeart/2005/8/layout/vList2"/>
    <dgm:cxn modelId="{FFD390D2-8D81-48B4-B75B-BD9CFFB67771}" type="presParOf" srcId="{BBAA682E-F39D-4A06-89BC-0FC44CAD2499}" destId="{19E289E9-E959-4A06-A154-056DB6E78E08}" srcOrd="1" destOrd="0" presId="urn:microsoft.com/office/officeart/2005/8/layout/vList2"/>
    <dgm:cxn modelId="{8A1AFD14-24DE-4D52-99E7-B17D3451E5D8}" type="presParOf" srcId="{BBAA682E-F39D-4A06-89BC-0FC44CAD2499}" destId="{7DBB60DA-F7C7-4469-B60B-50813BA46D01}" srcOrd="2" destOrd="0" presId="urn:microsoft.com/office/officeart/2005/8/layout/vList2"/>
    <dgm:cxn modelId="{E45E2CE1-8B69-494F-8D60-BACF9A51E0C5}" type="presParOf" srcId="{BBAA682E-F39D-4A06-89BC-0FC44CAD2499}" destId="{E4FF5EEB-F1B1-4930-824E-549C771B3A2E}" srcOrd="3" destOrd="0" presId="urn:microsoft.com/office/officeart/2005/8/layout/vList2"/>
    <dgm:cxn modelId="{726A7016-4467-4818-8136-5B53B6C85EBF}" type="presParOf" srcId="{BBAA682E-F39D-4A06-89BC-0FC44CAD2499}" destId="{F52114BB-4ED4-46C4-8F0D-AE8C76E97C6E}" srcOrd="4" destOrd="0" presId="urn:microsoft.com/office/officeart/2005/8/layout/vList2"/>
    <dgm:cxn modelId="{8DB1AC4F-7361-4740-B88B-A1B52B2B1FB8}" type="presParOf" srcId="{BBAA682E-F39D-4A06-89BC-0FC44CAD2499}" destId="{A6B7296D-D8A3-43AF-B48E-36AA2D463A3A}" srcOrd="5" destOrd="0" presId="urn:microsoft.com/office/officeart/2005/8/layout/vList2"/>
    <dgm:cxn modelId="{62FCEE85-2C39-455B-B6DD-50CFD023EC7E}" type="presParOf" srcId="{BBAA682E-F39D-4A06-89BC-0FC44CAD2499}" destId="{3A63DF3D-AB0E-4895-9005-6577B73ED17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1674F8-1829-4B5E-A10C-AB06623D2E2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199B04D6-2969-4B4C-9652-CBF4E3AF1D82}">
      <dgm:prSet custT="1"/>
      <dgm:spPr/>
      <dgm:t>
        <a:bodyPr/>
        <a:lstStyle/>
        <a:p>
          <a:r>
            <a:rPr lang="en-US" sz="1800" dirty="0">
              <a:latin typeface="Arial" panose="020B0604020202020204" pitchFamily="34" charset="0"/>
              <a:cs typeface="Arial" panose="020B0604020202020204" pitchFamily="34" charset="0"/>
            </a:rPr>
            <a:t>Naïve Bayes</a:t>
          </a:r>
        </a:p>
      </dgm:t>
    </dgm:pt>
    <dgm:pt modelId="{224E6D55-86F3-4EF6-85DF-3E70BA3EAACE}" type="parTrans" cxnId="{56990F11-E3BA-4406-960F-C19535B95451}">
      <dgm:prSet/>
      <dgm:spPr/>
      <dgm:t>
        <a:bodyPr/>
        <a:lstStyle/>
        <a:p>
          <a:endParaRPr lang="en-US" sz="1800">
            <a:latin typeface="Arial" panose="020B0604020202020204" pitchFamily="34" charset="0"/>
            <a:cs typeface="Arial" panose="020B0604020202020204" pitchFamily="34" charset="0"/>
          </a:endParaRPr>
        </a:p>
      </dgm:t>
    </dgm:pt>
    <dgm:pt modelId="{A5D8C798-8FB4-46B5-A8DE-08A71EAB517F}" type="sibTrans" cxnId="{56990F11-E3BA-4406-960F-C19535B95451}">
      <dgm:prSet/>
      <dgm:spPr/>
      <dgm:t>
        <a:bodyPr/>
        <a:lstStyle/>
        <a:p>
          <a:endParaRPr lang="en-US" sz="1800">
            <a:latin typeface="Arial" panose="020B0604020202020204" pitchFamily="34" charset="0"/>
            <a:cs typeface="Arial" panose="020B0604020202020204" pitchFamily="34" charset="0"/>
          </a:endParaRPr>
        </a:p>
      </dgm:t>
    </dgm:pt>
    <dgm:pt modelId="{20FD866F-F716-42B8-B9D8-5C4DC3D0BA64}">
      <dgm:prSet custT="1"/>
      <dgm:spPr/>
      <dgm:t>
        <a:bodyPr/>
        <a:lstStyle/>
        <a:p>
          <a:r>
            <a:rPr lang="en-US" sz="1800" dirty="0">
              <a:latin typeface="Arial" panose="020B0604020202020204" pitchFamily="34" charset="0"/>
              <a:cs typeface="Arial" panose="020B0604020202020204" pitchFamily="34" charset="0"/>
            </a:rPr>
            <a:t>Support Vector Machines</a:t>
          </a:r>
        </a:p>
      </dgm:t>
    </dgm:pt>
    <dgm:pt modelId="{301CEE04-91F9-47D0-B64C-FF55AFEA96B1}" type="parTrans" cxnId="{D85B1958-F0A9-49ED-BAA9-F1B6D0620A82}">
      <dgm:prSet/>
      <dgm:spPr/>
      <dgm:t>
        <a:bodyPr/>
        <a:lstStyle/>
        <a:p>
          <a:endParaRPr lang="en-US" sz="1800">
            <a:latin typeface="Arial" panose="020B0604020202020204" pitchFamily="34" charset="0"/>
            <a:cs typeface="Arial" panose="020B0604020202020204" pitchFamily="34" charset="0"/>
          </a:endParaRPr>
        </a:p>
      </dgm:t>
    </dgm:pt>
    <dgm:pt modelId="{9B506AB9-D11B-4BCF-898D-3E045A7CAEEE}" type="sibTrans" cxnId="{D85B1958-F0A9-49ED-BAA9-F1B6D0620A82}">
      <dgm:prSet/>
      <dgm:spPr/>
      <dgm:t>
        <a:bodyPr/>
        <a:lstStyle/>
        <a:p>
          <a:endParaRPr lang="en-US" sz="1800">
            <a:latin typeface="Arial" panose="020B0604020202020204" pitchFamily="34" charset="0"/>
            <a:cs typeface="Arial" panose="020B0604020202020204" pitchFamily="34" charset="0"/>
          </a:endParaRPr>
        </a:p>
      </dgm:t>
    </dgm:pt>
    <dgm:pt modelId="{1ADC725C-0DF0-4C2D-8D02-375D9CE7B194}">
      <dgm:prSet custT="1"/>
      <dgm:spPr/>
      <dgm:t>
        <a:bodyPr/>
        <a:lstStyle/>
        <a:p>
          <a:r>
            <a:rPr lang="en-US" sz="1800" dirty="0">
              <a:latin typeface="Arial" panose="020B0604020202020204" pitchFamily="34" charset="0"/>
              <a:cs typeface="Arial" panose="020B0604020202020204" pitchFamily="34" charset="0"/>
            </a:rPr>
            <a:t>Converges quickly, doesn’t have the curse of dimensionality</a:t>
          </a:r>
        </a:p>
      </dgm:t>
    </dgm:pt>
    <dgm:pt modelId="{1BCB4C81-B044-4F60-B1A0-25AFB3AD34D3}" type="parTrans" cxnId="{DA6A13F9-DC59-4095-92C6-A0C55A3925BC}">
      <dgm:prSet/>
      <dgm:spPr/>
      <dgm:t>
        <a:bodyPr/>
        <a:lstStyle/>
        <a:p>
          <a:endParaRPr lang="en-US"/>
        </a:p>
      </dgm:t>
    </dgm:pt>
    <dgm:pt modelId="{1F78D5CE-C23C-47EC-89E8-F6C905959D39}" type="sibTrans" cxnId="{DA6A13F9-DC59-4095-92C6-A0C55A3925BC}">
      <dgm:prSet/>
      <dgm:spPr/>
      <dgm:t>
        <a:bodyPr/>
        <a:lstStyle/>
        <a:p>
          <a:endParaRPr lang="en-US"/>
        </a:p>
      </dgm:t>
    </dgm:pt>
    <dgm:pt modelId="{6D9B254A-A2EF-40E3-82E3-17D255CB1579}">
      <dgm:prSet custT="1"/>
      <dgm:spPr/>
      <dgm:t>
        <a:bodyPr/>
        <a:lstStyle/>
        <a:p>
          <a:r>
            <a:rPr lang="en-US" sz="1800">
              <a:latin typeface="Arial" panose="020B0604020202020204" pitchFamily="34" charset="0"/>
              <a:cs typeface="Arial" panose="020B0604020202020204" pitchFamily="34" charset="0"/>
            </a:rPr>
            <a:t>Kernels are provided for better parameterization, avoids overfitting, efficient memory use</a:t>
          </a:r>
          <a:endParaRPr lang="en-US" sz="1800" dirty="0">
            <a:latin typeface="Arial" panose="020B0604020202020204" pitchFamily="34" charset="0"/>
            <a:cs typeface="Arial" panose="020B0604020202020204" pitchFamily="34" charset="0"/>
          </a:endParaRPr>
        </a:p>
      </dgm:t>
    </dgm:pt>
    <dgm:pt modelId="{F24697BF-B447-429C-81B9-316830742754}" type="parTrans" cxnId="{890B70ED-9BCA-46CA-861C-742AD3DC66E3}">
      <dgm:prSet/>
      <dgm:spPr/>
      <dgm:t>
        <a:bodyPr/>
        <a:lstStyle/>
        <a:p>
          <a:endParaRPr lang="en-US"/>
        </a:p>
      </dgm:t>
    </dgm:pt>
    <dgm:pt modelId="{C6A9FF33-F6C7-4827-889A-3B915EE37BDE}" type="sibTrans" cxnId="{890B70ED-9BCA-46CA-861C-742AD3DC66E3}">
      <dgm:prSet/>
      <dgm:spPr/>
      <dgm:t>
        <a:bodyPr/>
        <a:lstStyle/>
        <a:p>
          <a:endParaRPr lang="en-US"/>
        </a:p>
      </dgm:t>
    </dgm:pt>
    <dgm:pt modelId="{77B232AE-DFE2-448A-A78E-1B90F6A31443}" type="pres">
      <dgm:prSet presAssocID="{201674F8-1829-4B5E-A10C-AB06623D2E2A}" presName="Name0" presStyleCnt="0">
        <dgm:presLayoutVars>
          <dgm:dir/>
          <dgm:animLvl val="lvl"/>
          <dgm:resizeHandles val="exact"/>
        </dgm:presLayoutVars>
      </dgm:prSet>
      <dgm:spPr/>
    </dgm:pt>
    <dgm:pt modelId="{B16FCC3B-116C-4614-AC5E-496CD9F98556}" type="pres">
      <dgm:prSet presAssocID="{199B04D6-2969-4B4C-9652-CBF4E3AF1D82}" presName="composite" presStyleCnt="0"/>
      <dgm:spPr/>
    </dgm:pt>
    <dgm:pt modelId="{DDD42656-8AA7-492D-8FC1-28F91E2D9E03}" type="pres">
      <dgm:prSet presAssocID="{199B04D6-2969-4B4C-9652-CBF4E3AF1D82}" presName="parTx" presStyleLbl="alignNode1" presStyleIdx="0" presStyleCnt="2">
        <dgm:presLayoutVars>
          <dgm:chMax val="0"/>
          <dgm:chPref val="0"/>
          <dgm:bulletEnabled val="1"/>
        </dgm:presLayoutVars>
      </dgm:prSet>
      <dgm:spPr/>
    </dgm:pt>
    <dgm:pt modelId="{05A09D7A-E529-48AA-A28E-5CB703511920}" type="pres">
      <dgm:prSet presAssocID="{199B04D6-2969-4B4C-9652-CBF4E3AF1D82}" presName="desTx" presStyleLbl="alignAccFollowNode1" presStyleIdx="0" presStyleCnt="2">
        <dgm:presLayoutVars>
          <dgm:bulletEnabled val="1"/>
        </dgm:presLayoutVars>
      </dgm:prSet>
      <dgm:spPr/>
    </dgm:pt>
    <dgm:pt modelId="{993B5D2F-F5E1-4E89-B104-D7F3EDDD9F80}" type="pres">
      <dgm:prSet presAssocID="{A5D8C798-8FB4-46B5-A8DE-08A71EAB517F}" presName="space" presStyleCnt="0"/>
      <dgm:spPr/>
    </dgm:pt>
    <dgm:pt modelId="{28D615F8-54BC-4D50-86E0-C950327F8AFE}" type="pres">
      <dgm:prSet presAssocID="{20FD866F-F716-42B8-B9D8-5C4DC3D0BA64}" presName="composite" presStyleCnt="0"/>
      <dgm:spPr/>
    </dgm:pt>
    <dgm:pt modelId="{5A183FCE-50B0-4A3D-ABEB-57611060EDEC}" type="pres">
      <dgm:prSet presAssocID="{20FD866F-F716-42B8-B9D8-5C4DC3D0BA64}" presName="parTx" presStyleLbl="alignNode1" presStyleIdx="1" presStyleCnt="2">
        <dgm:presLayoutVars>
          <dgm:chMax val="0"/>
          <dgm:chPref val="0"/>
          <dgm:bulletEnabled val="1"/>
        </dgm:presLayoutVars>
      </dgm:prSet>
      <dgm:spPr/>
    </dgm:pt>
    <dgm:pt modelId="{51437D62-7663-4317-80F8-FB564CCEF7C8}" type="pres">
      <dgm:prSet presAssocID="{20FD866F-F716-42B8-B9D8-5C4DC3D0BA64}" presName="desTx" presStyleLbl="alignAccFollowNode1" presStyleIdx="1" presStyleCnt="2">
        <dgm:presLayoutVars>
          <dgm:bulletEnabled val="1"/>
        </dgm:presLayoutVars>
      </dgm:prSet>
      <dgm:spPr/>
    </dgm:pt>
  </dgm:ptLst>
  <dgm:cxnLst>
    <dgm:cxn modelId="{56990F11-E3BA-4406-960F-C19535B95451}" srcId="{201674F8-1829-4B5E-A10C-AB06623D2E2A}" destId="{199B04D6-2969-4B4C-9652-CBF4E3AF1D82}" srcOrd="0" destOrd="0" parTransId="{224E6D55-86F3-4EF6-85DF-3E70BA3EAACE}" sibTransId="{A5D8C798-8FB4-46B5-A8DE-08A71EAB517F}"/>
    <dgm:cxn modelId="{63B90015-B726-44FC-BE6F-E2A965896524}" type="presOf" srcId="{199B04D6-2969-4B4C-9652-CBF4E3AF1D82}" destId="{DDD42656-8AA7-492D-8FC1-28F91E2D9E03}" srcOrd="0" destOrd="0" presId="urn:microsoft.com/office/officeart/2005/8/layout/hList1"/>
    <dgm:cxn modelId="{5C87451E-8FB9-454C-A6F4-F95418FAABBF}" type="presOf" srcId="{1ADC725C-0DF0-4C2D-8D02-375D9CE7B194}" destId="{05A09D7A-E529-48AA-A28E-5CB703511920}" srcOrd="0" destOrd="0" presId="urn:microsoft.com/office/officeart/2005/8/layout/hList1"/>
    <dgm:cxn modelId="{7AC51A6E-1B39-4C3C-8C58-EABE582E970A}" type="presOf" srcId="{201674F8-1829-4B5E-A10C-AB06623D2E2A}" destId="{77B232AE-DFE2-448A-A78E-1B90F6A31443}" srcOrd="0" destOrd="0" presId="urn:microsoft.com/office/officeart/2005/8/layout/hList1"/>
    <dgm:cxn modelId="{F4A10C57-631D-41D1-B337-8D5B6774CB72}" type="presOf" srcId="{6D9B254A-A2EF-40E3-82E3-17D255CB1579}" destId="{51437D62-7663-4317-80F8-FB564CCEF7C8}" srcOrd="0" destOrd="0" presId="urn:microsoft.com/office/officeart/2005/8/layout/hList1"/>
    <dgm:cxn modelId="{D85B1958-F0A9-49ED-BAA9-F1B6D0620A82}" srcId="{201674F8-1829-4B5E-A10C-AB06623D2E2A}" destId="{20FD866F-F716-42B8-B9D8-5C4DC3D0BA64}" srcOrd="1" destOrd="0" parTransId="{301CEE04-91F9-47D0-B64C-FF55AFEA96B1}" sibTransId="{9B506AB9-D11B-4BCF-898D-3E045A7CAEEE}"/>
    <dgm:cxn modelId="{B5CA61D3-03EE-4E2D-A529-4BA6DD313CF2}" type="presOf" srcId="{20FD866F-F716-42B8-B9D8-5C4DC3D0BA64}" destId="{5A183FCE-50B0-4A3D-ABEB-57611060EDEC}" srcOrd="0" destOrd="0" presId="urn:microsoft.com/office/officeart/2005/8/layout/hList1"/>
    <dgm:cxn modelId="{890B70ED-9BCA-46CA-861C-742AD3DC66E3}" srcId="{20FD866F-F716-42B8-B9D8-5C4DC3D0BA64}" destId="{6D9B254A-A2EF-40E3-82E3-17D255CB1579}" srcOrd="0" destOrd="0" parTransId="{F24697BF-B447-429C-81B9-316830742754}" sibTransId="{C6A9FF33-F6C7-4827-889A-3B915EE37BDE}"/>
    <dgm:cxn modelId="{DA6A13F9-DC59-4095-92C6-A0C55A3925BC}" srcId="{199B04D6-2969-4B4C-9652-CBF4E3AF1D82}" destId="{1ADC725C-0DF0-4C2D-8D02-375D9CE7B194}" srcOrd="0" destOrd="0" parTransId="{1BCB4C81-B044-4F60-B1A0-25AFB3AD34D3}" sibTransId="{1F78D5CE-C23C-47EC-89E8-F6C905959D39}"/>
    <dgm:cxn modelId="{BF2919D1-DFE5-464D-A296-0052CDE13A73}" type="presParOf" srcId="{77B232AE-DFE2-448A-A78E-1B90F6A31443}" destId="{B16FCC3B-116C-4614-AC5E-496CD9F98556}" srcOrd="0" destOrd="0" presId="urn:microsoft.com/office/officeart/2005/8/layout/hList1"/>
    <dgm:cxn modelId="{9C5AFB51-A65E-4158-93BA-7A2AFE94B817}" type="presParOf" srcId="{B16FCC3B-116C-4614-AC5E-496CD9F98556}" destId="{DDD42656-8AA7-492D-8FC1-28F91E2D9E03}" srcOrd="0" destOrd="0" presId="urn:microsoft.com/office/officeart/2005/8/layout/hList1"/>
    <dgm:cxn modelId="{683B8CC5-5A1D-46B7-A8D0-9CB8A5E4A957}" type="presParOf" srcId="{B16FCC3B-116C-4614-AC5E-496CD9F98556}" destId="{05A09D7A-E529-48AA-A28E-5CB703511920}" srcOrd="1" destOrd="0" presId="urn:microsoft.com/office/officeart/2005/8/layout/hList1"/>
    <dgm:cxn modelId="{6C92779C-AA73-4A0E-B58A-361C681411D3}" type="presParOf" srcId="{77B232AE-DFE2-448A-A78E-1B90F6A31443}" destId="{993B5D2F-F5E1-4E89-B104-D7F3EDDD9F80}" srcOrd="1" destOrd="0" presId="urn:microsoft.com/office/officeart/2005/8/layout/hList1"/>
    <dgm:cxn modelId="{84DA6412-BC41-4BAE-89B3-C0ECDB37D963}" type="presParOf" srcId="{77B232AE-DFE2-448A-A78E-1B90F6A31443}" destId="{28D615F8-54BC-4D50-86E0-C950327F8AFE}" srcOrd="2" destOrd="0" presId="urn:microsoft.com/office/officeart/2005/8/layout/hList1"/>
    <dgm:cxn modelId="{B851774B-472E-4098-BF7D-112441220CC9}" type="presParOf" srcId="{28D615F8-54BC-4D50-86E0-C950327F8AFE}" destId="{5A183FCE-50B0-4A3D-ABEB-57611060EDEC}" srcOrd="0" destOrd="0" presId="urn:microsoft.com/office/officeart/2005/8/layout/hList1"/>
    <dgm:cxn modelId="{92DDBC2B-FEA3-4D7D-AD1C-CB434E00453E}" type="presParOf" srcId="{28D615F8-54BC-4D50-86E0-C950327F8AFE}" destId="{51437D62-7663-4317-80F8-FB564CCEF7C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1674F8-1829-4B5E-A10C-AB06623D2E2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99B04D6-2969-4B4C-9652-CBF4E3AF1D82}">
      <dgm:prSet custT="1"/>
      <dgm:spPr/>
      <dgm:t>
        <a:bodyPr/>
        <a:lstStyle/>
        <a:p>
          <a:r>
            <a:rPr lang="en-US" sz="1800" dirty="0" err="1">
              <a:latin typeface="Arial" panose="020B0604020202020204" pitchFamily="34" charset="0"/>
              <a:cs typeface="Arial" panose="020B0604020202020204" pitchFamily="34" charset="0"/>
            </a:rPr>
            <a:t>class_weight</a:t>
          </a:r>
          <a:endParaRPr lang="en-US" sz="1800" dirty="0">
            <a:latin typeface="Arial" panose="020B0604020202020204" pitchFamily="34" charset="0"/>
            <a:cs typeface="Arial" panose="020B0604020202020204" pitchFamily="34" charset="0"/>
          </a:endParaRPr>
        </a:p>
      </dgm:t>
    </dgm:pt>
    <dgm:pt modelId="{224E6D55-86F3-4EF6-85DF-3E70BA3EAACE}" type="parTrans" cxnId="{56990F11-E3BA-4406-960F-C19535B95451}">
      <dgm:prSet/>
      <dgm:spPr/>
      <dgm:t>
        <a:bodyPr/>
        <a:lstStyle/>
        <a:p>
          <a:endParaRPr lang="en-US" sz="1800">
            <a:latin typeface="Arial" panose="020B0604020202020204" pitchFamily="34" charset="0"/>
            <a:cs typeface="Arial" panose="020B0604020202020204" pitchFamily="34" charset="0"/>
          </a:endParaRPr>
        </a:p>
      </dgm:t>
    </dgm:pt>
    <dgm:pt modelId="{A5D8C798-8FB4-46B5-A8DE-08A71EAB517F}" type="sibTrans" cxnId="{56990F11-E3BA-4406-960F-C19535B95451}">
      <dgm:prSet/>
      <dgm:spPr/>
      <dgm:t>
        <a:bodyPr/>
        <a:lstStyle/>
        <a:p>
          <a:endParaRPr lang="en-US" sz="1800">
            <a:latin typeface="Arial" panose="020B0604020202020204" pitchFamily="34" charset="0"/>
            <a:cs typeface="Arial" panose="020B0604020202020204" pitchFamily="34" charset="0"/>
          </a:endParaRPr>
        </a:p>
      </dgm:t>
    </dgm:pt>
    <dgm:pt modelId="{D3EE0E0C-A3A9-423A-9BAB-4AF3EB6C9600}">
      <dgm:prSet custT="1"/>
      <dgm:spPr/>
      <dgm:t>
        <a:bodyPr/>
        <a:lstStyle/>
        <a:p>
          <a:r>
            <a:rPr lang="en-US" sz="1800" dirty="0" err="1">
              <a:latin typeface="Arial" panose="020B0604020202020204" pitchFamily="34" charset="0"/>
              <a:cs typeface="Arial" panose="020B0604020202020204" pitchFamily="34" charset="0"/>
            </a:rPr>
            <a:t>max_iter</a:t>
          </a:r>
          <a:endParaRPr lang="en-US" sz="1800" dirty="0">
            <a:latin typeface="Arial" panose="020B0604020202020204" pitchFamily="34" charset="0"/>
            <a:cs typeface="Arial" panose="020B0604020202020204" pitchFamily="34" charset="0"/>
          </a:endParaRPr>
        </a:p>
      </dgm:t>
    </dgm:pt>
    <dgm:pt modelId="{8A80A6A5-FDAE-4C4F-AB1E-8A21763A7BB7}" type="parTrans" cxnId="{A09E9AED-67C6-4217-A43F-BCC8B2A5B825}">
      <dgm:prSet/>
      <dgm:spPr/>
      <dgm:t>
        <a:bodyPr/>
        <a:lstStyle/>
        <a:p>
          <a:endParaRPr lang="en-US" sz="1800">
            <a:latin typeface="Arial" panose="020B0604020202020204" pitchFamily="34" charset="0"/>
            <a:cs typeface="Arial" panose="020B0604020202020204" pitchFamily="34" charset="0"/>
          </a:endParaRPr>
        </a:p>
      </dgm:t>
    </dgm:pt>
    <dgm:pt modelId="{F882378F-3614-414F-85C3-15EFEDE7FFC9}" type="sibTrans" cxnId="{A09E9AED-67C6-4217-A43F-BCC8B2A5B825}">
      <dgm:prSet/>
      <dgm:spPr/>
      <dgm:t>
        <a:bodyPr/>
        <a:lstStyle/>
        <a:p>
          <a:endParaRPr lang="en-US" sz="1800">
            <a:latin typeface="Arial" panose="020B0604020202020204" pitchFamily="34" charset="0"/>
            <a:cs typeface="Arial" panose="020B0604020202020204" pitchFamily="34" charset="0"/>
          </a:endParaRPr>
        </a:p>
      </dgm:t>
    </dgm:pt>
    <dgm:pt modelId="{3A512536-3B04-4B6F-8E6A-1D31EE14808A}">
      <dgm:prSet custT="1"/>
      <dgm:spPr/>
      <dgm:t>
        <a:bodyPr/>
        <a:lstStyle/>
        <a:p>
          <a:r>
            <a:rPr lang="en-US" sz="1800">
              <a:latin typeface="Arial" panose="020B0604020202020204" pitchFamily="34" charset="0"/>
              <a:cs typeface="Arial" panose="020B0604020202020204" pitchFamily="34" charset="0"/>
            </a:rPr>
            <a:t>As </a:t>
          </a:r>
          <a:r>
            <a:rPr lang="en-US" sz="1800" dirty="0">
              <a:latin typeface="Arial" panose="020B0604020202020204" pitchFamily="34" charset="0"/>
              <a:cs typeface="Arial" panose="020B0604020202020204" pitchFamily="34" charset="0"/>
            </a:rPr>
            <a:t>the target is unbalanced, so used </a:t>
          </a:r>
          <a:r>
            <a:rPr lang="en-US" sz="1800" dirty="0" err="1">
              <a:latin typeface="Arial" panose="020B0604020202020204" pitchFamily="34" charset="0"/>
              <a:cs typeface="Arial" panose="020B0604020202020204" pitchFamily="34" charset="0"/>
            </a:rPr>
            <a:t>class_weight</a:t>
          </a:r>
          <a:r>
            <a:rPr lang="en-US" sz="1800" dirty="0">
              <a:latin typeface="Arial" panose="020B0604020202020204" pitchFamily="34" charset="0"/>
              <a:cs typeface="Arial" panose="020B0604020202020204" pitchFamily="34" charset="0"/>
            </a:rPr>
            <a:t> = ‘balanced’ to improve the model AUC</a:t>
          </a:r>
        </a:p>
      </dgm:t>
    </dgm:pt>
    <dgm:pt modelId="{9B6F2FCB-5599-4D9E-A618-06AECEF1D833}" type="parTrans" cxnId="{86B93DCC-61F6-48C6-BD32-D4D569B54E56}">
      <dgm:prSet/>
      <dgm:spPr/>
      <dgm:t>
        <a:bodyPr/>
        <a:lstStyle/>
        <a:p>
          <a:endParaRPr lang="en-US"/>
        </a:p>
      </dgm:t>
    </dgm:pt>
    <dgm:pt modelId="{A23C148B-80DF-40C8-B4FA-2CE9541FFD1A}" type="sibTrans" cxnId="{86B93DCC-61F6-48C6-BD32-D4D569B54E56}">
      <dgm:prSet/>
      <dgm:spPr/>
      <dgm:t>
        <a:bodyPr/>
        <a:lstStyle/>
        <a:p>
          <a:endParaRPr lang="en-US"/>
        </a:p>
      </dgm:t>
    </dgm:pt>
    <dgm:pt modelId="{A4544759-49E2-4145-B9B7-0AEB55C0F391}">
      <dgm:prSet custT="1"/>
      <dgm:spPr/>
      <dgm:t>
        <a:bodyPr/>
        <a:lstStyle/>
        <a:p>
          <a:r>
            <a:rPr lang="en-US" sz="1800">
              <a:latin typeface="Arial" panose="020B0604020202020204" pitchFamily="34" charset="0"/>
              <a:cs typeface="Arial" panose="020B0604020202020204" pitchFamily="34" charset="0"/>
            </a:rPr>
            <a:t>Tried </a:t>
          </a:r>
          <a:r>
            <a:rPr lang="en-US" sz="1800" dirty="0">
              <a:latin typeface="Arial" panose="020B0604020202020204" pitchFamily="34" charset="0"/>
              <a:cs typeface="Arial" panose="020B0604020202020204" pitchFamily="34" charset="0"/>
            </a:rPr>
            <a:t>with different number of iterations to fit the model</a:t>
          </a:r>
        </a:p>
      </dgm:t>
    </dgm:pt>
    <dgm:pt modelId="{5521AA8C-8D20-4F93-AD87-B51799F5B527}" type="parTrans" cxnId="{7093E440-F938-49D1-A40E-26C8E665166F}">
      <dgm:prSet/>
      <dgm:spPr/>
      <dgm:t>
        <a:bodyPr/>
        <a:lstStyle/>
        <a:p>
          <a:endParaRPr lang="en-US"/>
        </a:p>
      </dgm:t>
    </dgm:pt>
    <dgm:pt modelId="{4F9A3A6E-C437-4AF5-8DFA-66B2A5CD2A3F}" type="sibTrans" cxnId="{7093E440-F938-49D1-A40E-26C8E665166F}">
      <dgm:prSet/>
      <dgm:spPr/>
      <dgm:t>
        <a:bodyPr/>
        <a:lstStyle/>
        <a:p>
          <a:endParaRPr lang="en-US"/>
        </a:p>
      </dgm:t>
    </dgm:pt>
    <dgm:pt modelId="{F3FF2A4E-D53E-4705-B93B-61F1B0CC1126}" type="pres">
      <dgm:prSet presAssocID="{201674F8-1829-4B5E-A10C-AB06623D2E2A}" presName="linear" presStyleCnt="0">
        <dgm:presLayoutVars>
          <dgm:dir/>
          <dgm:animLvl val="lvl"/>
          <dgm:resizeHandles val="exact"/>
        </dgm:presLayoutVars>
      </dgm:prSet>
      <dgm:spPr/>
    </dgm:pt>
    <dgm:pt modelId="{88C8163C-49BC-47EF-9B4C-5AC1C4F9A3ED}" type="pres">
      <dgm:prSet presAssocID="{199B04D6-2969-4B4C-9652-CBF4E3AF1D82}" presName="parentLin" presStyleCnt="0"/>
      <dgm:spPr/>
    </dgm:pt>
    <dgm:pt modelId="{A6837E46-544F-4DE8-9D4E-92B67AD4E2AF}" type="pres">
      <dgm:prSet presAssocID="{199B04D6-2969-4B4C-9652-CBF4E3AF1D82}" presName="parentLeftMargin" presStyleLbl="node1" presStyleIdx="0" presStyleCnt="2"/>
      <dgm:spPr/>
    </dgm:pt>
    <dgm:pt modelId="{6BBC6E96-9466-4BEA-95AE-579949B5E78C}" type="pres">
      <dgm:prSet presAssocID="{199B04D6-2969-4B4C-9652-CBF4E3AF1D82}" presName="parentText" presStyleLbl="node1" presStyleIdx="0" presStyleCnt="2">
        <dgm:presLayoutVars>
          <dgm:chMax val="0"/>
          <dgm:bulletEnabled val="1"/>
        </dgm:presLayoutVars>
      </dgm:prSet>
      <dgm:spPr/>
    </dgm:pt>
    <dgm:pt modelId="{824E0D83-C264-45DF-AA59-78BB6C3712A9}" type="pres">
      <dgm:prSet presAssocID="{199B04D6-2969-4B4C-9652-CBF4E3AF1D82}" presName="negativeSpace" presStyleCnt="0"/>
      <dgm:spPr/>
    </dgm:pt>
    <dgm:pt modelId="{0D6C1CCF-6283-43F6-934E-07F16CD459C3}" type="pres">
      <dgm:prSet presAssocID="{199B04D6-2969-4B4C-9652-CBF4E3AF1D82}" presName="childText" presStyleLbl="conFgAcc1" presStyleIdx="0" presStyleCnt="2">
        <dgm:presLayoutVars>
          <dgm:bulletEnabled val="1"/>
        </dgm:presLayoutVars>
      </dgm:prSet>
      <dgm:spPr/>
    </dgm:pt>
    <dgm:pt modelId="{69A200E1-9081-45EB-A48C-9FB140D38F1A}" type="pres">
      <dgm:prSet presAssocID="{A5D8C798-8FB4-46B5-A8DE-08A71EAB517F}" presName="spaceBetweenRectangles" presStyleCnt="0"/>
      <dgm:spPr/>
    </dgm:pt>
    <dgm:pt modelId="{01FFBBC2-7718-456D-8A7C-1AF9A799937B}" type="pres">
      <dgm:prSet presAssocID="{D3EE0E0C-A3A9-423A-9BAB-4AF3EB6C9600}" presName="parentLin" presStyleCnt="0"/>
      <dgm:spPr/>
    </dgm:pt>
    <dgm:pt modelId="{0A369CA2-F148-4208-9D70-8D59DF76C701}" type="pres">
      <dgm:prSet presAssocID="{D3EE0E0C-A3A9-423A-9BAB-4AF3EB6C9600}" presName="parentLeftMargin" presStyleLbl="node1" presStyleIdx="0" presStyleCnt="2"/>
      <dgm:spPr/>
    </dgm:pt>
    <dgm:pt modelId="{A5791755-7E42-4446-882F-20D2CD03129C}" type="pres">
      <dgm:prSet presAssocID="{D3EE0E0C-A3A9-423A-9BAB-4AF3EB6C9600}" presName="parentText" presStyleLbl="node1" presStyleIdx="1" presStyleCnt="2">
        <dgm:presLayoutVars>
          <dgm:chMax val="0"/>
          <dgm:bulletEnabled val="1"/>
        </dgm:presLayoutVars>
      </dgm:prSet>
      <dgm:spPr/>
    </dgm:pt>
    <dgm:pt modelId="{89FBEA67-3BC6-4296-99AD-E9C3B800CAB1}" type="pres">
      <dgm:prSet presAssocID="{D3EE0E0C-A3A9-423A-9BAB-4AF3EB6C9600}" presName="negativeSpace" presStyleCnt="0"/>
      <dgm:spPr/>
    </dgm:pt>
    <dgm:pt modelId="{C97AFECA-FFA8-48E6-9D55-417DAEF816C8}" type="pres">
      <dgm:prSet presAssocID="{D3EE0E0C-A3A9-423A-9BAB-4AF3EB6C9600}" presName="childText" presStyleLbl="conFgAcc1" presStyleIdx="1" presStyleCnt="2">
        <dgm:presLayoutVars>
          <dgm:bulletEnabled val="1"/>
        </dgm:presLayoutVars>
      </dgm:prSet>
      <dgm:spPr/>
    </dgm:pt>
  </dgm:ptLst>
  <dgm:cxnLst>
    <dgm:cxn modelId="{56990F11-E3BA-4406-960F-C19535B95451}" srcId="{201674F8-1829-4B5E-A10C-AB06623D2E2A}" destId="{199B04D6-2969-4B4C-9652-CBF4E3AF1D82}" srcOrd="0" destOrd="0" parTransId="{224E6D55-86F3-4EF6-85DF-3E70BA3EAACE}" sibTransId="{A5D8C798-8FB4-46B5-A8DE-08A71EAB517F}"/>
    <dgm:cxn modelId="{7093E440-F938-49D1-A40E-26C8E665166F}" srcId="{D3EE0E0C-A3A9-423A-9BAB-4AF3EB6C9600}" destId="{A4544759-49E2-4145-B9B7-0AEB55C0F391}" srcOrd="0" destOrd="0" parTransId="{5521AA8C-8D20-4F93-AD87-B51799F5B527}" sibTransId="{4F9A3A6E-C437-4AF5-8DFA-66B2A5CD2A3F}"/>
    <dgm:cxn modelId="{A638BA5E-8FAA-4FD1-A5C4-CD7D7079D53D}" type="presOf" srcId="{199B04D6-2969-4B4C-9652-CBF4E3AF1D82}" destId="{A6837E46-544F-4DE8-9D4E-92B67AD4E2AF}" srcOrd="0" destOrd="0" presId="urn:microsoft.com/office/officeart/2005/8/layout/list1"/>
    <dgm:cxn modelId="{3E99E560-8A10-484D-9FD6-669911170632}" type="presOf" srcId="{A4544759-49E2-4145-B9B7-0AEB55C0F391}" destId="{C97AFECA-FFA8-48E6-9D55-417DAEF816C8}" srcOrd="0" destOrd="0" presId="urn:microsoft.com/office/officeart/2005/8/layout/list1"/>
    <dgm:cxn modelId="{D3F142C4-DA07-4350-9F8A-AADE2A95A141}" type="presOf" srcId="{D3EE0E0C-A3A9-423A-9BAB-4AF3EB6C9600}" destId="{A5791755-7E42-4446-882F-20D2CD03129C}" srcOrd="1" destOrd="0" presId="urn:microsoft.com/office/officeart/2005/8/layout/list1"/>
    <dgm:cxn modelId="{3C7226C5-2EF3-4D67-8685-C7BA898D5CD2}" type="presOf" srcId="{199B04D6-2969-4B4C-9652-CBF4E3AF1D82}" destId="{6BBC6E96-9466-4BEA-95AE-579949B5E78C}" srcOrd="1" destOrd="0" presId="urn:microsoft.com/office/officeart/2005/8/layout/list1"/>
    <dgm:cxn modelId="{86B93DCC-61F6-48C6-BD32-D4D569B54E56}" srcId="{199B04D6-2969-4B4C-9652-CBF4E3AF1D82}" destId="{3A512536-3B04-4B6F-8E6A-1D31EE14808A}" srcOrd="0" destOrd="0" parTransId="{9B6F2FCB-5599-4D9E-A618-06AECEF1D833}" sibTransId="{A23C148B-80DF-40C8-B4FA-2CE9541FFD1A}"/>
    <dgm:cxn modelId="{E96DB0D5-67D9-41EC-B884-B10A162E9AB8}" type="presOf" srcId="{201674F8-1829-4B5E-A10C-AB06623D2E2A}" destId="{F3FF2A4E-D53E-4705-B93B-61F1B0CC1126}" srcOrd="0" destOrd="0" presId="urn:microsoft.com/office/officeart/2005/8/layout/list1"/>
    <dgm:cxn modelId="{A09E9AED-67C6-4217-A43F-BCC8B2A5B825}" srcId="{201674F8-1829-4B5E-A10C-AB06623D2E2A}" destId="{D3EE0E0C-A3A9-423A-9BAB-4AF3EB6C9600}" srcOrd="1" destOrd="0" parTransId="{8A80A6A5-FDAE-4C4F-AB1E-8A21763A7BB7}" sibTransId="{F882378F-3614-414F-85C3-15EFEDE7FFC9}"/>
    <dgm:cxn modelId="{6CBF7DF7-9E41-483F-91F2-4C8037D23465}" type="presOf" srcId="{D3EE0E0C-A3A9-423A-9BAB-4AF3EB6C9600}" destId="{0A369CA2-F148-4208-9D70-8D59DF76C701}" srcOrd="0" destOrd="0" presId="urn:microsoft.com/office/officeart/2005/8/layout/list1"/>
    <dgm:cxn modelId="{45C7B9F9-A13A-4F75-B1C2-62EBD41ED166}" type="presOf" srcId="{3A512536-3B04-4B6F-8E6A-1D31EE14808A}" destId="{0D6C1CCF-6283-43F6-934E-07F16CD459C3}" srcOrd="0" destOrd="0" presId="urn:microsoft.com/office/officeart/2005/8/layout/list1"/>
    <dgm:cxn modelId="{5BA83898-EB2D-4365-9DBB-A0EE9FC8B0E1}" type="presParOf" srcId="{F3FF2A4E-D53E-4705-B93B-61F1B0CC1126}" destId="{88C8163C-49BC-47EF-9B4C-5AC1C4F9A3ED}" srcOrd="0" destOrd="0" presId="urn:microsoft.com/office/officeart/2005/8/layout/list1"/>
    <dgm:cxn modelId="{89AEE866-B563-4195-BE3F-C5DFD356FDA2}" type="presParOf" srcId="{88C8163C-49BC-47EF-9B4C-5AC1C4F9A3ED}" destId="{A6837E46-544F-4DE8-9D4E-92B67AD4E2AF}" srcOrd="0" destOrd="0" presId="urn:microsoft.com/office/officeart/2005/8/layout/list1"/>
    <dgm:cxn modelId="{E63620B8-2EA2-4B32-BD07-87E21CBF8C0C}" type="presParOf" srcId="{88C8163C-49BC-47EF-9B4C-5AC1C4F9A3ED}" destId="{6BBC6E96-9466-4BEA-95AE-579949B5E78C}" srcOrd="1" destOrd="0" presId="urn:microsoft.com/office/officeart/2005/8/layout/list1"/>
    <dgm:cxn modelId="{10E0693D-9AAF-473D-970E-AB65D287AFD5}" type="presParOf" srcId="{F3FF2A4E-D53E-4705-B93B-61F1B0CC1126}" destId="{824E0D83-C264-45DF-AA59-78BB6C3712A9}" srcOrd="1" destOrd="0" presId="urn:microsoft.com/office/officeart/2005/8/layout/list1"/>
    <dgm:cxn modelId="{B52C4D71-13A7-49F8-BE83-EE5B4A9C0142}" type="presParOf" srcId="{F3FF2A4E-D53E-4705-B93B-61F1B0CC1126}" destId="{0D6C1CCF-6283-43F6-934E-07F16CD459C3}" srcOrd="2" destOrd="0" presId="urn:microsoft.com/office/officeart/2005/8/layout/list1"/>
    <dgm:cxn modelId="{3A4715B5-9682-41D0-A60F-71F9CC56831B}" type="presParOf" srcId="{F3FF2A4E-D53E-4705-B93B-61F1B0CC1126}" destId="{69A200E1-9081-45EB-A48C-9FB140D38F1A}" srcOrd="3" destOrd="0" presId="urn:microsoft.com/office/officeart/2005/8/layout/list1"/>
    <dgm:cxn modelId="{505E0F16-1EF0-4783-A292-32490715E6AC}" type="presParOf" srcId="{F3FF2A4E-D53E-4705-B93B-61F1B0CC1126}" destId="{01FFBBC2-7718-456D-8A7C-1AF9A799937B}" srcOrd="4" destOrd="0" presId="urn:microsoft.com/office/officeart/2005/8/layout/list1"/>
    <dgm:cxn modelId="{99EB0BE9-BBFC-46CB-9451-6A5EC0931668}" type="presParOf" srcId="{01FFBBC2-7718-456D-8A7C-1AF9A799937B}" destId="{0A369CA2-F148-4208-9D70-8D59DF76C701}" srcOrd="0" destOrd="0" presId="urn:microsoft.com/office/officeart/2005/8/layout/list1"/>
    <dgm:cxn modelId="{B3D3C40C-CA66-4A98-A298-C665166BBFD4}" type="presParOf" srcId="{01FFBBC2-7718-456D-8A7C-1AF9A799937B}" destId="{A5791755-7E42-4446-882F-20D2CD03129C}" srcOrd="1" destOrd="0" presId="urn:microsoft.com/office/officeart/2005/8/layout/list1"/>
    <dgm:cxn modelId="{B8BD8ADB-B5AB-43D1-AA8C-18B6D9EF2866}" type="presParOf" srcId="{F3FF2A4E-D53E-4705-B93B-61F1B0CC1126}" destId="{89FBEA67-3BC6-4296-99AD-E9C3B800CAB1}" srcOrd="5" destOrd="0" presId="urn:microsoft.com/office/officeart/2005/8/layout/list1"/>
    <dgm:cxn modelId="{28D9DBC7-A1DD-4DE4-8946-FC1743C659D5}" type="presParOf" srcId="{F3FF2A4E-D53E-4705-B93B-61F1B0CC1126}" destId="{C97AFECA-FFA8-48E6-9D55-417DAEF816C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1674F8-1829-4B5E-A10C-AB06623D2E2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199B04D6-2969-4B4C-9652-CBF4E3AF1D82}">
      <dgm:prSet custT="1"/>
      <dgm:spPr/>
      <dgm:t>
        <a:bodyPr/>
        <a:lstStyle/>
        <a:p>
          <a:r>
            <a:rPr lang="en-US" sz="2000" dirty="0">
              <a:latin typeface="Arial" panose="020B0604020202020204" pitchFamily="34" charset="0"/>
              <a:cs typeface="Arial" panose="020B0604020202020204" pitchFamily="34" charset="0"/>
            </a:rPr>
            <a:t>The best scores after the cross validation</a:t>
          </a:r>
        </a:p>
      </dgm:t>
    </dgm:pt>
    <dgm:pt modelId="{224E6D55-86F3-4EF6-85DF-3E70BA3EAACE}" type="parTrans" cxnId="{56990F11-E3BA-4406-960F-C19535B95451}">
      <dgm:prSet/>
      <dgm:spPr/>
      <dgm:t>
        <a:bodyPr/>
        <a:lstStyle/>
        <a:p>
          <a:endParaRPr lang="en-US" sz="2000">
            <a:latin typeface="Arial" panose="020B0604020202020204" pitchFamily="34" charset="0"/>
            <a:cs typeface="Arial" panose="020B0604020202020204" pitchFamily="34" charset="0"/>
          </a:endParaRPr>
        </a:p>
      </dgm:t>
    </dgm:pt>
    <dgm:pt modelId="{A5D8C798-8FB4-46B5-A8DE-08A71EAB517F}" type="sibTrans" cxnId="{56990F11-E3BA-4406-960F-C19535B95451}">
      <dgm:prSet/>
      <dgm:spPr/>
      <dgm:t>
        <a:bodyPr/>
        <a:lstStyle/>
        <a:p>
          <a:endParaRPr lang="en-US" sz="2000">
            <a:latin typeface="Arial" panose="020B0604020202020204" pitchFamily="34" charset="0"/>
            <a:cs typeface="Arial" panose="020B0604020202020204" pitchFamily="34" charset="0"/>
          </a:endParaRPr>
        </a:p>
      </dgm:t>
    </dgm:pt>
    <dgm:pt modelId="{45781C85-8774-43DF-9FA8-E10CC0A6CB12}">
      <dgm:prSet custT="1"/>
      <dgm:spPr/>
      <dgm:t>
        <a:bodyPr/>
        <a:lstStyle/>
        <a:p>
          <a:r>
            <a:rPr lang="en-US" sz="2000" dirty="0">
              <a:latin typeface="Arial" panose="020B0604020202020204" pitchFamily="34" charset="0"/>
              <a:cs typeface="Arial" panose="020B0604020202020204" pitchFamily="34" charset="0"/>
            </a:rPr>
            <a:t>Naïve bayes: 0.53</a:t>
          </a:r>
        </a:p>
      </dgm:t>
    </dgm:pt>
    <dgm:pt modelId="{CE06E988-C9AC-4B20-A68A-4B3D96C9247C}" type="parTrans" cxnId="{4C23FCBF-12EC-4ECC-B3C9-D12A77F471DF}">
      <dgm:prSet/>
      <dgm:spPr/>
      <dgm:t>
        <a:bodyPr/>
        <a:lstStyle/>
        <a:p>
          <a:endParaRPr lang="en-US"/>
        </a:p>
      </dgm:t>
    </dgm:pt>
    <dgm:pt modelId="{E20A45F4-F781-4509-B766-88A89557EE5F}" type="sibTrans" cxnId="{4C23FCBF-12EC-4ECC-B3C9-D12A77F471DF}">
      <dgm:prSet/>
      <dgm:spPr/>
      <dgm:t>
        <a:bodyPr/>
        <a:lstStyle/>
        <a:p>
          <a:endParaRPr lang="en-US"/>
        </a:p>
      </dgm:t>
    </dgm:pt>
    <dgm:pt modelId="{3F7A238D-A391-4339-AD4C-988EBB3FF870}">
      <dgm:prSet custT="1"/>
      <dgm:spPr/>
      <dgm:t>
        <a:bodyPr/>
        <a:lstStyle/>
        <a:p>
          <a:r>
            <a:rPr lang="en-US" sz="2000" dirty="0">
              <a:latin typeface="Arial" panose="020B0604020202020204" pitchFamily="34" charset="0"/>
              <a:cs typeface="Arial" panose="020B0604020202020204" pitchFamily="34" charset="0"/>
            </a:rPr>
            <a:t>Support Vector Machine:  0.71 </a:t>
          </a:r>
        </a:p>
      </dgm:t>
    </dgm:pt>
    <dgm:pt modelId="{81DA3A7E-6D9A-4F77-87D7-44671111F446}" type="parTrans" cxnId="{7239DA4A-3F1C-476E-BF75-1CF6BE3983E7}">
      <dgm:prSet/>
      <dgm:spPr/>
      <dgm:t>
        <a:bodyPr/>
        <a:lstStyle/>
        <a:p>
          <a:endParaRPr lang="en-US"/>
        </a:p>
      </dgm:t>
    </dgm:pt>
    <dgm:pt modelId="{1B57CBAA-B044-45FE-906D-8B7F72CFD7A5}" type="sibTrans" cxnId="{7239DA4A-3F1C-476E-BF75-1CF6BE3983E7}">
      <dgm:prSet/>
      <dgm:spPr/>
      <dgm:t>
        <a:bodyPr/>
        <a:lstStyle/>
        <a:p>
          <a:endParaRPr lang="en-US"/>
        </a:p>
      </dgm:t>
    </dgm:pt>
    <dgm:pt modelId="{01E64952-3435-48B0-B7EA-333E6FB04439}">
      <dgm:prSet custT="1"/>
      <dgm:spPr/>
      <dgm:t>
        <a:bodyPr/>
        <a:lstStyle/>
        <a:p>
          <a:endParaRPr lang="en-US" sz="2000" dirty="0">
            <a:latin typeface="Arial" panose="020B0604020202020204" pitchFamily="34" charset="0"/>
            <a:cs typeface="Arial" panose="020B0604020202020204" pitchFamily="34" charset="0"/>
          </a:endParaRPr>
        </a:p>
      </dgm:t>
    </dgm:pt>
    <dgm:pt modelId="{5A418B72-F00B-4635-9DC4-66AB4EA86F2C}" type="parTrans" cxnId="{AE0839D0-96C3-4D2F-95F6-4412CB1727A3}">
      <dgm:prSet/>
      <dgm:spPr/>
      <dgm:t>
        <a:bodyPr/>
        <a:lstStyle/>
        <a:p>
          <a:endParaRPr lang="en-US"/>
        </a:p>
      </dgm:t>
    </dgm:pt>
    <dgm:pt modelId="{A1CA94F9-A58C-4A0D-AD4A-53265FBF4D1D}" type="sibTrans" cxnId="{AE0839D0-96C3-4D2F-95F6-4412CB1727A3}">
      <dgm:prSet/>
      <dgm:spPr/>
      <dgm:t>
        <a:bodyPr/>
        <a:lstStyle/>
        <a:p>
          <a:endParaRPr lang="en-US"/>
        </a:p>
      </dgm:t>
    </dgm:pt>
    <dgm:pt modelId="{08F863F7-F2CD-4E76-AA19-74BA2072584B}" type="pres">
      <dgm:prSet presAssocID="{201674F8-1829-4B5E-A10C-AB06623D2E2A}" presName="Name0" presStyleCnt="0">
        <dgm:presLayoutVars>
          <dgm:dir/>
          <dgm:animLvl val="lvl"/>
          <dgm:resizeHandles val="exact"/>
        </dgm:presLayoutVars>
      </dgm:prSet>
      <dgm:spPr/>
    </dgm:pt>
    <dgm:pt modelId="{D4ED09D1-4A9E-49FA-B45C-A554203BC017}" type="pres">
      <dgm:prSet presAssocID="{199B04D6-2969-4B4C-9652-CBF4E3AF1D82}" presName="composite" presStyleCnt="0"/>
      <dgm:spPr/>
    </dgm:pt>
    <dgm:pt modelId="{E48485D9-1B54-4258-BFFB-65D2E9458992}" type="pres">
      <dgm:prSet presAssocID="{199B04D6-2969-4B4C-9652-CBF4E3AF1D82}" presName="parTx" presStyleLbl="alignNode1" presStyleIdx="0" presStyleCnt="1">
        <dgm:presLayoutVars>
          <dgm:chMax val="0"/>
          <dgm:chPref val="0"/>
          <dgm:bulletEnabled val="1"/>
        </dgm:presLayoutVars>
      </dgm:prSet>
      <dgm:spPr/>
    </dgm:pt>
    <dgm:pt modelId="{3F3D3717-A3E3-4140-8CCB-6D3F99DF15F8}" type="pres">
      <dgm:prSet presAssocID="{199B04D6-2969-4B4C-9652-CBF4E3AF1D82}" presName="desTx" presStyleLbl="alignAccFollowNode1" presStyleIdx="0" presStyleCnt="1">
        <dgm:presLayoutVars>
          <dgm:bulletEnabled val="1"/>
        </dgm:presLayoutVars>
      </dgm:prSet>
      <dgm:spPr/>
    </dgm:pt>
  </dgm:ptLst>
  <dgm:cxnLst>
    <dgm:cxn modelId="{56990F11-E3BA-4406-960F-C19535B95451}" srcId="{201674F8-1829-4B5E-A10C-AB06623D2E2A}" destId="{199B04D6-2969-4B4C-9652-CBF4E3AF1D82}" srcOrd="0" destOrd="0" parTransId="{224E6D55-86F3-4EF6-85DF-3E70BA3EAACE}" sibTransId="{A5D8C798-8FB4-46B5-A8DE-08A71EAB517F}"/>
    <dgm:cxn modelId="{7239DA4A-3F1C-476E-BF75-1CF6BE3983E7}" srcId="{199B04D6-2969-4B4C-9652-CBF4E3AF1D82}" destId="{3F7A238D-A391-4339-AD4C-988EBB3FF870}" srcOrd="1" destOrd="0" parTransId="{81DA3A7E-6D9A-4F77-87D7-44671111F446}" sibTransId="{1B57CBAA-B044-45FE-906D-8B7F72CFD7A5}"/>
    <dgm:cxn modelId="{8D46E482-078C-4149-B267-FE86B7ABA38D}" type="presOf" srcId="{199B04D6-2969-4B4C-9652-CBF4E3AF1D82}" destId="{E48485D9-1B54-4258-BFFB-65D2E9458992}" srcOrd="0" destOrd="0" presId="urn:microsoft.com/office/officeart/2005/8/layout/hList1"/>
    <dgm:cxn modelId="{3EB836A1-EF34-4235-AAC7-5DE3E14B76F5}" type="presOf" srcId="{3F7A238D-A391-4339-AD4C-988EBB3FF870}" destId="{3F3D3717-A3E3-4140-8CCB-6D3F99DF15F8}" srcOrd="0" destOrd="1" presId="urn:microsoft.com/office/officeart/2005/8/layout/hList1"/>
    <dgm:cxn modelId="{4C23FCBF-12EC-4ECC-B3C9-D12A77F471DF}" srcId="{199B04D6-2969-4B4C-9652-CBF4E3AF1D82}" destId="{45781C85-8774-43DF-9FA8-E10CC0A6CB12}" srcOrd="0" destOrd="0" parTransId="{CE06E988-C9AC-4B20-A68A-4B3D96C9247C}" sibTransId="{E20A45F4-F781-4509-B766-88A89557EE5F}"/>
    <dgm:cxn modelId="{A9ED42C0-4EFD-4631-AE00-EAC62809EF8A}" type="presOf" srcId="{201674F8-1829-4B5E-A10C-AB06623D2E2A}" destId="{08F863F7-F2CD-4E76-AA19-74BA2072584B}" srcOrd="0" destOrd="0" presId="urn:microsoft.com/office/officeart/2005/8/layout/hList1"/>
    <dgm:cxn modelId="{B75807C5-BB5C-4780-BF9A-702F30AEC6C0}" type="presOf" srcId="{45781C85-8774-43DF-9FA8-E10CC0A6CB12}" destId="{3F3D3717-A3E3-4140-8CCB-6D3F99DF15F8}" srcOrd="0" destOrd="0" presId="urn:microsoft.com/office/officeart/2005/8/layout/hList1"/>
    <dgm:cxn modelId="{AE0839D0-96C3-4D2F-95F6-4412CB1727A3}" srcId="{199B04D6-2969-4B4C-9652-CBF4E3AF1D82}" destId="{01E64952-3435-48B0-B7EA-333E6FB04439}" srcOrd="2" destOrd="0" parTransId="{5A418B72-F00B-4635-9DC4-66AB4EA86F2C}" sibTransId="{A1CA94F9-A58C-4A0D-AD4A-53265FBF4D1D}"/>
    <dgm:cxn modelId="{E820A6D4-F1B4-4EE8-872F-AC5F967A27A4}" type="presOf" srcId="{01E64952-3435-48B0-B7EA-333E6FB04439}" destId="{3F3D3717-A3E3-4140-8CCB-6D3F99DF15F8}" srcOrd="0" destOrd="2" presId="urn:microsoft.com/office/officeart/2005/8/layout/hList1"/>
    <dgm:cxn modelId="{79C4A5A0-414F-427E-BE4A-6E30DC35CCE9}" type="presParOf" srcId="{08F863F7-F2CD-4E76-AA19-74BA2072584B}" destId="{D4ED09D1-4A9E-49FA-B45C-A554203BC017}" srcOrd="0" destOrd="0" presId="urn:microsoft.com/office/officeart/2005/8/layout/hList1"/>
    <dgm:cxn modelId="{81B37DFE-ECB0-4C53-9452-84B6DC8CAEE0}" type="presParOf" srcId="{D4ED09D1-4A9E-49FA-B45C-A554203BC017}" destId="{E48485D9-1B54-4258-BFFB-65D2E9458992}" srcOrd="0" destOrd="0" presId="urn:microsoft.com/office/officeart/2005/8/layout/hList1"/>
    <dgm:cxn modelId="{F5CF1ECF-236B-43DF-8397-6F12C6919D88}" type="presParOf" srcId="{D4ED09D1-4A9E-49FA-B45C-A554203BC017}" destId="{3F3D3717-A3E3-4140-8CCB-6D3F99DF15F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C9E96FA-A151-4B43-8AA4-5DDDD1E2A85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AF13A0D-D240-4CA7-AD92-8DF1911FBD9B}">
      <dgm:prSet custT="1"/>
      <dgm:spPr/>
      <dgm:t>
        <a:bodyPr/>
        <a:lstStyle/>
        <a:p>
          <a:r>
            <a:rPr lang="en-US" sz="1800" dirty="0">
              <a:latin typeface="Arial" panose="020B0604020202020204" pitchFamily="34" charset="0"/>
              <a:cs typeface="Arial" panose="020B0604020202020204" pitchFamily="34" charset="0"/>
            </a:rPr>
            <a:t>AUC on test data is 0.66</a:t>
          </a:r>
        </a:p>
      </dgm:t>
    </dgm:pt>
    <dgm:pt modelId="{4685E7C5-D7B5-43EE-BF3D-74DAD723570B}" type="parTrans" cxnId="{45C8A34B-EC36-4993-A826-20B3A371C411}">
      <dgm:prSet/>
      <dgm:spPr/>
      <dgm:t>
        <a:bodyPr/>
        <a:lstStyle/>
        <a:p>
          <a:endParaRPr lang="en-US"/>
        </a:p>
      </dgm:t>
    </dgm:pt>
    <dgm:pt modelId="{F81D6175-35D4-42C0-B0C7-39C07C24C792}" type="sibTrans" cxnId="{45C8A34B-EC36-4993-A826-20B3A371C411}">
      <dgm:prSet/>
      <dgm:spPr/>
      <dgm:t>
        <a:bodyPr/>
        <a:lstStyle/>
        <a:p>
          <a:endParaRPr lang="en-US"/>
        </a:p>
      </dgm:t>
    </dgm:pt>
    <dgm:pt modelId="{323AC27C-3A47-40A0-A46B-CBEB6B264C81}" type="pres">
      <dgm:prSet presAssocID="{2C9E96FA-A151-4B43-8AA4-5DDDD1E2A853}" presName="linear" presStyleCnt="0">
        <dgm:presLayoutVars>
          <dgm:animLvl val="lvl"/>
          <dgm:resizeHandles val="exact"/>
        </dgm:presLayoutVars>
      </dgm:prSet>
      <dgm:spPr/>
    </dgm:pt>
    <dgm:pt modelId="{EEB54FF1-09C9-4CE0-9F61-972FD6AB154F}" type="pres">
      <dgm:prSet presAssocID="{6AF13A0D-D240-4CA7-AD92-8DF1911FBD9B}" presName="parentText" presStyleLbl="node1" presStyleIdx="0" presStyleCnt="1" custLinFactY="-100000" custLinFactNeighborX="-8725" custLinFactNeighborY="-185139">
        <dgm:presLayoutVars>
          <dgm:chMax val="0"/>
          <dgm:bulletEnabled val="1"/>
        </dgm:presLayoutVars>
      </dgm:prSet>
      <dgm:spPr/>
    </dgm:pt>
  </dgm:ptLst>
  <dgm:cxnLst>
    <dgm:cxn modelId="{E456B501-13DE-4109-9104-97D3B5091FAD}" type="presOf" srcId="{2C9E96FA-A151-4B43-8AA4-5DDDD1E2A853}" destId="{323AC27C-3A47-40A0-A46B-CBEB6B264C81}" srcOrd="0" destOrd="0" presId="urn:microsoft.com/office/officeart/2005/8/layout/vList2"/>
    <dgm:cxn modelId="{45C8A34B-EC36-4993-A826-20B3A371C411}" srcId="{2C9E96FA-A151-4B43-8AA4-5DDDD1E2A853}" destId="{6AF13A0D-D240-4CA7-AD92-8DF1911FBD9B}" srcOrd="0" destOrd="0" parTransId="{4685E7C5-D7B5-43EE-BF3D-74DAD723570B}" sibTransId="{F81D6175-35D4-42C0-B0C7-39C07C24C792}"/>
    <dgm:cxn modelId="{1BDEFF78-A045-4A4D-8203-519671A26BD5}" type="presOf" srcId="{6AF13A0D-D240-4CA7-AD92-8DF1911FBD9B}" destId="{EEB54FF1-09C9-4CE0-9F61-972FD6AB154F}" srcOrd="0" destOrd="0" presId="urn:microsoft.com/office/officeart/2005/8/layout/vList2"/>
    <dgm:cxn modelId="{86C6484B-BED8-46EA-8127-5BB01DA69A06}" type="presParOf" srcId="{323AC27C-3A47-40A0-A46B-CBEB6B264C81}" destId="{EEB54FF1-09C9-4CE0-9F61-972FD6AB154F}"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01674F8-1829-4B5E-A10C-AB06623D2E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33E98BC-7F11-4391-95AC-BF355CE5ED01}">
      <dgm:prSet custT="1"/>
      <dgm:spPr/>
      <dgm:t>
        <a:bodyPr/>
        <a:lstStyle/>
        <a:p>
          <a:r>
            <a:rPr lang="en-US" sz="2000" dirty="0">
              <a:latin typeface="Arial" panose="020B0604020202020204" pitchFamily="34" charset="0"/>
              <a:cs typeface="Arial" panose="020B0604020202020204" pitchFamily="34" charset="0"/>
            </a:rPr>
            <a:t>SVM is better at prediction then Naïve Bayes, per AUC metric</a:t>
          </a:r>
        </a:p>
      </dgm:t>
    </dgm:pt>
    <dgm:pt modelId="{95702D17-AD61-4895-A0C1-36906A31F2AB}" type="parTrans" cxnId="{F697A581-7DB9-4D05-8E3D-3F2143532BB4}">
      <dgm:prSet/>
      <dgm:spPr/>
      <dgm:t>
        <a:bodyPr/>
        <a:lstStyle/>
        <a:p>
          <a:endParaRPr lang="en-US"/>
        </a:p>
      </dgm:t>
    </dgm:pt>
    <dgm:pt modelId="{71927239-4D03-4287-AE8A-41B42B7D7946}" type="sibTrans" cxnId="{F697A581-7DB9-4D05-8E3D-3F2143532BB4}">
      <dgm:prSet/>
      <dgm:spPr/>
      <dgm:t>
        <a:bodyPr/>
        <a:lstStyle/>
        <a:p>
          <a:endParaRPr lang="en-US"/>
        </a:p>
      </dgm:t>
    </dgm:pt>
    <dgm:pt modelId="{BBAA682E-F39D-4A06-89BC-0FC44CAD2499}" type="pres">
      <dgm:prSet presAssocID="{201674F8-1829-4B5E-A10C-AB06623D2E2A}" presName="linear" presStyleCnt="0">
        <dgm:presLayoutVars>
          <dgm:animLvl val="lvl"/>
          <dgm:resizeHandles val="exact"/>
        </dgm:presLayoutVars>
      </dgm:prSet>
      <dgm:spPr/>
    </dgm:pt>
    <dgm:pt modelId="{7669CFC8-D3CE-4327-8373-49163152708B}" type="pres">
      <dgm:prSet presAssocID="{133E98BC-7F11-4391-95AC-BF355CE5ED01}" presName="parentText" presStyleLbl="node1" presStyleIdx="0" presStyleCnt="1">
        <dgm:presLayoutVars>
          <dgm:chMax val="0"/>
          <dgm:bulletEnabled val="1"/>
        </dgm:presLayoutVars>
      </dgm:prSet>
      <dgm:spPr/>
    </dgm:pt>
  </dgm:ptLst>
  <dgm:cxnLst>
    <dgm:cxn modelId="{14D2D357-E192-4958-9D32-C1D414F18B21}" type="presOf" srcId="{133E98BC-7F11-4391-95AC-BF355CE5ED01}" destId="{7669CFC8-D3CE-4327-8373-49163152708B}" srcOrd="0" destOrd="0" presId="urn:microsoft.com/office/officeart/2005/8/layout/vList2"/>
    <dgm:cxn modelId="{F697A581-7DB9-4D05-8E3D-3F2143532BB4}" srcId="{201674F8-1829-4B5E-A10C-AB06623D2E2A}" destId="{133E98BC-7F11-4391-95AC-BF355CE5ED01}" srcOrd="0" destOrd="0" parTransId="{95702D17-AD61-4895-A0C1-36906A31F2AB}" sibTransId="{71927239-4D03-4287-AE8A-41B42B7D7946}"/>
    <dgm:cxn modelId="{EF2351B4-6CCC-4D20-80B5-DA3F9811F406}" type="presOf" srcId="{201674F8-1829-4B5E-A10C-AB06623D2E2A}" destId="{BBAA682E-F39D-4A06-89BC-0FC44CAD2499}" srcOrd="0" destOrd="0" presId="urn:microsoft.com/office/officeart/2005/8/layout/vList2"/>
    <dgm:cxn modelId="{6F97595E-E6A1-42F3-AC70-8EF8BF38F0C0}" type="presParOf" srcId="{BBAA682E-F39D-4A06-89BC-0FC44CAD2499}" destId="{7669CFC8-D3CE-4327-8373-49163152708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5AC63C-F8DC-4E3A-A659-D8D455B4FDF2}">
      <dsp:nvSpPr>
        <dsp:cNvPr id="0" name=""/>
        <dsp:cNvSpPr/>
      </dsp:nvSpPr>
      <dsp:spPr>
        <a:xfrm>
          <a:off x="0" y="374"/>
          <a:ext cx="9384663" cy="11232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Arial" panose="020B0604020202020204" pitchFamily="34" charset="0"/>
              <a:cs typeface="Arial" panose="020B0604020202020204" pitchFamily="34" charset="0"/>
            </a:rPr>
            <a:t>Lending Club</a:t>
          </a:r>
          <a:r>
            <a:rPr lang="en-US" sz="1800" kern="1200" dirty="0">
              <a:latin typeface="Arial" panose="020B0604020202020204" pitchFamily="34" charset="0"/>
              <a:cs typeface="Arial" panose="020B0604020202020204" pitchFamily="34" charset="0"/>
            </a:rPr>
            <a:t> is a marketplace for personal loans that matches borrowers who are seeking a loan with investors looking to lend money and make a return</a:t>
          </a:r>
        </a:p>
      </dsp:txBody>
      <dsp:txXfrm>
        <a:off x="54830" y="55204"/>
        <a:ext cx="9275003" cy="1013540"/>
      </dsp:txXfrm>
    </dsp:sp>
    <dsp:sp modelId="{A4F7C9D5-7AED-49EC-B7D1-A33EFF670658}">
      <dsp:nvSpPr>
        <dsp:cNvPr id="0" name=""/>
        <dsp:cNvSpPr/>
      </dsp:nvSpPr>
      <dsp:spPr>
        <a:xfrm>
          <a:off x="0" y="1296374"/>
          <a:ext cx="9384663" cy="11232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Each </a:t>
          </a:r>
          <a:r>
            <a:rPr lang="en-US" sz="1800" b="1" kern="1200" dirty="0">
              <a:latin typeface="Arial" panose="020B0604020202020204" pitchFamily="34" charset="0"/>
              <a:cs typeface="Arial" panose="020B0604020202020204" pitchFamily="34" charset="0"/>
            </a:rPr>
            <a:t>borrower</a:t>
          </a:r>
          <a:r>
            <a:rPr lang="en-US" sz="1800" kern="1200" dirty="0">
              <a:latin typeface="Arial" panose="020B0604020202020204" pitchFamily="34" charset="0"/>
              <a:cs typeface="Arial" panose="020B0604020202020204" pitchFamily="34" charset="0"/>
            </a:rPr>
            <a:t> fills out a comprehensive application, providing their past financial history, the reason for the loan, and more</a:t>
          </a:r>
        </a:p>
      </dsp:txBody>
      <dsp:txXfrm>
        <a:off x="54830" y="1351204"/>
        <a:ext cx="9275003" cy="1013540"/>
      </dsp:txXfrm>
    </dsp:sp>
    <dsp:sp modelId="{6FED8F18-9659-45D1-899D-61BCE2509359}">
      <dsp:nvSpPr>
        <dsp:cNvPr id="0" name=""/>
        <dsp:cNvSpPr/>
      </dsp:nvSpPr>
      <dsp:spPr>
        <a:xfrm>
          <a:off x="0" y="2592374"/>
          <a:ext cx="9384663" cy="11232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Lending Club evaluates each borrower’s credit score using past historical data and assigns an interest rate to the borrower. Lenders based on this information decides to fund the loan</a:t>
          </a:r>
        </a:p>
      </dsp:txBody>
      <dsp:txXfrm>
        <a:off x="54830" y="2647204"/>
        <a:ext cx="9275003" cy="1013540"/>
      </dsp:txXfrm>
    </dsp:sp>
    <dsp:sp modelId="{57EF1512-B151-4399-9A78-23A2C1E44A02}">
      <dsp:nvSpPr>
        <dsp:cNvPr id="0" name=""/>
        <dsp:cNvSpPr/>
      </dsp:nvSpPr>
      <dsp:spPr>
        <a:xfrm>
          <a:off x="0" y="3888374"/>
          <a:ext cx="9384663" cy="11232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If a loan is fully paid off on time, the investors make a return which corresponds to the interest rate the borrower had to pay in addition to the requested amount. Many loans aren’t completely paid off on time, however, and some borrowers default on the loan</a:t>
          </a:r>
        </a:p>
      </dsp:txBody>
      <dsp:txXfrm>
        <a:off x="54830" y="3943204"/>
        <a:ext cx="9275003" cy="1013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5AC63C-F8DC-4E3A-A659-D8D455B4FDF2}">
      <dsp:nvSpPr>
        <dsp:cNvPr id="0" name=""/>
        <dsp:cNvSpPr/>
      </dsp:nvSpPr>
      <dsp:spPr>
        <a:xfrm>
          <a:off x="0" y="374"/>
          <a:ext cx="4645186" cy="11232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Identifying the target leakage</a:t>
          </a:r>
        </a:p>
      </dsp:txBody>
      <dsp:txXfrm>
        <a:off x="54830" y="55204"/>
        <a:ext cx="4535526" cy="1013540"/>
      </dsp:txXfrm>
    </dsp:sp>
    <dsp:sp modelId="{7DBB60DA-F7C7-4469-B60B-50813BA46D01}">
      <dsp:nvSpPr>
        <dsp:cNvPr id="0" name=""/>
        <dsp:cNvSpPr/>
      </dsp:nvSpPr>
      <dsp:spPr>
        <a:xfrm>
          <a:off x="0" y="1296374"/>
          <a:ext cx="4645186" cy="11232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Removing the text variables</a:t>
          </a:r>
        </a:p>
      </dsp:txBody>
      <dsp:txXfrm>
        <a:off x="54830" y="1351204"/>
        <a:ext cx="4535526" cy="1013540"/>
      </dsp:txXfrm>
    </dsp:sp>
    <dsp:sp modelId="{F52114BB-4ED4-46C4-8F0D-AE8C76E97C6E}">
      <dsp:nvSpPr>
        <dsp:cNvPr id="0" name=""/>
        <dsp:cNvSpPr/>
      </dsp:nvSpPr>
      <dsp:spPr>
        <a:xfrm>
          <a:off x="0" y="2592374"/>
          <a:ext cx="4645186" cy="11232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Removing the non-significant variables</a:t>
          </a:r>
        </a:p>
      </dsp:txBody>
      <dsp:txXfrm>
        <a:off x="54830" y="2647204"/>
        <a:ext cx="4535526" cy="1013540"/>
      </dsp:txXfrm>
    </dsp:sp>
    <dsp:sp modelId="{3A63DF3D-AB0E-4895-9005-6577B73ED170}">
      <dsp:nvSpPr>
        <dsp:cNvPr id="0" name=""/>
        <dsp:cNvSpPr/>
      </dsp:nvSpPr>
      <dsp:spPr>
        <a:xfrm>
          <a:off x="0" y="3888374"/>
          <a:ext cx="4645186" cy="11232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Missing Value Imputation</a:t>
          </a:r>
        </a:p>
      </dsp:txBody>
      <dsp:txXfrm>
        <a:off x="54830" y="3943204"/>
        <a:ext cx="4535526" cy="10135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D42656-8AA7-492D-8FC1-28F91E2D9E03}">
      <dsp:nvSpPr>
        <dsp:cNvPr id="0" name=""/>
        <dsp:cNvSpPr/>
      </dsp:nvSpPr>
      <dsp:spPr>
        <a:xfrm>
          <a:off x="45" y="201511"/>
          <a:ext cx="4385313" cy="175412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Naïve Bayes</a:t>
          </a:r>
        </a:p>
      </dsp:txBody>
      <dsp:txXfrm>
        <a:off x="45" y="201511"/>
        <a:ext cx="4385313" cy="1754125"/>
      </dsp:txXfrm>
    </dsp:sp>
    <dsp:sp modelId="{05A09D7A-E529-48AA-A28E-5CB703511920}">
      <dsp:nvSpPr>
        <dsp:cNvPr id="0" name=""/>
        <dsp:cNvSpPr/>
      </dsp:nvSpPr>
      <dsp:spPr>
        <a:xfrm>
          <a:off x="45" y="1955637"/>
          <a:ext cx="4385313" cy="285480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Converges quickly, doesn’t have the curse of dimensionality</a:t>
          </a:r>
        </a:p>
      </dsp:txBody>
      <dsp:txXfrm>
        <a:off x="45" y="1955637"/>
        <a:ext cx="4385313" cy="2854800"/>
      </dsp:txXfrm>
    </dsp:sp>
    <dsp:sp modelId="{5A183FCE-50B0-4A3D-ABEB-57611060EDEC}">
      <dsp:nvSpPr>
        <dsp:cNvPr id="0" name=""/>
        <dsp:cNvSpPr/>
      </dsp:nvSpPr>
      <dsp:spPr>
        <a:xfrm>
          <a:off x="4999303" y="201511"/>
          <a:ext cx="4385313" cy="175412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Support Vector Machines</a:t>
          </a:r>
        </a:p>
      </dsp:txBody>
      <dsp:txXfrm>
        <a:off x="4999303" y="201511"/>
        <a:ext cx="4385313" cy="1754125"/>
      </dsp:txXfrm>
    </dsp:sp>
    <dsp:sp modelId="{51437D62-7663-4317-80F8-FB564CCEF7C8}">
      <dsp:nvSpPr>
        <dsp:cNvPr id="0" name=""/>
        <dsp:cNvSpPr/>
      </dsp:nvSpPr>
      <dsp:spPr>
        <a:xfrm>
          <a:off x="4999303" y="1955637"/>
          <a:ext cx="4385313" cy="285480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a:latin typeface="Arial" panose="020B0604020202020204" pitchFamily="34" charset="0"/>
              <a:cs typeface="Arial" panose="020B0604020202020204" pitchFamily="34" charset="0"/>
            </a:rPr>
            <a:t>Kernels are provided for better parameterization, avoids overfitting, efficient memory use</a:t>
          </a:r>
          <a:endParaRPr lang="en-US" sz="1800" kern="1200" dirty="0">
            <a:latin typeface="Arial" panose="020B0604020202020204" pitchFamily="34" charset="0"/>
            <a:cs typeface="Arial" panose="020B0604020202020204" pitchFamily="34" charset="0"/>
          </a:endParaRPr>
        </a:p>
      </dsp:txBody>
      <dsp:txXfrm>
        <a:off x="4999303" y="1955637"/>
        <a:ext cx="4385313" cy="2854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6C1CCF-6283-43F6-934E-07F16CD459C3}">
      <dsp:nvSpPr>
        <dsp:cNvPr id="0" name=""/>
        <dsp:cNvSpPr/>
      </dsp:nvSpPr>
      <dsp:spPr>
        <a:xfrm>
          <a:off x="0" y="768524"/>
          <a:ext cx="9384663" cy="17199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8354" tIns="1083056" rIns="728354"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latin typeface="Arial" panose="020B0604020202020204" pitchFamily="34" charset="0"/>
              <a:cs typeface="Arial" panose="020B0604020202020204" pitchFamily="34" charset="0"/>
            </a:rPr>
            <a:t>As </a:t>
          </a:r>
          <a:r>
            <a:rPr lang="en-US" sz="1800" kern="1200" dirty="0">
              <a:latin typeface="Arial" panose="020B0604020202020204" pitchFamily="34" charset="0"/>
              <a:cs typeface="Arial" panose="020B0604020202020204" pitchFamily="34" charset="0"/>
            </a:rPr>
            <a:t>the target is unbalanced, so used </a:t>
          </a:r>
          <a:r>
            <a:rPr lang="en-US" sz="1800" kern="1200" dirty="0" err="1">
              <a:latin typeface="Arial" panose="020B0604020202020204" pitchFamily="34" charset="0"/>
              <a:cs typeface="Arial" panose="020B0604020202020204" pitchFamily="34" charset="0"/>
            </a:rPr>
            <a:t>class_weight</a:t>
          </a:r>
          <a:r>
            <a:rPr lang="en-US" sz="1800" kern="1200" dirty="0">
              <a:latin typeface="Arial" panose="020B0604020202020204" pitchFamily="34" charset="0"/>
              <a:cs typeface="Arial" panose="020B0604020202020204" pitchFamily="34" charset="0"/>
            </a:rPr>
            <a:t> = ‘balanced’ to improve the model AUC</a:t>
          </a:r>
        </a:p>
      </dsp:txBody>
      <dsp:txXfrm>
        <a:off x="0" y="768524"/>
        <a:ext cx="9384663" cy="1719900"/>
      </dsp:txXfrm>
    </dsp:sp>
    <dsp:sp modelId="{6BBC6E96-9466-4BEA-95AE-579949B5E78C}">
      <dsp:nvSpPr>
        <dsp:cNvPr id="0" name=""/>
        <dsp:cNvSpPr/>
      </dsp:nvSpPr>
      <dsp:spPr>
        <a:xfrm>
          <a:off x="469233" y="1004"/>
          <a:ext cx="6569264" cy="1535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303" tIns="0" rIns="248303" bIns="0" numCol="1" spcCol="1270" anchor="ctr" anchorCtr="0">
          <a:noAutofit/>
        </a:bodyPr>
        <a:lstStyle/>
        <a:p>
          <a:pPr marL="0" lvl="0" indent="0" algn="l" defTabSz="800100">
            <a:lnSpc>
              <a:spcPct val="90000"/>
            </a:lnSpc>
            <a:spcBef>
              <a:spcPct val="0"/>
            </a:spcBef>
            <a:spcAft>
              <a:spcPct val="35000"/>
            </a:spcAft>
            <a:buNone/>
          </a:pPr>
          <a:r>
            <a:rPr lang="en-US" sz="1800" kern="1200" dirty="0" err="1">
              <a:latin typeface="Arial" panose="020B0604020202020204" pitchFamily="34" charset="0"/>
              <a:cs typeface="Arial" panose="020B0604020202020204" pitchFamily="34" charset="0"/>
            </a:rPr>
            <a:t>class_weight</a:t>
          </a:r>
          <a:endParaRPr lang="en-US" sz="1800" kern="1200" dirty="0">
            <a:latin typeface="Arial" panose="020B0604020202020204" pitchFamily="34" charset="0"/>
            <a:cs typeface="Arial" panose="020B0604020202020204" pitchFamily="34" charset="0"/>
          </a:endParaRPr>
        </a:p>
      </dsp:txBody>
      <dsp:txXfrm>
        <a:off x="544167" y="75938"/>
        <a:ext cx="6419396" cy="1385172"/>
      </dsp:txXfrm>
    </dsp:sp>
    <dsp:sp modelId="{C97AFECA-FFA8-48E6-9D55-417DAEF816C8}">
      <dsp:nvSpPr>
        <dsp:cNvPr id="0" name=""/>
        <dsp:cNvSpPr/>
      </dsp:nvSpPr>
      <dsp:spPr>
        <a:xfrm>
          <a:off x="0" y="3536744"/>
          <a:ext cx="9384663" cy="1474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8354" tIns="1083056" rIns="728354"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latin typeface="Arial" panose="020B0604020202020204" pitchFamily="34" charset="0"/>
              <a:cs typeface="Arial" panose="020B0604020202020204" pitchFamily="34" charset="0"/>
            </a:rPr>
            <a:t>Tried </a:t>
          </a:r>
          <a:r>
            <a:rPr lang="en-US" sz="1800" kern="1200" dirty="0">
              <a:latin typeface="Arial" panose="020B0604020202020204" pitchFamily="34" charset="0"/>
              <a:cs typeface="Arial" panose="020B0604020202020204" pitchFamily="34" charset="0"/>
            </a:rPr>
            <a:t>with different number of iterations to fit the model</a:t>
          </a:r>
        </a:p>
      </dsp:txBody>
      <dsp:txXfrm>
        <a:off x="0" y="3536744"/>
        <a:ext cx="9384663" cy="1474200"/>
      </dsp:txXfrm>
    </dsp:sp>
    <dsp:sp modelId="{A5791755-7E42-4446-882F-20D2CD03129C}">
      <dsp:nvSpPr>
        <dsp:cNvPr id="0" name=""/>
        <dsp:cNvSpPr/>
      </dsp:nvSpPr>
      <dsp:spPr>
        <a:xfrm>
          <a:off x="469233" y="2769224"/>
          <a:ext cx="6569264" cy="1535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303" tIns="0" rIns="248303" bIns="0" numCol="1" spcCol="1270" anchor="ctr" anchorCtr="0">
          <a:noAutofit/>
        </a:bodyPr>
        <a:lstStyle/>
        <a:p>
          <a:pPr marL="0" lvl="0" indent="0" algn="l" defTabSz="800100">
            <a:lnSpc>
              <a:spcPct val="90000"/>
            </a:lnSpc>
            <a:spcBef>
              <a:spcPct val="0"/>
            </a:spcBef>
            <a:spcAft>
              <a:spcPct val="35000"/>
            </a:spcAft>
            <a:buNone/>
          </a:pPr>
          <a:r>
            <a:rPr lang="en-US" sz="1800" kern="1200" dirty="0" err="1">
              <a:latin typeface="Arial" panose="020B0604020202020204" pitchFamily="34" charset="0"/>
              <a:cs typeface="Arial" panose="020B0604020202020204" pitchFamily="34" charset="0"/>
            </a:rPr>
            <a:t>max_iter</a:t>
          </a:r>
          <a:endParaRPr lang="en-US" sz="1800" kern="1200" dirty="0">
            <a:latin typeface="Arial" panose="020B0604020202020204" pitchFamily="34" charset="0"/>
            <a:cs typeface="Arial" panose="020B0604020202020204" pitchFamily="34" charset="0"/>
          </a:endParaRPr>
        </a:p>
      </dsp:txBody>
      <dsp:txXfrm>
        <a:off x="544167" y="2844158"/>
        <a:ext cx="6419396" cy="13851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485D9-1B54-4258-BFFB-65D2E9458992}">
      <dsp:nvSpPr>
        <dsp:cNvPr id="0" name=""/>
        <dsp:cNvSpPr/>
      </dsp:nvSpPr>
      <dsp:spPr>
        <a:xfrm>
          <a:off x="0" y="7113"/>
          <a:ext cx="9384663" cy="6912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The best scores after the cross validation</a:t>
          </a:r>
        </a:p>
      </dsp:txBody>
      <dsp:txXfrm>
        <a:off x="0" y="7113"/>
        <a:ext cx="9384663" cy="691200"/>
      </dsp:txXfrm>
    </dsp:sp>
    <dsp:sp modelId="{3F3D3717-A3E3-4140-8CCB-6D3F99DF15F8}">
      <dsp:nvSpPr>
        <dsp:cNvPr id="0" name=""/>
        <dsp:cNvSpPr/>
      </dsp:nvSpPr>
      <dsp:spPr>
        <a:xfrm>
          <a:off x="0" y="698313"/>
          <a:ext cx="9384663" cy="115290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latin typeface="Arial" panose="020B0604020202020204" pitchFamily="34" charset="0"/>
              <a:cs typeface="Arial" panose="020B0604020202020204" pitchFamily="34" charset="0"/>
            </a:rPr>
            <a:t>Naïve bayes: 0.53</a:t>
          </a:r>
        </a:p>
        <a:p>
          <a:pPr marL="228600" lvl="1" indent="-228600" algn="l" defTabSz="889000">
            <a:lnSpc>
              <a:spcPct val="90000"/>
            </a:lnSpc>
            <a:spcBef>
              <a:spcPct val="0"/>
            </a:spcBef>
            <a:spcAft>
              <a:spcPct val="15000"/>
            </a:spcAft>
            <a:buChar char="•"/>
          </a:pPr>
          <a:r>
            <a:rPr lang="en-US" sz="2000" kern="1200" dirty="0">
              <a:latin typeface="Arial" panose="020B0604020202020204" pitchFamily="34" charset="0"/>
              <a:cs typeface="Arial" panose="020B0604020202020204" pitchFamily="34" charset="0"/>
            </a:rPr>
            <a:t>Support Vector Machine:  0.71 </a:t>
          </a:r>
        </a:p>
        <a:p>
          <a:pPr marL="228600" lvl="1" indent="-228600" algn="l" defTabSz="889000">
            <a:lnSpc>
              <a:spcPct val="90000"/>
            </a:lnSpc>
            <a:spcBef>
              <a:spcPct val="0"/>
            </a:spcBef>
            <a:spcAft>
              <a:spcPct val="15000"/>
            </a:spcAft>
            <a:buChar char="•"/>
          </a:pPr>
          <a:endParaRPr lang="en-US" sz="2000" kern="1200" dirty="0">
            <a:latin typeface="Arial" panose="020B0604020202020204" pitchFamily="34" charset="0"/>
            <a:cs typeface="Arial" panose="020B0604020202020204" pitchFamily="34" charset="0"/>
          </a:endParaRPr>
        </a:p>
      </dsp:txBody>
      <dsp:txXfrm>
        <a:off x="0" y="698313"/>
        <a:ext cx="9384663" cy="11529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B54FF1-09C9-4CE0-9F61-972FD6AB154F}">
      <dsp:nvSpPr>
        <dsp:cNvPr id="0" name=""/>
        <dsp:cNvSpPr/>
      </dsp:nvSpPr>
      <dsp:spPr>
        <a:xfrm>
          <a:off x="0" y="0"/>
          <a:ext cx="4175760" cy="36896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AUC on test data is 0.66</a:t>
          </a:r>
        </a:p>
      </dsp:txBody>
      <dsp:txXfrm>
        <a:off x="18011" y="18011"/>
        <a:ext cx="4139738" cy="3329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9CFC8-D3CE-4327-8373-49163152708B}">
      <dsp:nvSpPr>
        <dsp:cNvPr id="0" name=""/>
        <dsp:cNvSpPr/>
      </dsp:nvSpPr>
      <dsp:spPr>
        <a:xfrm>
          <a:off x="0" y="678903"/>
          <a:ext cx="9384663" cy="12168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SVM is better at prediction then Naïve Bayes, per AUC metric</a:t>
          </a:r>
        </a:p>
      </dsp:txBody>
      <dsp:txXfrm>
        <a:off x="59399" y="738302"/>
        <a:ext cx="9265865"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AA1BDC-8858-485B-9C3F-7F220BA35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B6349BC-A050-49A7-9BA2-F12E59FC19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0EE99C-31B4-44AE-8104-A4061B7FEB0C}" type="datetimeFigureOut">
              <a:rPr lang="en-US" smtClean="0"/>
              <a:t>2/12/2023</a:t>
            </a:fld>
            <a:endParaRPr lang="en-US" dirty="0"/>
          </a:p>
        </p:txBody>
      </p:sp>
      <p:sp>
        <p:nvSpPr>
          <p:cNvPr id="4" name="Footer Placeholder 3">
            <a:extLst>
              <a:ext uri="{FF2B5EF4-FFF2-40B4-BE49-F238E27FC236}">
                <a16:creationId xmlns:a16="http://schemas.microsoft.com/office/drawing/2014/main" id="{64DDC49F-13EE-42D7-89DE-2AEF653804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E0CADF-5ABF-46C9-94F7-B1A812FF36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5B4B7C-802C-4CF8-9A16-7D90CFD3BC06}" type="slidenum">
              <a:rPr lang="en-US" smtClean="0"/>
              <a:t>‹#›</a:t>
            </a:fld>
            <a:endParaRPr lang="en-US" dirty="0"/>
          </a:p>
        </p:txBody>
      </p:sp>
    </p:spTree>
    <p:extLst>
      <p:ext uri="{BB962C8B-B14F-4D97-AF65-F5344CB8AC3E}">
        <p14:creationId xmlns:p14="http://schemas.microsoft.com/office/powerpoint/2010/main" val="37950319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2FF05-48B9-41A8-9284-F06D76602F4E}" type="datetimeFigureOut">
              <a:rPr lang="en-US" smtClean="0"/>
              <a:t>2/12/2023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CF12B-ED4D-4C83-A6AF-45208DC56FFB}" type="slidenum">
              <a:rPr lang="en-US" smtClean="0"/>
              <a:t>‹#›</a:t>
            </a:fld>
            <a:endParaRPr lang="en-US" dirty="0"/>
          </a:p>
        </p:txBody>
      </p:sp>
    </p:spTree>
    <p:extLst>
      <p:ext uri="{BB962C8B-B14F-4D97-AF65-F5344CB8AC3E}">
        <p14:creationId xmlns:p14="http://schemas.microsoft.com/office/powerpoint/2010/main" val="238611655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FCF12B-ED4D-4C83-A6AF-45208DC56FFB}" type="slidenum">
              <a:rPr lang="en-US" smtClean="0"/>
              <a:t>1</a:t>
            </a:fld>
            <a:endParaRPr lang="en-US" dirty="0"/>
          </a:p>
        </p:txBody>
      </p:sp>
    </p:spTree>
    <p:extLst>
      <p:ext uri="{BB962C8B-B14F-4D97-AF65-F5344CB8AC3E}">
        <p14:creationId xmlns:p14="http://schemas.microsoft.com/office/powerpoint/2010/main" val="93844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9788"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7FD672-DFB6-48BD-9FA7-44988E780A75}" type="datetime1">
              <a:rPr lang="en-US" smtClean="0"/>
              <a:t>2/12/2023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18306A97-B8CA-624F-9000-22C0E8D08BB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Drag picture to placeholder or click icon to add</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304E7E-CE85-489E-B09E-1D06A9F79345}" type="datetime1">
              <a:rPr lang="en-US" smtClean="0"/>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306A97-B8CA-624F-9000-22C0E8D08BB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66190C-D041-417E-9A3E-BD4E47FFE1D8}" type="datetime1">
              <a:rPr lang="en-US" smtClean="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306A97-B8CA-624F-9000-22C0E8D08BB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368E29-6CE3-4EAF-9AB8-89D3A6C7DF72}" type="datetime1">
              <a:rPr lang="en-US" smtClean="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306A97-B8CA-624F-9000-22C0E8D08BB6}"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637B38-E42E-4B65-8729-528D0355A231}" type="datetime1">
              <a:rPr lang="en-US" smtClean="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306A97-B8CA-624F-9000-22C0E8D08BB6}"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8FB512-7231-4CFF-9989-2DC151692EFF}" type="datetime1">
              <a:rPr lang="en-US" smtClean="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306A97-B8CA-624F-9000-22C0E8D08BB6}"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FDFED9-E35A-4B5F-A73E-39CB1EB429E5}" type="datetime1">
              <a:rPr lang="en-US" smtClean="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306A97-B8CA-624F-9000-22C0E8D08BB6}"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7AAF6-4D35-437C-A210-4F8CCBE5820D}" type="datetime1">
              <a:rPr lang="en-US" smtClean="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306A97-B8CA-624F-9000-22C0E8D08BB6}"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23005-80E5-4013-8DA3-448AAE6A6CAB}" type="datetime1">
              <a:rPr lang="en-US" smtClean="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306A97-B8CA-624F-9000-22C0E8D08BB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nchor="ct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C9B4DF-43CE-4CBC-BE9F-272F2F2D6CCE}" type="datetime1">
              <a:rPr lang="en-US" smtClean="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1503023" y="6354762"/>
            <a:ext cx="551167" cy="365125"/>
          </a:xfrm>
        </p:spPr>
        <p:txBody>
          <a:bodyPr/>
          <a:lstStyle>
            <a:lvl1pPr>
              <a:defRPr sz="1400"/>
            </a:lvl1pPr>
          </a:lstStyle>
          <a:p>
            <a:fld id="{18306A97-B8CA-624F-9000-22C0E8D08BB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27CA6C-C9F4-48F6-82F2-E4FB28A775A6}" type="datetime1">
              <a:rPr lang="en-US" smtClean="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306A97-B8CA-624F-9000-22C0E8D08BB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C97F26-20BB-4DAE-8DDB-BC08979B674E}" type="datetime1">
              <a:rPr lang="en-US" smtClean="0"/>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306A97-B8CA-624F-9000-22C0E8D08BB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A3131D-7019-4A6D-9193-D9E3D734CB78}" type="datetime1">
              <a:rPr lang="en-US" smtClean="0"/>
              <a:t>2/12/2023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8306A97-B8CA-624F-9000-22C0E8D08BB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B440F-C090-42F8-A64F-FA2AD0C0F1BA}" type="datetime1">
              <a:rPr lang="en-US" smtClean="0"/>
              <a:t>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306A97-B8CA-624F-9000-22C0E8D08BB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B62685-CC19-4A0E-AC58-A696401999C4}" type="datetime1">
              <a:rPr lang="en-US" smtClean="0"/>
              <a:t>2/12/2023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8306A97-B8CA-624F-9000-22C0E8D08BB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87A3AC-A186-4C7C-8480-C35094AF1973}" type="datetime1">
              <a:rPr lang="en-US" smtClean="0"/>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306A97-B8CA-624F-9000-22C0E8D08BB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Drag picture to placeholder or click icon to add</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E228C8-C6C2-4994-B2CF-ECB8A7EA9444}" type="datetime1">
              <a:rPr lang="en-US" smtClean="0"/>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306A97-B8CA-624F-9000-22C0E8D08BB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BA06D1-40E7-439A-9E1C-A5DB9ED1E8CB}" type="datetime1">
              <a:rPr lang="en-US" smtClean="0"/>
              <a:t>2/12/2023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8306A97-B8CA-624F-9000-22C0E8D08BB6}" type="slidenum">
              <a:rPr lang="en-US" smtClean="0"/>
              <a:t>‹#›</a:t>
            </a:fld>
            <a:endParaRPr lang="en-US" dirty="0"/>
          </a:p>
        </p:txBody>
      </p:sp>
    </p:spTree>
    <p:extLst>
      <p:ext uri="{BB962C8B-B14F-4D97-AF65-F5344CB8AC3E}">
        <p14:creationId xmlns:p14="http://schemas.microsoft.com/office/powerpoint/2010/main" val="197355373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8.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4481" y="1670412"/>
            <a:ext cx="9738360" cy="915183"/>
          </a:xfrm>
        </p:spPr>
        <p:txBody>
          <a:bodyPr>
            <a:noAutofit/>
          </a:bodyPr>
          <a:lstStyle/>
          <a:p>
            <a:pPr algn="ct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2400" b="1" dirty="0">
                <a:effectLst/>
                <a:latin typeface="Times New Roman" panose="02020603050405020304" pitchFamily="18" charset="0"/>
                <a:ea typeface="Times New Roman" panose="02020603050405020304" pitchFamily="18" charset="0"/>
                <a:cs typeface="Arial" panose="020B0604020202020204" pitchFamily="34" charset="0"/>
              </a:rPr>
              <a:t>Lending Club</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807208" y="3504791"/>
            <a:ext cx="7144512" cy="3484027"/>
          </a:xfrm>
        </p:spPr>
        <p:txBody>
          <a:bodyPr>
            <a:noAutofit/>
          </a:bodyPr>
          <a:lstStyle/>
          <a:p>
            <a:pPr algn="ctr"/>
            <a:r>
              <a:rPr lang="en-US" sz="2200" b="1" dirty="0" err="1">
                <a:latin typeface="Times New Roman" panose="02020603050405020304" pitchFamily="18" charset="0"/>
                <a:cs typeface="Times New Roman" panose="02020603050405020304" pitchFamily="18" charset="0"/>
              </a:rPr>
              <a:t>Khyati</a:t>
            </a:r>
            <a:r>
              <a:rPr lang="en-US" sz="2200" b="1" dirty="0">
                <a:latin typeface="Times New Roman" panose="02020603050405020304" pitchFamily="18" charset="0"/>
                <a:cs typeface="Times New Roman" panose="02020603050405020304" pitchFamily="18" charset="0"/>
              </a:rPr>
              <a:t> Naik</a:t>
            </a:r>
            <a:br>
              <a:rPr lang="en-US" sz="2200" b="1" dirty="0">
                <a:latin typeface="Times New Roman" panose="02020603050405020304" pitchFamily="18" charset="0"/>
                <a:cs typeface="Times New Roman" panose="02020603050405020304" pitchFamily="18" charset="0"/>
              </a:rPr>
            </a:br>
            <a:endParaRPr lang="en-US" sz="1400" b="1" dirty="0">
              <a:latin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6104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729D1C44-1DC2-46A3-AF4D-6CF3F03E7A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72" name="Freeform 6">
              <a:extLst>
                <a:ext uri="{FF2B5EF4-FFF2-40B4-BE49-F238E27FC236}">
                  <a16:creationId xmlns:a16="http://schemas.microsoft.com/office/drawing/2014/main" id="{38441D71-9427-4E52-9D00-DA5DCD608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73" name="Freeform 7">
              <a:extLst>
                <a:ext uri="{FF2B5EF4-FFF2-40B4-BE49-F238E27FC236}">
                  <a16:creationId xmlns:a16="http://schemas.microsoft.com/office/drawing/2014/main" id="{99D64EDB-A847-4FFD-A1A0-F682EFB87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74" name="Freeform 9">
              <a:extLst>
                <a:ext uri="{FF2B5EF4-FFF2-40B4-BE49-F238E27FC236}">
                  <a16:creationId xmlns:a16="http://schemas.microsoft.com/office/drawing/2014/main" id="{E1462D21-CAC4-4C52-95C9-E5C0DE3E9C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75" name="Freeform 10">
              <a:extLst>
                <a:ext uri="{FF2B5EF4-FFF2-40B4-BE49-F238E27FC236}">
                  <a16:creationId xmlns:a16="http://schemas.microsoft.com/office/drawing/2014/main" id="{9A48DF8F-07DF-48F2-944C-97808BBD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76" name="Freeform 11">
              <a:extLst>
                <a:ext uri="{FF2B5EF4-FFF2-40B4-BE49-F238E27FC236}">
                  <a16:creationId xmlns:a16="http://schemas.microsoft.com/office/drawing/2014/main" id="{1DBC7527-D323-4A52-8055-50480E532B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77" name="Freeform 12">
              <a:extLst>
                <a:ext uri="{FF2B5EF4-FFF2-40B4-BE49-F238E27FC236}">
                  <a16:creationId xmlns:a16="http://schemas.microsoft.com/office/drawing/2014/main" id="{7FDC9880-BEB7-4458-9A76-FD74CA58D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93B2B841-3C33-437C-A7EB-A17EF69C7FDE}"/>
              </a:ext>
            </a:extLst>
          </p:cNvPr>
          <p:cNvSpPr>
            <a:spLocks noGrp="1"/>
          </p:cNvSpPr>
          <p:nvPr>
            <p:ph type="title"/>
          </p:nvPr>
        </p:nvSpPr>
        <p:spPr>
          <a:xfrm>
            <a:off x="2253785" y="1380068"/>
            <a:ext cx="4978303" cy="2616199"/>
          </a:xfrm>
        </p:spPr>
        <p:txBody>
          <a:bodyPr vert="horz" lIns="91440" tIns="45720" rIns="91440" bIns="45720" rtlCol="0" anchor="b">
            <a:normAutofit/>
          </a:bodyPr>
          <a:lstStyle/>
          <a:p>
            <a:pPr algn="r"/>
            <a:r>
              <a:rPr lang="en-US" sz="6000" dirty="0"/>
              <a:t>Thank You</a:t>
            </a:r>
          </a:p>
        </p:txBody>
      </p:sp>
      <p:sp>
        <p:nvSpPr>
          <p:cNvPr id="3" name="Content Placeholder 2">
            <a:extLst>
              <a:ext uri="{FF2B5EF4-FFF2-40B4-BE49-F238E27FC236}">
                <a16:creationId xmlns:a16="http://schemas.microsoft.com/office/drawing/2014/main" id="{BDDA87B7-7755-4ED9-8EB5-21D2A2D70D63}"/>
              </a:ext>
            </a:extLst>
          </p:cNvPr>
          <p:cNvSpPr>
            <a:spLocks noGrp="1"/>
          </p:cNvSpPr>
          <p:nvPr>
            <p:ph idx="1"/>
          </p:nvPr>
        </p:nvSpPr>
        <p:spPr>
          <a:xfrm>
            <a:off x="3151575" y="3996267"/>
            <a:ext cx="4080514" cy="1139151"/>
          </a:xfrm>
        </p:spPr>
        <p:txBody>
          <a:bodyPr vert="horz" lIns="91440" tIns="45720" rIns="91440" bIns="45720" rtlCol="0" anchor="t">
            <a:normAutofit/>
          </a:bodyPr>
          <a:lstStyle/>
          <a:p>
            <a:pPr marL="0" indent="0" algn="r">
              <a:buNone/>
            </a:pPr>
            <a:r>
              <a:rPr lang="en-US" sz="2100" dirty="0"/>
              <a:t>Questions</a:t>
            </a:r>
          </a:p>
        </p:txBody>
      </p:sp>
      <p:sp>
        <p:nvSpPr>
          <p:cNvPr id="5" name="Slide Number Placeholder 4">
            <a:extLst>
              <a:ext uri="{FF2B5EF4-FFF2-40B4-BE49-F238E27FC236}">
                <a16:creationId xmlns:a16="http://schemas.microsoft.com/office/drawing/2014/main" id="{6BC7CE9B-82E2-4C78-B345-24076BAF7FE0}"/>
              </a:ext>
            </a:extLst>
          </p:cNvPr>
          <p:cNvSpPr>
            <a:spLocks noGrp="1"/>
          </p:cNvSpPr>
          <p:nvPr>
            <p:ph type="sldNum" sz="quarter" idx="12"/>
          </p:nvPr>
        </p:nvSpPr>
        <p:spPr>
          <a:xfrm>
            <a:off x="11370316" y="6248400"/>
            <a:ext cx="551167" cy="365125"/>
          </a:xfrm>
        </p:spPr>
        <p:txBody>
          <a:bodyPr vert="horz" lIns="91440" tIns="45720" rIns="91440" bIns="45720" rtlCol="0" anchor="ctr">
            <a:normAutofit/>
          </a:bodyPr>
          <a:lstStyle/>
          <a:p>
            <a:pPr>
              <a:spcAft>
                <a:spcPts val="600"/>
              </a:spcAft>
            </a:pPr>
            <a:fld id="{18306A97-B8CA-624F-9000-22C0E8D08BB6}" type="slidenum">
              <a:rPr lang="en-US" smtClean="0"/>
              <a:pPr>
                <a:spcAft>
                  <a:spcPts val="600"/>
                </a:spcAft>
              </a:pPr>
              <a:t>10</a:t>
            </a:fld>
            <a:endParaRPr lang="en-US" dirty="0"/>
          </a:p>
        </p:txBody>
      </p:sp>
      <p:sp>
        <p:nvSpPr>
          <p:cNvPr id="79" name="Rounded Rectangle 4">
            <a:extLst>
              <a:ext uri="{FF2B5EF4-FFF2-40B4-BE49-F238E27FC236}">
                <a16:creationId xmlns:a16="http://schemas.microsoft.com/office/drawing/2014/main" id="{0DF3F811-7293-4792-B4BE-C473322AAC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o Get the Most Out of Your Team, Ask Better Questions - Business HorsePower">
            <a:extLst>
              <a:ext uri="{FF2B5EF4-FFF2-40B4-BE49-F238E27FC236}">
                <a16:creationId xmlns:a16="http://schemas.microsoft.com/office/drawing/2014/main" id="{9157274F-5945-40A9-B4C2-200B71EEEF8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73801" y="1614524"/>
            <a:ext cx="3341190" cy="3341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803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0CF08-2B08-4F29-B6E9-2F9602A2CAE9}"/>
              </a:ext>
            </a:extLst>
          </p:cNvPr>
          <p:cNvSpPr>
            <a:spLocks noGrp="1"/>
          </p:cNvSpPr>
          <p:nvPr>
            <p:ph type="title"/>
          </p:nvPr>
        </p:nvSpPr>
        <p:spPr>
          <a:xfrm>
            <a:off x="1590990" y="-169000"/>
            <a:ext cx="10018713" cy="990600"/>
          </a:xfrm>
        </p:spPr>
        <p:txBody>
          <a:bodyPr>
            <a:normAutofit/>
          </a:bodyPr>
          <a:lstStyle/>
          <a:p>
            <a:r>
              <a:rPr lang="en-US" sz="4800" b="1" dirty="0">
                <a:latin typeface="Times New Roman" panose="02020603050405020304" pitchFamily="18" charset="0"/>
                <a:cs typeface="Times New Roman" panose="02020603050405020304" pitchFamily="18" charset="0"/>
              </a:rPr>
              <a:t>Agenda</a:t>
            </a:r>
            <a:endParaRPr lang="en-US"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80394AA4-7B09-46A9-A1C5-D5E4967E4F6E}"/>
              </a:ext>
            </a:extLst>
          </p:cNvPr>
          <p:cNvSpPr>
            <a:spLocks noGrp="1"/>
          </p:cNvSpPr>
          <p:nvPr>
            <p:ph type="sldNum" sz="quarter" idx="12"/>
          </p:nvPr>
        </p:nvSpPr>
        <p:spPr/>
        <p:txBody>
          <a:bodyPr/>
          <a:lstStyle/>
          <a:p>
            <a:fld id="{18306A97-B8CA-624F-9000-22C0E8D08BB6}" type="slidenum">
              <a:rPr lang="en-US" smtClean="0"/>
              <a:pPr/>
              <a:t>2</a:t>
            </a:fld>
            <a:endParaRPr lang="en-US" dirty="0"/>
          </a:p>
        </p:txBody>
      </p:sp>
      <p:sp>
        <p:nvSpPr>
          <p:cNvPr id="9" name="TextBox 8">
            <a:extLst>
              <a:ext uri="{FF2B5EF4-FFF2-40B4-BE49-F238E27FC236}">
                <a16:creationId xmlns:a16="http://schemas.microsoft.com/office/drawing/2014/main" id="{38812613-F3DF-4DC1-A49A-5DB49576B33A}"/>
              </a:ext>
            </a:extLst>
          </p:cNvPr>
          <p:cNvSpPr txBox="1"/>
          <p:nvPr/>
        </p:nvSpPr>
        <p:spPr>
          <a:xfrm>
            <a:off x="2393943" y="696550"/>
            <a:ext cx="9384663" cy="482176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600" b="1" dirty="0">
                <a:effectLst/>
                <a:latin typeface="Times New Roman" panose="02020603050405020304" pitchFamily="18" charset="0"/>
                <a:ea typeface="Calibri" panose="020F0502020204030204" pitchFamily="34" charset="0"/>
              </a:rPr>
              <a:t>Introduction</a:t>
            </a:r>
          </a:p>
          <a:p>
            <a:pPr marL="285750" indent="-285750" algn="just">
              <a:lnSpc>
                <a:spcPct val="150000"/>
              </a:lnSpc>
              <a:buFont typeface="Arial" panose="020B0604020202020204" pitchFamily="34" charset="0"/>
              <a:buChar char="•"/>
            </a:pPr>
            <a:r>
              <a:rPr lang="en-US" sz="2600" b="1" dirty="0">
                <a:effectLst/>
                <a:latin typeface="Times New Roman" panose="02020603050405020304" pitchFamily="18" charset="0"/>
                <a:ea typeface="Times New Roman" panose="02020603050405020304" pitchFamily="18" charset="0"/>
              </a:rPr>
              <a:t>Business Problem</a:t>
            </a:r>
            <a:endParaRPr lang="en-US" sz="2600" b="1" dirty="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2600" b="1" dirty="0">
                <a:effectLst/>
                <a:latin typeface="Times New Roman" panose="02020603050405020304" pitchFamily="18" charset="0"/>
                <a:ea typeface="Times New Roman" panose="02020603050405020304" pitchFamily="18" charset="0"/>
              </a:rPr>
              <a:t>Exploratory Data Analysis</a:t>
            </a:r>
          </a:p>
          <a:p>
            <a:pPr marL="285750" indent="-285750" algn="just">
              <a:lnSpc>
                <a:spcPct val="150000"/>
              </a:lnSpc>
              <a:buFont typeface="Arial" panose="020B0604020202020204" pitchFamily="34" charset="0"/>
              <a:buChar char="•"/>
            </a:pPr>
            <a:r>
              <a:rPr lang="en-US" sz="2600" b="1" dirty="0">
                <a:latin typeface="Times New Roman" panose="02020603050405020304" pitchFamily="18" charset="0"/>
                <a:ea typeface="Times New Roman" panose="02020603050405020304" pitchFamily="18" charset="0"/>
              </a:rPr>
              <a:t>Data Cleaning</a:t>
            </a:r>
          </a:p>
          <a:p>
            <a:pPr marL="285750" indent="-285750" algn="just">
              <a:lnSpc>
                <a:spcPct val="150000"/>
              </a:lnSpc>
              <a:buFont typeface="Arial" panose="020B0604020202020204" pitchFamily="34" charset="0"/>
              <a:buChar char="•"/>
            </a:pPr>
            <a:r>
              <a:rPr lang="en-US" sz="2600" b="1" dirty="0">
                <a:latin typeface="Times New Roman" panose="02020603050405020304" pitchFamily="18" charset="0"/>
                <a:ea typeface="Times New Roman" panose="02020603050405020304" pitchFamily="18" charset="0"/>
              </a:rPr>
              <a:t>Models</a:t>
            </a:r>
          </a:p>
          <a:p>
            <a:pPr marL="285750" indent="-285750" algn="just">
              <a:lnSpc>
                <a:spcPct val="150000"/>
              </a:lnSpc>
              <a:buFont typeface="Arial" panose="020B0604020202020204" pitchFamily="34" charset="0"/>
              <a:buChar char="•"/>
            </a:pPr>
            <a:r>
              <a:rPr lang="en-US" sz="2600" b="1" dirty="0">
                <a:latin typeface="Times New Roman" panose="02020603050405020304" pitchFamily="18" charset="0"/>
                <a:ea typeface="Times New Roman" panose="02020603050405020304" pitchFamily="18" charset="0"/>
              </a:rPr>
              <a:t>Model Performance</a:t>
            </a:r>
          </a:p>
          <a:p>
            <a:pPr marL="285750" indent="-285750" algn="just">
              <a:lnSpc>
                <a:spcPct val="150000"/>
              </a:lnSpc>
              <a:buFont typeface="Arial" panose="020B0604020202020204" pitchFamily="34" charset="0"/>
              <a:buChar char="•"/>
            </a:pPr>
            <a:r>
              <a:rPr lang="en-US" sz="2600" b="1" dirty="0">
                <a:effectLst/>
                <a:latin typeface="Times New Roman" panose="02020603050405020304" pitchFamily="18" charset="0"/>
                <a:ea typeface="Times New Roman" panose="02020603050405020304" pitchFamily="18" charset="0"/>
              </a:rPr>
              <a:t>Fine Tuning</a:t>
            </a:r>
          </a:p>
          <a:p>
            <a:pPr marL="285750" indent="-285750" algn="just">
              <a:lnSpc>
                <a:spcPct val="150000"/>
              </a:lnSpc>
              <a:buFont typeface="Arial" panose="020B0604020202020204" pitchFamily="34" charset="0"/>
              <a:buChar char="•"/>
            </a:pPr>
            <a:r>
              <a:rPr lang="en-US" sz="2600" b="1" dirty="0">
                <a:latin typeface="Times New Roman" panose="02020603050405020304" pitchFamily="18" charset="0"/>
                <a:ea typeface="Times New Roman" panose="02020603050405020304" pitchFamily="18" charset="0"/>
              </a:rPr>
              <a:t>Conclusion</a:t>
            </a:r>
            <a:endParaRPr lang="en-US" sz="26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39153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0CF08-2B08-4F29-B6E9-2F9602A2CAE9}"/>
              </a:ext>
            </a:extLst>
          </p:cNvPr>
          <p:cNvSpPr>
            <a:spLocks noGrp="1"/>
          </p:cNvSpPr>
          <p:nvPr>
            <p:ph type="title"/>
          </p:nvPr>
        </p:nvSpPr>
        <p:spPr>
          <a:xfrm>
            <a:off x="1590990" y="16193"/>
            <a:ext cx="10018713" cy="990600"/>
          </a:xfrm>
        </p:spPr>
        <p:txBody>
          <a:bodyPr>
            <a:normAutofit/>
          </a:bodyPr>
          <a:lstStyle/>
          <a:p>
            <a:r>
              <a:rPr lang="en-US" sz="4000" b="1" dirty="0">
                <a:latin typeface="Times New Roman" panose="02020603050405020304" pitchFamily="18" charset="0"/>
                <a:cs typeface="Times New Roman" panose="02020603050405020304" pitchFamily="18" charset="0"/>
              </a:rPr>
              <a:t>Business Problem</a:t>
            </a:r>
            <a:endParaRPr lang="en-US"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80394AA4-7B09-46A9-A1C5-D5E4967E4F6E}"/>
              </a:ext>
            </a:extLst>
          </p:cNvPr>
          <p:cNvSpPr>
            <a:spLocks noGrp="1"/>
          </p:cNvSpPr>
          <p:nvPr>
            <p:ph type="sldNum" sz="quarter" idx="12"/>
          </p:nvPr>
        </p:nvSpPr>
        <p:spPr/>
        <p:txBody>
          <a:bodyPr/>
          <a:lstStyle/>
          <a:p>
            <a:fld id="{18306A97-B8CA-624F-9000-22C0E8D08BB6}" type="slidenum">
              <a:rPr lang="en-US" smtClean="0"/>
              <a:pPr/>
              <a:t>3</a:t>
            </a:fld>
            <a:endParaRPr lang="en-US" dirty="0"/>
          </a:p>
        </p:txBody>
      </p:sp>
      <p:graphicFrame>
        <p:nvGraphicFramePr>
          <p:cNvPr id="3" name="Diagram 2">
            <a:extLst>
              <a:ext uri="{FF2B5EF4-FFF2-40B4-BE49-F238E27FC236}">
                <a16:creationId xmlns:a16="http://schemas.microsoft.com/office/drawing/2014/main" id="{1A0AEE45-7F26-4AD8-9F83-8764EFA78AF2}"/>
              </a:ext>
            </a:extLst>
          </p:cNvPr>
          <p:cNvGraphicFramePr/>
          <p:nvPr>
            <p:extLst>
              <p:ext uri="{D42A27DB-BD31-4B8C-83A1-F6EECF244321}">
                <p14:modId xmlns:p14="http://schemas.microsoft.com/office/powerpoint/2010/main" val="107624679"/>
              </p:ext>
            </p:extLst>
          </p:nvPr>
        </p:nvGraphicFramePr>
        <p:xfrm>
          <a:off x="1908014" y="1006793"/>
          <a:ext cx="9384663" cy="50119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5653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0CF08-2B08-4F29-B6E9-2F9602A2CAE9}"/>
              </a:ext>
            </a:extLst>
          </p:cNvPr>
          <p:cNvSpPr>
            <a:spLocks noGrp="1"/>
          </p:cNvSpPr>
          <p:nvPr>
            <p:ph type="title"/>
          </p:nvPr>
        </p:nvSpPr>
        <p:spPr>
          <a:xfrm>
            <a:off x="1590990" y="16193"/>
            <a:ext cx="10018713" cy="990600"/>
          </a:xfrm>
        </p:spPr>
        <p:txBody>
          <a:bodyPr>
            <a:normAutofit/>
          </a:bodyPr>
          <a:lstStyle/>
          <a:p>
            <a:r>
              <a:rPr lang="en-US" sz="4000" b="1" dirty="0">
                <a:latin typeface="Times New Roman" panose="02020603050405020304" pitchFamily="18" charset="0"/>
                <a:cs typeface="Times New Roman" panose="02020603050405020304" pitchFamily="18" charset="0"/>
              </a:rPr>
              <a:t>Exploratory Data Analysis</a:t>
            </a:r>
            <a:endParaRPr lang="en-US"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80394AA4-7B09-46A9-A1C5-D5E4967E4F6E}"/>
              </a:ext>
            </a:extLst>
          </p:cNvPr>
          <p:cNvSpPr>
            <a:spLocks noGrp="1"/>
          </p:cNvSpPr>
          <p:nvPr>
            <p:ph type="sldNum" sz="quarter" idx="12"/>
          </p:nvPr>
        </p:nvSpPr>
        <p:spPr>
          <a:xfrm>
            <a:off x="11503023" y="6613842"/>
            <a:ext cx="551167" cy="365125"/>
          </a:xfrm>
        </p:spPr>
        <p:txBody>
          <a:bodyPr/>
          <a:lstStyle/>
          <a:p>
            <a:fld id="{18306A97-B8CA-624F-9000-22C0E8D08BB6}" type="slidenum">
              <a:rPr lang="en-US" smtClean="0"/>
              <a:pPr/>
              <a:t>4</a:t>
            </a:fld>
            <a:endParaRPr lang="en-US" dirty="0"/>
          </a:p>
        </p:txBody>
      </p:sp>
      <p:pic>
        <p:nvPicPr>
          <p:cNvPr id="1026" name="Picture 2">
            <a:extLst>
              <a:ext uri="{FF2B5EF4-FFF2-40B4-BE49-F238E27FC236}">
                <a16:creationId xmlns:a16="http://schemas.microsoft.com/office/drawing/2014/main" id="{A174B930-57C3-425D-8910-D72B722380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41" y="1006793"/>
            <a:ext cx="3819525" cy="3467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59126EF-3D66-46C7-9BE9-C33A9A01B1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4035" y="1054425"/>
            <a:ext cx="3819525"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C57FC49-F469-4BC2-848D-3B5E38BE8B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6238" y="1054425"/>
            <a:ext cx="3819525" cy="3505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24DA8FA-0157-4E69-8302-3B02133BEA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548" y="4212907"/>
            <a:ext cx="3762375" cy="26574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6ACB38F7-8381-4196-BB32-33EF0BC796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6809" y="4200525"/>
            <a:ext cx="3886200" cy="26574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CA44B23A-7E1D-4D35-900C-16AAA04AA9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31281" y="4200525"/>
            <a:ext cx="3829050"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821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0CF08-2B08-4F29-B6E9-2F9602A2CAE9}"/>
              </a:ext>
            </a:extLst>
          </p:cNvPr>
          <p:cNvSpPr>
            <a:spLocks noGrp="1"/>
          </p:cNvSpPr>
          <p:nvPr>
            <p:ph type="title"/>
          </p:nvPr>
        </p:nvSpPr>
        <p:spPr>
          <a:xfrm>
            <a:off x="1590990" y="16193"/>
            <a:ext cx="10018713" cy="990600"/>
          </a:xfrm>
        </p:spPr>
        <p:txBody>
          <a:bodyPr>
            <a:normAutofit/>
          </a:bodyPr>
          <a:lstStyle/>
          <a:p>
            <a:r>
              <a:rPr lang="en-US" sz="4000" b="1" dirty="0">
                <a:latin typeface="Times New Roman" panose="02020603050405020304" pitchFamily="18" charset="0"/>
                <a:cs typeface="Times New Roman" panose="02020603050405020304" pitchFamily="18" charset="0"/>
              </a:rPr>
              <a:t>Data Cleaning</a:t>
            </a:r>
            <a:endParaRPr lang="en-US"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80394AA4-7B09-46A9-A1C5-D5E4967E4F6E}"/>
              </a:ext>
            </a:extLst>
          </p:cNvPr>
          <p:cNvSpPr>
            <a:spLocks noGrp="1"/>
          </p:cNvSpPr>
          <p:nvPr>
            <p:ph type="sldNum" sz="quarter" idx="12"/>
          </p:nvPr>
        </p:nvSpPr>
        <p:spPr/>
        <p:txBody>
          <a:bodyPr/>
          <a:lstStyle/>
          <a:p>
            <a:fld id="{18306A97-B8CA-624F-9000-22C0E8D08BB6}" type="slidenum">
              <a:rPr lang="en-US" smtClean="0"/>
              <a:pPr/>
              <a:t>5</a:t>
            </a:fld>
            <a:endParaRPr lang="en-US" dirty="0"/>
          </a:p>
        </p:txBody>
      </p:sp>
      <p:graphicFrame>
        <p:nvGraphicFramePr>
          <p:cNvPr id="3" name="Diagram 2">
            <a:extLst>
              <a:ext uri="{FF2B5EF4-FFF2-40B4-BE49-F238E27FC236}">
                <a16:creationId xmlns:a16="http://schemas.microsoft.com/office/drawing/2014/main" id="{1A0AEE45-7F26-4AD8-9F83-8764EFA78AF2}"/>
              </a:ext>
            </a:extLst>
          </p:cNvPr>
          <p:cNvGraphicFramePr/>
          <p:nvPr>
            <p:extLst>
              <p:ext uri="{D42A27DB-BD31-4B8C-83A1-F6EECF244321}">
                <p14:modId xmlns:p14="http://schemas.microsoft.com/office/powerpoint/2010/main" val="3775249954"/>
              </p:ext>
            </p:extLst>
          </p:nvPr>
        </p:nvGraphicFramePr>
        <p:xfrm>
          <a:off x="1908014" y="1006793"/>
          <a:ext cx="4645186" cy="50119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4506DFBE-3CEB-4C31-A233-4A0E0728FA70}"/>
              </a:ext>
            </a:extLst>
          </p:cNvPr>
          <p:cNvPicPr>
            <a:picLocks noChangeAspect="1"/>
          </p:cNvPicPr>
          <p:nvPr/>
        </p:nvPicPr>
        <p:blipFill>
          <a:blip r:embed="rId7"/>
          <a:stretch>
            <a:fillRect/>
          </a:stretch>
        </p:blipFill>
        <p:spPr>
          <a:xfrm>
            <a:off x="8698138" y="432969"/>
            <a:ext cx="2114845" cy="5992061"/>
          </a:xfrm>
          <a:prstGeom prst="rect">
            <a:avLst/>
          </a:prstGeom>
        </p:spPr>
      </p:pic>
    </p:spTree>
    <p:extLst>
      <p:ext uri="{BB962C8B-B14F-4D97-AF65-F5344CB8AC3E}">
        <p14:creationId xmlns:p14="http://schemas.microsoft.com/office/powerpoint/2010/main" val="3223494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0CF08-2B08-4F29-B6E9-2F9602A2CAE9}"/>
              </a:ext>
            </a:extLst>
          </p:cNvPr>
          <p:cNvSpPr>
            <a:spLocks noGrp="1"/>
          </p:cNvSpPr>
          <p:nvPr>
            <p:ph type="title"/>
          </p:nvPr>
        </p:nvSpPr>
        <p:spPr>
          <a:xfrm>
            <a:off x="1590990" y="16193"/>
            <a:ext cx="10018713" cy="990600"/>
          </a:xfrm>
        </p:spPr>
        <p:txBody>
          <a:bodyPr>
            <a:normAutofit/>
          </a:bodyPr>
          <a:lstStyle/>
          <a:p>
            <a:r>
              <a:rPr lang="en-US" sz="4000" b="1" dirty="0">
                <a:latin typeface="Times New Roman" panose="02020603050405020304" pitchFamily="18" charset="0"/>
                <a:cs typeface="Times New Roman" panose="02020603050405020304" pitchFamily="18" charset="0"/>
              </a:rPr>
              <a:t>Models</a:t>
            </a:r>
            <a:endParaRPr lang="en-US"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80394AA4-7B09-46A9-A1C5-D5E4967E4F6E}"/>
              </a:ext>
            </a:extLst>
          </p:cNvPr>
          <p:cNvSpPr>
            <a:spLocks noGrp="1"/>
          </p:cNvSpPr>
          <p:nvPr>
            <p:ph type="sldNum" sz="quarter" idx="12"/>
          </p:nvPr>
        </p:nvSpPr>
        <p:spPr/>
        <p:txBody>
          <a:bodyPr/>
          <a:lstStyle/>
          <a:p>
            <a:fld id="{18306A97-B8CA-624F-9000-22C0E8D08BB6}" type="slidenum">
              <a:rPr lang="en-US" smtClean="0"/>
              <a:pPr/>
              <a:t>6</a:t>
            </a:fld>
            <a:endParaRPr lang="en-US" dirty="0"/>
          </a:p>
        </p:txBody>
      </p:sp>
      <p:graphicFrame>
        <p:nvGraphicFramePr>
          <p:cNvPr id="3" name="Diagram 2">
            <a:extLst>
              <a:ext uri="{FF2B5EF4-FFF2-40B4-BE49-F238E27FC236}">
                <a16:creationId xmlns:a16="http://schemas.microsoft.com/office/drawing/2014/main" id="{1A0AEE45-7F26-4AD8-9F83-8764EFA78AF2}"/>
              </a:ext>
            </a:extLst>
          </p:cNvPr>
          <p:cNvGraphicFramePr/>
          <p:nvPr>
            <p:extLst>
              <p:ext uri="{D42A27DB-BD31-4B8C-83A1-F6EECF244321}">
                <p14:modId xmlns:p14="http://schemas.microsoft.com/office/powerpoint/2010/main" val="3967110761"/>
              </p:ext>
            </p:extLst>
          </p:nvPr>
        </p:nvGraphicFramePr>
        <p:xfrm>
          <a:off x="1908014" y="1006793"/>
          <a:ext cx="9384663" cy="50119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6688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0CF08-2B08-4F29-B6E9-2F9602A2CAE9}"/>
              </a:ext>
            </a:extLst>
          </p:cNvPr>
          <p:cNvSpPr>
            <a:spLocks noGrp="1"/>
          </p:cNvSpPr>
          <p:nvPr>
            <p:ph type="title"/>
          </p:nvPr>
        </p:nvSpPr>
        <p:spPr>
          <a:xfrm>
            <a:off x="1590990" y="16193"/>
            <a:ext cx="10018713" cy="990600"/>
          </a:xfrm>
        </p:spPr>
        <p:txBody>
          <a:bodyPr>
            <a:normAutofit/>
          </a:bodyPr>
          <a:lstStyle/>
          <a:p>
            <a:r>
              <a:rPr lang="en-US" sz="4000" b="1" dirty="0">
                <a:latin typeface="Times New Roman" panose="02020603050405020304" pitchFamily="18" charset="0"/>
                <a:cs typeface="Times New Roman" panose="02020603050405020304" pitchFamily="18" charset="0"/>
              </a:rPr>
              <a:t>Fine Tuning</a:t>
            </a:r>
            <a:endParaRPr lang="en-US"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80394AA4-7B09-46A9-A1C5-D5E4967E4F6E}"/>
              </a:ext>
            </a:extLst>
          </p:cNvPr>
          <p:cNvSpPr>
            <a:spLocks noGrp="1"/>
          </p:cNvSpPr>
          <p:nvPr>
            <p:ph type="sldNum" sz="quarter" idx="12"/>
          </p:nvPr>
        </p:nvSpPr>
        <p:spPr/>
        <p:txBody>
          <a:bodyPr/>
          <a:lstStyle/>
          <a:p>
            <a:fld id="{18306A97-B8CA-624F-9000-22C0E8D08BB6}" type="slidenum">
              <a:rPr lang="en-US" smtClean="0"/>
              <a:pPr/>
              <a:t>7</a:t>
            </a:fld>
            <a:endParaRPr lang="en-US" dirty="0"/>
          </a:p>
        </p:txBody>
      </p:sp>
      <p:graphicFrame>
        <p:nvGraphicFramePr>
          <p:cNvPr id="3" name="Diagram 2">
            <a:extLst>
              <a:ext uri="{FF2B5EF4-FFF2-40B4-BE49-F238E27FC236}">
                <a16:creationId xmlns:a16="http://schemas.microsoft.com/office/drawing/2014/main" id="{1A0AEE45-7F26-4AD8-9F83-8764EFA78AF2}"/>
              </a:ext>
            </a:extLst>
          </p:cNvPr>
          <p:cNvGraphicFramePr/>
          <p:nvPr>
            <p:extLst>
              <p:ext uri="{D42A27DB-BD31-4B8C-83A1-F6EECF244321}">
                <p14:modId xmlns:p14="http://schemas.microsoft.com/office/powerpoint/2010/main" val="903956940"/>
              </p:ext>
            </p:extLst>
          </p:nvPr>
        </p:nvGraphicFramePr>
        <p:xfrm>
          <a:off x="1908014" y="1006793"/>
          <a:ext cx="9384663" cy="50119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2092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0CF08-2B08-4F29-B6E9-2F9602A2CAE9}"/>
              </a:ext>
            </a:extLst>
          </p:cNvPr>
          <p:cNvSpPr>
            <a:spLocks noGrp="1"/>
          </p:cNvSpPr>
          <p:nvPr>
            <p:ph type="title"/>
          </p:nvPr>
        </p:nvSpPr>
        <p:spPr>
          <a:xfrm>
            <a:off x="1590990" y="16193"/>
            <a:ext cx="10018713" cy="990600"/>
          </a:xfrm>
        </p:spPr>
        <p:txBody>
          <a:bodyPr>
            <a:normAutofit/>
          </a:bodyPr>
          <a:lstStyle/>
          <a:p>
            <a:r>
              <a:rPr lang="en-US" sz="4000" b="1" dirty="0">
                <a:latin typeface="Times New Roman" panose="02020603050405020304" pitchFamily="18" charset="0"/>
                <a:cs typeface="Times New Roman" panose="02020603050405020304" pitchFamily="18" charset="0"/>
              </a:rPr>
              <a:t>Model Performance</a:t>
            </a:r>
            <a:endParaRPr lang="en-US"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80394AA4-7B09-46A9-A1C5-D5E4967E4F6E}"/>
              </a:ext>
            </a:extLst>
          </p:cNvPr>
          <p:cNvSpPr>
            <a:spLocks noGrp="1"/>
          </p:cNvSpPr>
          <p:nvPr>
            <p:ph type="sldNum" sz="quarter" idx="12"/>
          </p:nvPr>
        </p:nvSpPr>
        <p:spPr/>
        <p:txBody>
          <a:bodyPr/>
          <a:lstStyle/>
          <a:p>
            <a:fld id="{18306A97-B8CA-624F-9000-22C0E8D08BB6}" type="slidenum">
              <a:rPr lang="en-US" smtClean="0"/>
              <a:pPr/>
              <a:t>8</a:t>
            </a:fld>
            <a:endParaRPr lang="en-US" dirty="0"/>
          </a:p>
        </p:txBody>
      </p:sp>
      <p:graphicFrame>
        <p:nvGraphicFramePr>
          <p:cNvPr id="3" name="Diagram 2">
            <a:extLst>
              <a:ext uri="{FF2B5EF4-FFF2-40B4-BE49-F238E27FC236}">
                <a16:creationId xmlns:a16="http://schemas.microsoft.com/office/drawing/2014/main" id="{1A0AEE45-7F26-4AD8-9F83-8764EFA78AF2}"/>
              </a:ext>
            </a:extLst>
          </p:cNvPr>
          <p:cNvGraphicFramePr/>
          <p:nvPr>
            <p:extLst>
              <p:ext uri="{D42A27DB-BD31-4B8C-83A1-F6EECF244321}">
                <p14:modId xmlns:p14="http://schemas.microsoft.com/office/powerpoint/2010/main" val="222610442"/>
              </p:ext>
            </p:extLst>
          </p:nvPr>
        </p:nvGraphicFramePr>
        <p:xfrm>
          <a:off x="1908014" y="1006793"/>
          <a:ext cx="9384663" cy="18583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EED4E9FD-80D8-475D-BFF1-B230377F5708}"/>
              </a:ext>
            </a:extLst>
          </p:cNvPr>
          <p:cNvGraphicFramePr/>
          <p:nvPr>
            <p:extLst>
              <p:ext uri="{D42A27DB-BD31-4B8C-83A1-F6EECF244321}">
                <p14:modId xmlns:p14="http://schemas.microsoft.com/office/powerpoint/2010/main" val="888637097"/>
              </p:ext>
            </p:extLst>
          </p:nvPr>
        </p:nvGraphicFramePr>
        <p:xfrm>
          <a:off x="2179320" y="3992881"/>
          <a:ext cx="4175760" cy="3693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431604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0CF08-2B08-4F29-B6E9-2F9602A2CAE9}"/>
              </a:ext>
            </a:extLst>
          </p:cNvPr>
          <p:cNvSpPr>
            <a:spLocks noGrp="1"/>
          </p:cNvSpPr>
          <p:nvPr>
            <p:ph type="title"/>
          </p:nvPr>
        </p:nvSpPr>
        <p:spPr>
          <a:xfrm>
            <a:off x="1590990" y="16193"/>
            <a:ext cx="10018713" cy="990600"/>
          </a:xfrm>
        </p:spPr>
        <p:txBody>
          <a:bodyPr>
            <a:normAutofit/>
          </a:bodyPr>
          <a:lstStyle/>
          <a:p>
            <a:r>
              <a:rPr lang="en-US" sz="4000" b="1" dirty="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80394AA4-7B09-46A9-A1C5-D5E4967E4F6E}"/>
              </a:ext>
            </a:extLst>
          </p:cNvPr>
          <p:cNvSpPr>
            <a:spLocks noGrp="1"/>
          </p:cNvSpPr>
          <p:nvPr>
            <p:ph type="sldNum" sz="quarter" idx="12"/>
          </p:nvPr>
        </p:nvSpPr>
        <p:spPr/>
        <p:txBody>
          <a:bodyPr/>
          <a:lstStyle/>
          <a:p>
            <a:fld id="{18306A97-B8CA-624F-9000-22C0E8D08BB6}" type="slidenum">
              <a:rPr lang="en-US" smtClean="0"/>
              <a:pPr/>
              <a:t>9</a:t>
            </a:fld>
            <a:endParaRPr lang="en-US" dirty="0"/>
          </a:p>
        </p:txBody>
      </p:sp>
      <p:graphicFrame>
        <p:nvGraphicFramePr>
          <p:cNvPr id="3" name="Diagram 2">
            <a:extLst>
              <a:ext uri="{FF2B5EF4-FFF2-40B4-BE49-F238E27FC236}">
                <a16:creationId xmlns:a16="http://schemas.microsoft.com/office/drawing/2014/main" id="{1A0AEE45-7F26-4AD8-9F83-8764EFA78AF2}"/>
              </a:ext>
            </a:extLst>
          </p:cNvPr>
          <p:cNvGraphicFramePr/>
          <p:nvPr>
            <p:extLst>
              <p:ext uri="{D42A27DB-BD31-4B8C-83A1-F6EECF244321}">
                <p14:modId xmlns:p14="http://schemas.microsoft.com/office/powerpoint/2010/main" val="1720965355"/>
              </p:ext>
            </p:extLst>
          </p:nvPr>
        </p:nvGraphicFramePr>
        <p:xfrm>
          <a:off x="1908014" y="1006793"/>
          <a:ext cx="9384663" cy="25746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31584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114123</TotalTime>
  <Words>292</Words>
  <Application>Microsoft Office PowerPoint</Application>
  <PresentationFormat>Widescreen</PresentationFormat>
  <Paragraphs>51</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Corbel</vt:lpstr>
      <vt:lpstr>Times New Roman</vt:lpstr>
      <vt:lpstr>Parallax</vt:lpstr>
      <vt:lpstr>     Lending Club</vt:lpstr>
      <vt:lpstr>Agenda</vt:lpstr>
      <vt:lpstr>Business Problem</vt:lpstr>
      <vt:lpstr>Exploratory Data Analysis</vt:lpstr>
      <vt:lpstr>Data Cleaning</vt:lpstr>
      <vt:lpstr>Models</vt:lpstr>
      <vt:lpstr>Fine Tuning</vt:lpstr>
      <vt:lpstr>Model Performance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Helen G. Barker</dc:creator>
  <cp:lastModifiedBy>Jai Dave</cp:lastModifiedBy>
  <cp:revision>1097</cp:revision>
  <dcterms:created xsi:type="dcterms:W3CDTF">2018-03-23T12:22:32Z</dcterms:created>
  <dcterms:modified xsi:type="dcterms:W3CDTF">2023-02-12T06:22:27Z</dcterms:modified>
</cp:coreProperties>
</file>