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FDDD-C823-42C9-8E80-9FFEBD189D1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BEE3-6F54-4D72-B1BD-EABE3C94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BEE3-6F54-4D72-B1BD-EABE3C944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BEE3-6F54-4D72-B1BD-EABE3C944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BEE3-6F54-4D72-B1BD-EABE3C944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BEE3-6F54-4D72-B1BD-EABE3C944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BEE3-6F54-4D72-B1BD-EABE3C944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007D-0F48-4E0D-846C-46B68599EC9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1197-4EBD-4B8A-9437-73E437CD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/>
          <a:stretch/>
        </p:blipFill>
        <p:spPr bwMode="auto">
          <a:xfrm>
            <a:off x="2372254" y="435428"/>
            <a:ext cx="4399492" cy="616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373559"/>
            <a:ext cx="5334000" cy="769441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 result for jack skull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9" t="10195" r="36173" b="23715"/>
          <a:stretch/>
        </p:blipFill>
        <p:spPr bwMode="auto">
          <a:xfrm>
            <a:off x="5745915" y="2414726"/>
            <a:ext cx="731085" cy="10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5"/>
          <a:stretch/>
        </p:blipFill>
        <p:spPr bwMode="auto">
          <a:xfrm>
            <a:off x="3772131" y="3363157"/>
            <a:ext cx="45692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9864" r="11219" b="-3251"/>
          <a:stretch/>
        </p:blipFill>
        <p:spPr>
          <a:xfrm>
            <a:off x="3249226" y="3723442"/>
            <a:ext cx="408373" cy="630315"/>
          </a:xfrm>
          <a:prstGeom prst="rect">
            <a:avLst/>
          </a:prstGeom>
        </p:spPr>
      </p:pic>
      <p:pic>
        <p:nvPicPr>
          <p:cNvPr id="11" name="Picture 1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06C25599-628E-4EB4-8BE7-DB62D6030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8" r="13176" b="12531"/>
          <a:stretch/>
        </p:blipFill>
        <p:spPr>
          <a:xfrm>
            <a:off x="2590800" y="3959440"/>
            <a:ext cx="463118" cy="536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B97CC9-D262-49CF-B30A-9E2CB7CB0D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-3462" r="6471" b="8378"/>
          <a:stretch/>
        </p:blipFill>
        <p:spPr>
          <a:xfrm>
            <a:off x="4495800" y="2858610"/>
            <a:ext cx="777536" cy="1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6857999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2" y="5638800"/>
            <a:ext cx="1625598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799" y="632430"/>
            <a:ext cx="7264402" cy="4724370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Project: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 Movie Production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Meeting Purpose: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Quarterly Status Update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Presenters: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Simon Walker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??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??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EXECUTIVE SUMMARY DASHBOARD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9762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" y="838200"/>
            <a:ext cx="43434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Produce and promote new movie: Ocean’s Five </a:t>
            </a:r>
            <a:endParaRPr lang="en-US" sz="1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Develop engaging </a:t>
            </a:r>
            <a:r>
              <a:rPr lang="en-US" sz="1400" dirty="0" smtClean="0">
                <a:solidFill>
                  <a:srgbClr val="002060"/>
                </a:solidFill>
              </a:rPr>
              <a:t>screenplay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Secure </a:t>
            </a:r>
            <a:r>
              <a:rPr lang="en-US" sz="1400" dirty="0">
                <a:solidFill>
                  <a:srgbClr val="002060"/>
                </a:solidFill>
              </a:rPr>
              <a:t>cast &amp; crew incl. the five ‘key </a:t>
            </a:r>
            <a:r>
              <a:rPr lang="en-US" sz="1400" dirty="0" smtClean="0">
                <a:solidFill>
                  <a:srgbClr val="002060"/>
                </a:solidFill>
              </a:rPr>
              <a:t>talent’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Produce </a:t>
            </a:r>
            <a:r>
              <a:rPr lang="en-US" sz="1400" dirty="0">
                <a:solidFill>
                  <a:srgbClr val="002060"/>
                </a:solidFill>
              </a:rPr>
              <a:t>movie that resonates with target </a:t>
            </a:r>
            <a:r>
              <a:rPr lang="en-US" sz="1400" dirty="0" smtClean="0">
                <a:solidFill>
                  <a:srgbClr val="002060"/>
                </a:solidFill>
              </a:rPr>
              <a:t>audience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Worldwide </a:t>
            </a:r>
            <a:r>
              <a:rPr lang="en-US" sz="1400" dirty="0">
                <a:solidFill>
                  <a:srgbClr val="002060"/>
                </a:solidFill>
              </a:rPr>
              <a:t>distribution </a:t>
            </a:r>
            <a:r>
              <a:rPr lang="en-US" sz="1400" dirty="0" smtClean="0">
                <a:solidFill>
                  <a:srgbClr val="002060"/>
                </a:solidFill>
              </a:rPr>
              <a:t>- release </a:t>
            </a:r>
            <a:r>
              <a:rPr lang="en-US" sz="1400" dirty="0">
                <a:solidFill>
                  <a:srgbClr val="002060"/>
                </a:solidFill>
              </a:rPr>
              <a:t>in top 10 key markets by Christmas </a:t>
            </a:r>
            <a:r>
              <a:rPr lang="en-US" sz="1400" dirty="0" smtClean="0">
                <a:solidFill>
                  <a:srgbClr val="002060"/>
                </a:solidFill>
              </a:rPr>
              <a:t>’18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Worldwide </a:t>
            </a:r>
            <a:r>
              <a:rPr lang="en-US" sz="1400" dirty="0">
                <a:solidFill>
                  <a:srgbClr val="002060"/>
                </a:solidFill>
              </a:rPr>
              <a:t>box office </a:t>
            </a:r>
            <a:r>
              <a:rPr lang="en-US" sz="1400" dirty="0" smtClean="0">
                <a:solidFill>
                  <a:srgbClr val="002060"/>
                </a:solidFill>
              </a:rPr>
              <a:t>receipts of </a:t>
            </a:r>
            <a:r>
              <a:rPr lang="en-US" sz="1400" dirty="0">
                <a:solidFill>
                  <a:srgbClr val="002060"/>
                </a:solidFill>
              </a:rPr>
              <a:t>$450M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43434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OBJECTIVES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571999" y="609600"/>
            <a:ext cx="4507627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STATUS SUMMARY &amp; MILESTONES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571999" y="838200"/>
            <a:ext cx="4507627" cy="1828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Screenplay completed ahead of schedule, favorable focus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Studio filming complete - ahead of schedule &amp; under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Post-production on track – soundtrack complete (under budget)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Location filming - 6 weeks behind schedule,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Relocation: Istanbul to Bangkok, over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229"/>
              </p:ext>
            </p:extLst>
          </p:nvPr>
        </p:nvGraphicFramePr>
        <p:xfrm>
          <a:off x="114298" y="3852722"/>
          <a:ext cx="8965328" cy="2933068"/>
        </p:xfrm>
        <a:graphic>
          <a:graphicData uri="http://schemas.openxmlformats.org/drawingml/2006/table">
            <a:tbl>
              <a:tblPr/>
              <a:tblGrid>
                <a:gridCol w="1455908"/>
                <a:gridCol w="574700"/>
                <a:gridCol w="689641"/>
                <a:gridCol w="644101"/>
                <a:gridCol w="676308"/>
                <a:gridCol w="721844"/>
                <a:gridCol w="564862"/>
                <a:gridCol w="419641"/>
                <a:gridCol w="3218323"/>
              </a:tblGrid>
              <a:tr h="17179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Key Deliverables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Status / % Complete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Budget ($'000)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Spend vs Budget (YTD)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Projected final budget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Risk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0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($'000)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($'000)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Creative development - Screenplay &amp; Script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5,000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(60)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4,940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Ahead of schedule, 87% strongly favorable response with target audience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Pre-Production - Assemble cast &amp; crew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50,000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2,200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52,200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Higher fees for 2 key talent &amp; Director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Production Overall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45,000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5,800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48,800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 vacancies in production crew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Location filming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30,000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6,500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34,500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Relocation from Istanbul to Bangkok due to safety concerns and crew 6 weeks behind schedule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Studio filming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15,000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(700)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14,300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 filming complete ahead of schedule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Post-production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7,000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(200)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6,800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Soundtrack recorded ahead of schedule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Campaign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5,000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-  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5,000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Agency onboard, SOW agreed and planning complete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Budget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112,000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13,540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117,740 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105%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399" y="2971800"/>
            <a:ext cx="8927227" cy="8382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New locations identified &amp; licenses secured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Bangkok filming commenced - recover some losses due to lower costs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2060"/>
                </a:solidFill>
              </a:rPr>
              <a:t>Marketing campaign SOW agreed, campaign development kick-off mid Dec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2743200"/>
            <a:ext cx="8927226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WORK IN 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3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COMMUNICATION PLAN / STAKEHOLDER ANALYSIS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9762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0400" y="6487180"/>
            <a:ext cx="2133600" cy="369332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COMMUNCATION SAMPLE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9762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0400" y="6487180"/>
            <a:ext cx="2133600" cy="369332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029" y="1099066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could be the communication to the Executives informing them of the need to relocate from Istanbul to Bangkok due to security concerns and subsequent increase in costs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ISSUE RESOLUTION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9762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0400" y="6487180"/>
            <a:ext cx="2133600" cy="369332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914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needs to address the main issue of the project </a:t>
            </a:r>
          </a:p>
          <a:p>
            <a:r>
              <a:rPr lang="en-US" dirty="0" smtClean="0"/>
              <a:t>Location filming - with increased security risks / concerns  &amp; escalating costs ($15M over original budget), needed to find an alternative location, adapt the script and reshoot some scenes, re-edit some footage in Istanbul so as to minimize wasted footage therefore minimizing losses and wasted time behind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DETAILED SCHEDULE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Image result for mgm production company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9762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0400" y="6487180"/>
            <a:ext cx="2133600" cy="369332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OCEAN’S FIVE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914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Gantt chart showing actual vs forecast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513</Words>
  <Application>Microsoft Office PowerPoint</Application>
  <PresentationFormat>On-screen Show (4:3)</PresentationFormat>
  <Paragraphs>130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Walker, Simon D</dc:creator>
  <cp:lastModifiedBy>Walker, Simon D</cp:lastModifiedBy>
  <cp:revision>8</cp:revision>
  <dcterms:created xsi:type="dcterms:W3CDTF">2017-11-26T23:50:08Z</dcterms:created>
  <dcterms:modified xsi:type="dcterms:W3CDTF">2017-11-27T01:14:17Z</dcterms:modified>
</cp:coreProperties>
</file>