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hackathon-logo.png" id="19" name="Shape 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57950" y="489125"/>
            <a:ext cx="5774200" cy="1883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8" name="Shape 10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Shape 126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hape 2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Shape 2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Shape 4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Shape 4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4" name="Shape 4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1" name="Shape 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Shape 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Shape 5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9" name="Shape 5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Shape 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Shape 6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5" name="Shape 6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Shape 6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2" name="Shape 72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Shape 9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Shape 9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4" name="Shape 9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Shape 96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2" name="Shape 10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Shape 104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3549775" y="2372975"/>
            <a:ext cx="5017500" cy="88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Topic : Chatbot</a:t>
            </a:r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5172225" y="3685275"/>
            <a:ext cx="3470700" cy="135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By 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Bharti Asrani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Juhi Naik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823850" y="2053000"/>
            <a:ext cx="5318400" cy="114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Replicability of Chatbots in Credence &amp; some Innovations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4294967295" type="body"/>
          </p:nvPr>
        </p:nvSpPr>
        <p:spPr>
          <a:xfrm>
            <a:off x="409725" y="1490400"/>
            <a:ext cx="8030700" cy="180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2000"/>
              <a:t>Forex live rates for different currencies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000"/>
              <a:t>Deal booking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b="1" lang="en" sz="2000"/>
              <a:t>Email/SMS Notifications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823850" y="2053000"/>
            <a:ext cx="5318400" cy="114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Objective Met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4294967295" type="body"/>
          </p:nvPr>
        </p:nvSpPr>
        <p:spPr>
          <a:xfrm>
            <a:off x="340525" y="1671000"/>
            <a:ext cx="8030700" cy="180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2000"/>
              <a:t>Basics of AWS Lex and Lambda learnt.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b="1" lang="en" sz="2000"/>
              <a:t>Learnt to create an application on serverless platform.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760775" y="20656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you….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310100" y="390775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500"/>
              <a:t>Holiday Bot</a:t>
            </a:r>
          </a:p>
        </p:txBody>
      </p:sp>
      <p:grpSp>
        <p:nvGrpSpPr>
          <p:cNvPr id="142" name="Shape 142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43" name="Shape 143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Shape 145"/>
          <p:cNvSpPr txBox="1"/>
          <p:nvPr>
            <p:ph idx="4294967295" type="body"/>
          </p:nvPr>
        </p:nvSpPr>
        <p:spPr>
          <a:xfrm>
            <a:off x="684900" y="1425200"/>
            <a:ext cx="7399800" cy="319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/>
              <a:t>A chatbot that provides automated customer service through a messaging platform such as Facebook Messenger.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Holiday Bot provides following services :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Flight Booking</a:t>
            </a:r>
          </a:p>
          <a:p>
            <a:pPr indent="-355600" lvl="1" marL="914400">
              <a:spcBef>
                <a:spcPts val="0"/>
              </a:spcBef>
              <a:buSzPct val="100000"/>
              <a:buChar char="○"/>
            </a:pPr>
            <a:r>
              <a:rPr lang="en" sz="2000"/>
              <a:t>Hotel Booking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Technologies Used </a:t>
            </a:r>
          </a:p>
        </p:txBody>
      </p:sp>
      <p:sp>
        <p:nvSpPr>
          <p:cNvPr id="151" name="Shape 151"/>
          <p:cNvSpPr txBox="1"/>
          <p:nvPr>
            <p:ph idx="4294967295" type="body"/>
          </p:nvPr>
        </p:nvSpPr>
        <p:spPr>
          <a:xfrm>
            <a:off x="409725" y="1490400"/>
            <a:ext cx="8030700" cy="105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800"/>
              <a:t>Amazon Lex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800"/>
              <a:t>Amazon Lambda</a:t>
            </a:r>
          </a:p>
          <a:p>
            <a:pPr indent="-342900" lvl="0" marL="457200" rtl="0"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b="1" lang="en" sz="1800"/>
              <a:t>Amazon DynamoDB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2000"/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2929" l="6292" r="55939" t="-2930"/>
          <a:stretch/>
        </p:blipFill>
        <p:spPr>
          <a:xfrm>
            <a:off x="109362" y="2643175"/>
            <a:ext cx="3115275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4">
            <a:alphaModFix/>
          </a:blip>
          <a:srcRect b="2349" l="52674" r="2219" t="-2350"/>
          <a:stretch/>
        </p:blipFill>
        <p:spPr>
          <a:xfrm>
            <a:off x="3359125" y="2677425"/>
            <a:ext cx="372065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.png" id="154" name="Shape 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4275" y="2711675"/>
            <a:ext cx="1841450" cy="20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4294967295" type="body"/>
          </p:nvPr>
        </p:nvSpPr>
        <p:spPr>
          <a:xfrm>
            <a:off x="409725" y="1490400"/>
            <a:ext cx="8030700" cy="1187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2000"/>
          </a:p>
        </p:txBody>
      </p:sp>
      <p:pic>
        <p:nvPicPr>
          <p:cNvPr descr="aws lex.jpg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300" y="403600"/>
            <a:ext cx="7657325" cy="46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it works???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87" y="662375"/>
            <a:ext cx="8781826" cy="34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It's time for a live demo….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23850" y="2053000"/>
            <a:ext cx="5318400" cy="114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Chatbots as powerful tools/Why Chatbots?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4294967295" type="body"/>
          </p:nvPr>
        </p:nvSpPr>
        <p:spPr>
          <a:xfrm>
            <a:off x="409725" y="1490400"/>
            <a:ext cx="8030700" cy="105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000"/>
              <a:t>Chatbot : Convenience and Simplicity.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000"/>
              <a:t>Applications :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 sz="2000"/>
              <a:t>Customer Support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 sz="2000"/>
              <a:t>Sales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 sz="2000"/>
              <a:t>Personal Finance Assistant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 sz="2000"/>
              <a:t>Schedule a meeting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 sz="2000"/>
              <a:t>News</a:t>
            </a:r>
          </a:p>
          <a:p>
            <a:pPr indent="-355600" lvl="1" marL="914400" rtl="0">
              <a:spcBef>
                <a:spcPts val="0"/>
              </a:spcBef>
              <a:spcAft>
                <a:spcPts val="800"/>
              </a:spcAft>
              <a:buSzPct val="100000"/>
              <a:buChar char="○"/>
            </a:pPr>
            <a:r>
              <a:rPr b="1" lang="en" sz="2000"/>
              <a:t>Send Money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