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c7205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c7205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c7205b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c7205b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ac7205b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ac7205b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400" y="338675"/>
            <a:ext cx="3670500" cy="10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汽</a:t>
            </a:r>
            <a:r>
              <a:rPr lang="zh-TW">
                <a:solidFill>
                  <a:srgbClr val="FF0000"/>
                </a:solidFill>
              </a:rPr>
              <a:t>缸</a:t>
            </a:r>
            <a:r>
              <a:rPr lang="zh-TW"/>
              <a:t>組簡報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400" y="3247675"/>
            <a:ext cx="33948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指導教授：	毛彥傑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組長：		40923209盧詩婷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組員：		40923221陳致儒</a:t>
            </a:r>
            <a:endParaRPr sz="2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40923218陳柏宇</a:t>
            </a:r>
            <a:endParaRPr sz="2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40923211陳廷翰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4650"/>
            <a:ext cx="2238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20"/>
              <a:t>前</a:t>
            </a:r>
            <a:r>
              <a:rPr lang="zh-TW" sz="4020">
                <a:solidFill>
                  <a:srgbClr val="FF9900"/>
                </a:solidFill>
              </a:rPr>
              <a:t>情</a:t>
            </a:r>
            <a:endParaRPr sz="402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20"/>
              <a:t>提要</a:t>
            </a:r>
            <a:endParaRPr sz="4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92925"/>
            <a:ext cx="85206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重新測量三個坐姿的數據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213" y="2531700"/>
            <a:ext cx="919425" cy="22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950" y="2364400"/>
            <a:ext cx="3599069" cy="24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9500" y="2571750"/>
            <a:ext cx="1292800" cy="224690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629363" y="2116600"/>
            <a:ext cx="9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</a:t>
            </a:r>
            <a:r>
              <a:rPr lang="zh-TW"/>
              <a:t>坐姿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260475" y="2116600"/>
            <a:ext cx="9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高坐姿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952300" y="2116600"/>
            <a:ext cx="9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低</a:t>
            </a:r>
            <a:r>
              <a:rPr lang="zh-TW"/>
              <a:t>坐姿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84650"/>
            <a:ext cx="2238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20">
                <a:solidFill>
                  <a:srgbClr val="6D9EEB"/>
                </a:solidFill>
              </a:rPr>
              <a:t>本</a:t>
            </a:r>
            <a:r>
              <a:rPr lang="zh-TW" sz="4020"/>
              <a:t>次</a:t>
            </a:r>
            <a:endParaRPr sz="4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20"/>
              <a:t>內容</a:t>
            </a:r>
            <a:endParaRPr sz="402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92925"/>
            <a:ext cx="32877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將上次重新測量的所有數據重新計算過後，導入Excel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225" y="1837000"/>
            <a:ext cx="2204299" cy="306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175" y="91837"/>
            <a:ext cx="2406574" cy="236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613" y="2571750"/>
            <a:ext cx="3140375" cy="19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667588" y="4547525"/>
            <a:ext cx="3140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可以得出當角度為109度時，最大壓力值為71.43Kg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84650"/>
            <a:ext cx="2238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20"/>
              <a:t>下</a:t>
            </a:r>
            <a:r>
              <a:rPr lang="zh-TW" sz="4020">
                <a:solidFill>
                  <a:srgbClr val="6AA84F"/>
                </a:solidFill>
              </a:rPr>
              <a:t>集</a:t>
            </a:r>
            <a:endParaRPr sz="402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20"/>
              <a:t>預告</a:t>
            </a:r>
            <a:endParaRPr sz="402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92925"/>
            <a:ext cx="32877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得出預壓值後，就可以開始找廠商訂製氣壓桿了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