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F9696-81A7-40E4-B541-F2E3048878A3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73AF6-D54A-43E7-9B03-5DD60A1F8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71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dfb048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dfb048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61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ac7205b4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ac7205b4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6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dfb048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dfb048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3dfb048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3dfb048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dfb0482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dfb0482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3dfb0482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3dfb0482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dfb0482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3dfb0482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dfb0482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3dfb0482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3dfb0482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3dfb0482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90121-9803-4C38-BF28-3C09C54B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69A5AC-67FB-40E4-9467-92FFE913D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19CFDB-95E6-43B7-8FD3-B1E6A5C0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25E481-9984-4D61-A3F3-E7701A25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92294-7351-41FC-AC37-76787957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17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3A7A4-9225-4D01-AE62-61E6C8F4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BD55A9-C3F5-4B01-B6EA-25A858813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34D932-3358-41AA-90AF-90D9DBD9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915A8E-DD71-470E-8D35-335EBF87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883B78-DAF5-47F2-8B90-CDE75551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42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FFAEE6-C81D-4E1A-BB7B-98E26E97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FF63B-DA11-4B6D-91B8-37B581BA5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4FC5C-EC9A-48E2-8903-F9202DFA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F7492E-6123-4FD3-93E2-F1B898B6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614609-A219-4D10-8BF1-96E91A6E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099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15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63D25-7999-469A-9EEA-152346BF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EF6339-9E1A-4230-83F9-C43E9D3E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98161B-EB0D-4B40-BB46-C2F756A5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C8AD9D-B04C-405C-9A7D-69848720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F8848-5520-48D7-9167-5E5019B4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69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C9257-4F6B-464F-9497-46E07204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1F3676-04E4-4DC8-973B-7A90D04B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803AD4-0CCC-486A-8A6D-81FA4D39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7AA06E-046E-458C-ACCA-3BF30F25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3ECC1F-17BB-4798-9504-524EFF00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62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D4FAA-E375-463F-B574-AA3902D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8F8C0-B936-4323-AD96-8A79774B9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E6F71D-BB23-4947-BF6A-030012DE8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270D15-FD90-4F1C-89B4-58664A2C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916E24-1FE3-479D-A5A3-557DD12F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FB5288-FE41-413A-BEE9-0D053E98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9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DE639-9B63-477A-8C32-91959FE9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44DE64-51D6-4AD5-A6F0-8D2A1DA19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9479DC-F80A-4084-A854-FC0D126B9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F103E9-A824-4229-A6F2-6B7E9F1C1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4D6AA2-DC66-4F66-BCA9-F99C46CDC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5B995E-B476-4AAC-AFFB-F5EAF8A9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157E94-8ACA-4A15-A831-DBCDE6BE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5453BD-D7ED-4A9A-9739-2AB1D908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618F2-6EEF-4951-ACC7-7F148E58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C278434-B29D-4120-8229-6BC3A8B3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D4C64C-832C-45AF-AA86-1FC65C1F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5328D-77B8-423F-96A7-BF33BDF3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03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C661A2-ABBB-4224-97FB-5887786C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78F6D8-9E20-4B7F-8326-05EDED27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44C085-9840-491A-9C5B-C5F23B20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1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4EAA0-F008-4348-8ECA-E0A1EDA4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8374DC-1916-4AF9-9AB7-384D33AD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C2CD12-AA68-4FCB-972D-1F72B2134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82CF44-390C-4801-927E-6C48C246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1D267B-4E87-46D9-9FA5-0D5B32C5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D572B-9ED5-4CA1-852D-1452FD39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87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736FE-E675-4B78-8C51-F7BAFBF1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118262-D8C2-4377-813E-2E2D53309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C55716-8B93-4D96-A460-F728BD9F3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124EA3-B483-4C48-8D72-26B61B23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27BBAA-0D85-4BCD-A38A-7D292333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893AC7-BA39-4296-8A21-AAE710AA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27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505ADB-F6F5-4476-8785-1F12D325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2D5FFA-F743-4BCD-AF49-F4A5D9EB2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4BE4E-7EF6-4371-8029-C5022B531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5601-4321-4570-B440-B29327AA6BC3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E9CB14-8E53-4BC3-94C1-41C7536A3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AEDECA-8BF3-4AB2-B4F5-36A841E61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96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sspring.com.tw/pl3979944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df-gasstrut.com/cate20140730101844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4533" y="451567"/>
            <a:ext cx="4894000" cy="137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zh-TW"/>
              <a:t>汽</a:t>
            </a:r>
            <a:r>
              <a:rPr lang="zh-TW">
                <a:solidFill>
                  <a:srgbClr val="FF0000"/>
                </a:solidFill>
              </a:rPr>
              <a:t>缸</a:t>
            </a:r>
            <a:r>
              <a:rPr lang="zh-TW"/>
              <a:t>組簡報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64533" y="4330233"/>
            <a:ext cx="4526400" cy="220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algn="l">
              <a:spcBef>
                <a:spcPts val="0"/>
              </a:spcBef>
            </a:pPr>
            <a:r>
              <a:rPr lang="zh-TW" altLang="en-US" sz="3200" dirty="0">
                <a:solidFill>
                  <a:schemeClr val="dk1"/>
                </a:solidFill>
              </a:rPr>
              <a:t>指導教授：毛彥傑</a:t>
            </a:r>
            <a:endParaRPr sz="3200" dirty="0">
              <a:solidFill>
                <a:schemeClr val="dk1"/>
              </a:solidFill>
            </a:endParaRPr>
          </a:p>
          <a:p>
            <a:pPr algn="l">
              <a:spcBef>
                <a:spcPts val="0"/>
              </a:spcBef>
            </a:pPr>
            <a:r>
              <a:rPr lang="zh-TW" altLang="en-US" sz="3200" dirty="0">
                <a:solidFill>
                  <a:schemeClr val="dk1"/>
                </a:solidFill>
              </a:rPr>
              <a:t>組長：</a:t>
            </a:r>
            <a:r>
              <a:rPr lang="en-US" altLang="zh-TW" sz="3200" dirty="0">
                <a:solidFill>
                  <a:schemeClr val="dk1"/>
                </a:solidFill>
              </a:rPr>
              <a:t>40923209</a:t>
            </a:r>
            <a:r>
              <a:rPr lang="zh-TW" altLang="en-US" sz="3200" dirty="0">
                <a:solidFill>
                  <a:schemeClr val="dk1"/>
                </a:solidFill>
              </a:rPr>
              <a:t>盧詩婷</a:t>
            </a:r>
            <a:endParaRPr sz="3200" dirty="0">
              <a:solidFill>
                <a:schemeClr val="dk1"/>
              </a:solidFill>
            </a:endParaRPr>
          </a:p>
          <a:p>
            <a:pPr algn="l">
              <a:spcBef>
                <a:spcPts val="0"/>
              </a:spcBef>
            </a:pPr>
            <a:r>
              <a:rPr lang="zh-TW" altLang="en-US" sz="3200" dirty="0">
                <a:solidFill>
                  <a:schemeClr val="dk1"/>
                </a:solidFill>
              </a:rPr>
              <a:t>組員：</a:t>
            </a:r>
            <a:r>
              <a:rPr lang="en-US" altLang="zh-TW" sz="3200" dirty="0">
                <a:solidFill>
                  <a:schemeClr val="dk1"/>
                </a:solidFill>
              </a:rPr>
              <a:t>40923221</a:t>
            </a:r>
            <a:r>
              <a:rPr lang="zh-TW" altLang="en-US" sz="3200" dirty="0">
                <a:solidFill>
                  <a:schemeClr val="dk1"/>
                </a:solidFill>
              </a:rPr>
              <a:t>陳致儒  </a:t>
            </a:r>
            <a:r>
              <a:rPr lang="en-US" altLang="zh-TW" sz="3200" dirty="0">
                <a:solidFill>
                  <a:schemeClr val="dk1"/>
                </a:solidFill>
              </a:rPr>
              <a:t>	</a:t>
            </a:r>
            <a:r>
              <a:rPr lang="zh-TW" altLang="en-US" sz="3200" dirty="0">
                <a:solidFill>
                  <a:schemeClr val="dk1"/>
                </a:solidFill>
              </a:rPr>
              <a:t>   </a:t>
            </a:r>
            <a:r>
              <a:rPr lang="en-US" altLang="zh-TW" sz="3200" dirty="0">
                <a:solidFill>
                  <a:schemeClr val="dk1"/>
                </a:solidFill>
              </a:rPr>
              <a:t>40923218</a:t>
            </a:r>
            <a:r>
              <a:rPr lang="zh-TW" altLang="en-US" sz="3200" dirty="0">
                <a:solidFill>
                  <a:schemeClr val="dk1"/>
                </a:solidFill>
              </a:rPr>
              <a:t>陳柏宇</a:t>
            </a:r>
            <a:r>
              <a:rPr lang="en-US" altLang="zh-TW" sz="3200" dirty="0">
                <a:solidFill>
                  <a:schemeClr val="dk1"/>
                </a:solidFill>
              </a:rPr>
              <a:t>	</a:t>
            </a:r>
            <a:r>
              <a:rPr lang="zh-TW" altLang="en-US" sz="3200" dirty="0">
                <a:solidFill>
                  <a:schemeClr val="dk1"/>
                </a:solidFill>
              </a:rPr>
              <a:t>   </a:t>
            </a:r>
            <a:r>
              <a:rPr lang="en-US" altLang="zh-TW" sz="3200" dirty="0">
                <a:solidFill>
                  <a:schemeClr val="dk1"/>
                </a:solidFill>
              </a:rPr>
              <a:t>40923211</a:t>
            </a:r>
            <a:r>
              <a:rPr lang="zh-TW" altLang="en-US" sz="3200" dirty="0">
                <a:solidFill>
                  <a:schemeClr val="dk1"/>
                </a:solidFill>
              </a:rPr>
              <a:t>陳廷翰</a:t>
            </a:r>
            <a:endParaRPr sz="3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2;p15">
            <a:extLst>
              <a:ext uri="{FF2B5EF4-FFF2-40B4-BE49-F238E27FC236}">
                <a16:creationId xmlns:a16="http://schemas.microsoft.com/office/drawing/2014/main" id="{7487678D-3F3A-4833-96A4-07B1FAA7DB24}"/>
              </a:ext>
            </a:extLst>
          </p:cNvPr>
          <p:cNvSpPr txBox="1">
            <a:spLocks/>
          </p:cNvSpPr>
          <p:nvPr/>
        </p:nvSpPr>
        <p:spPr>
          <a:xfrm>
            <a:off x="83103" y="0"/>
            <a:ext cx="2984800" cy="13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buSzPts val="990"/>
            </a:pPr>
            <a:r>
              <a:rPr lang="zh-TW" altLang="en-US" sz="5360" dirty="0">
                <a:solidFill>
                  <a:srgbClr val="92D050"/>
                </a:solidFill>
              </a:rPr>
              <a:t>下</a:t>
            </a:r>
            <a:r>
              <a:rPr lang="zh-TW" altLang="en-US" sz="5360" dirty="0"/>
              <a:t>次</a:t>
            </a:r>
          </a:p>
          <a:p>
            <a:pPr>
              <a:buSzPts val="990"/>
            </a:pPr>
            <a:r>
              <a:rPr lang="zh-TW" altLang="en-US" sz="5360" dirty="0"/>
              <a:t>內容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398673-9EB0-4F80-A40C-2AD879DDC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771765"/>
            <a:ext cx="11360800" cy="4555200"/>
          </a:xfrm>
        </p:spPr>
        <p:txBody>
          <a:bodyPr/>
          <a:lstStyle/>
          <a:p>
            <a:r>
              <a:rPr lang="zh-TW" altLang="en-US" dirty="0"/>
              <a:t>從找到的廠家中，並打電話到廠家了解資訊，然後討論擇一</a:t>
            </a:r>
          </a:p>
        </p:txBody>
      </p:sp>
      <p:pic>
        <p:nvPicPr>
          <p:cNvPr id="1026" name="Picture 2" descr="臺北市商業處-聯絡資訊">
            <a:extLst>
              <a:ext uri="{FF2B5EF4-FFF2-40B4-BE49-F238E27FC236}">
                <a16:creationId xmlns:a16="http://schemas.microsoft.com/office/drawing/2014/main" id="{9A21F9C5-C2BD-4F31-AA07-CB0072B2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116" y="-539932"/>
            <a:ext cx="6483763" cy="559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37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15600" y="246200"/>
            <a:ext cx="2984800" cy="13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zh-TW" altLang="en-US" sz="5360" dirty="0">
                <a:solidFill>
                  <a:srgbClr val="6D9EEB"/>
                </a:solidFill>
              </a:rPr>
              <a:t>上</a:t>
            </a:r>
            <a:r>
              <a:rPr lang="zh-TW" altLang="en-US" sz="5360" dirty="0"/>
              <a:t>次</a:t>
            </a:r>
            <a:endParaRPr sz="5360" dirty="0"/>
          </a:p>
          <a:p>
            <a:pPr>
              <a:buSzPts val="990"/>
            </a:pPr>
            <a:r>
              <a:rPr lang="zh-TW" altLang="en-US" sz="5360" dirty="0"/>
              <a:t>內容</a:t>
            </a:r>
            <a:endParaRPr sz="5360"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15600" y="2123900"/>
            <a:ext cx="4383600" cy="39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zh-TW" dirty="0"/>
              <a:t>將上次重新測量的所有數據重新計算過後，導入Excel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8301" y="2449333"/>
            <a:ext cx="2939065" cy="409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567" y="122450"/>
            <a:ext cx="3208765" cy="315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151" y="3429001"/>
            <a:ext cx="4187167" cy="263436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890117" y="6063367"/>
            <a:ext cx="41872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zh-TW" altLang="en-US" sz="1333"/>
              <a:t>可以得出當角度為</a:t>
            </a:r>
            <a:r>
              <a:rPr lang="en-US" altLang="zh-TW" sz="1333"/>
              <a:t>109</a:t>
            </a:r>
            <a:r>
              <a:rPr lang="zh-TW" altLang="en-US" sz="1333"/>
              <a:t>度時，最大壓力值為</a:t>
            </a:r>
            <a:r>
              <a:rPr lang="en-US" altLang="zh-TW" sz="1333"/>
              <a:t>71.43Kg</a:t>
            </a:r>
            <a:endParaRPr sz="1333"/>
          </a:p>
        </p:txBody>
      </p:sp>
    </p:spTree>
    <p:extLst>
      <p:ext uri="{BB962C8B-B14F-4D97-AF65-F5344CB8AC3E}">
        <p14:creationId xmlns:p14="http://schemas.microsoft.com/office/powerpoint/2010/main" val="30720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93367" y="5669133"/>
            <a:ext cx="11283200" cy="9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zh-TW"/>
              <a:t>url: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http://www.gasspring.com.tw/pl3979944.html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399" y="0"/>
            <a:ext cx="11693136" cy="56691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2;p15">
            <a:extLst>
              <a:ext uri="{FF2B5EF4-FFF2-40B4-BE49-F238E27FC236}">
                <a16:creationId xmlns:a16="http://schemas.microsoft.com/office/drawing/2014/main" id="{7487678D-3F3A-4833-96A4-07B1FAA7DB24}"/>
              </a:ext>
            </a:extLst>
          </p:cNvPr>
          <p:cNvSpPr txBox="1">
            <a:spLocks/>
          </p:cNvSpPr>
          <p:nvPr/>
        </p:nvSpPr>
        <p:spPr>
          <a:xfrm>
            <a:off x="83103" y="0"/>
            <a:ext cx="2984800" cy="13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buSzPts val="990"/>
            </a:pPr>
            <a:r>
              <a:rPr lang="zh-TW" altLang="en-US" sz="5360" dirty="0">
                <a:solidFill>
                  <a:srgbClr val="FF0000"/>
                </a:solidFill>
              </a:rPr>
              <a:t>本</a:t>
            </a:r>
            <a:r>
              <a:rPr lang="zh-TW" altLang="en-US" sz="5360" dirty="0"/>
              <a:t>次</a:t>
            </a:r>
          </a:p>
          <a:p>
            <a:pPr>
              <a:buSzPts val="990"/>
            </a:pPr>
            <a:r>
              <a:rPr lang="zh-TW" altLang="en-US" sz="5360" dirty="0"/>
              <a:t>內容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801" y="0"/>
            <a:ext cx="73273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36" y="0"/>
            <a:ext cx="1135192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900"/>
            <a:ext cx="12018768" cy="6664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582200" y="5387733"/>
            <a:ext cx="11194400" cy="7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zh-TW"/>
              <a:t>url: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https://www.wdf-gasstrut.com/cate20140730101844.html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701" y="0"/>
            <a:ext cx="10575135" cy="523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84092"/>
            <a:ext cx="12192001" cy="6689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8259200" y="1746567"/>
            <a:ext cx="3517200" cy="434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zh-TW"/>
              <a:t>蝦皮不推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34" y="593383"/>
            <a:ext cx="6969433" cy="617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120</Words>
  <Application>Microsoft Office PowerPoint</Application>
  <PresentationFormat>寬螢幕</PresentationFormat>
  <Paragraphs>16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汽缸組簡報</vt:lpstr>
      <vt:lpstr>上次 內容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助行器</dc:title>
  <dc:creator>User</dc:creator>
  <cp:lastModifiedBy>User</cp:lastModifiedBy>
  <cp:revision>19</cp:revision>
  <dcterms:created xsi:type="dcterms:W3CDTF">2022-03-17T03:14:09Z</dcterms:created>
  <dcterms:modified xsi:type="dcterms:W3CDTF">2022-04-13T05:26:49Z</dcterms:modified>
</cp:coreProperties>
</file>