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5:22.0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0,'506'381,"-503"-379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8:16.919"/>
    </inkml:context>
    <inkml:brush xml:id="br0">
      <inkml:brushProperty name="width" value="0.025" units="cm"/>
      <inkml:brushProperty name="height" value="0.025" units="cm"/>
      <inkml:brushProperty name="color" value="#FFC114"/>
      <inkml:brushProperty name="ignorePressure" value="1"/>
    </inkml:brush>
  </inkml:definitions>
  <inkml:trace contextRef="#ctx0" brushRef="#br0">1 0,'390'2010,"-389"-2006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8:42.504"/>
    </inkml:context>
    <inkml:brush xml:id="br0">
      <inkml:brushProperty name="width" value="0.025" units="cm"/>
      <inkml:brushProperty name="height" value="0.025" units="cm"/>
      <inkml:brushProperty name="color" value="#FFC114"/>
      <inkml:brushProperty name="ignorePressure" value="1"/>
    </inkml:brush>
  </inkml:definitions>
  <inkml:trace contextRef="#ctx0" brushRef="#br0">581 1,'-576'403,"572"-400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8:46.134"/>
    </inkml:context>
    <inkml:brush xml:id="br0">
      <inkml:brushProperty name="width" value="0.025" units="cm"/>
      <inkml:brushProperty name="height" value="0.025" units="cm"/>
      <inkml:brushProperty name="color" value="#FFC114"/>
      <inkml:brushProperty name="ignorePressure" value="1"/>
    </inkml:brush>
  </inkml:definitions>
  <inkml:trace contextRef="#ctx0" brushRef="#br0">15 31,'-14'9,"16"-10,27-19,-6 4,-20 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9:10.482"/>
    </inkml:context>
    <inkml:brush xml:id="br0">
      <inkml:brushProperty name="width" value="0.025" units="cm"/>
      <inkml:brushProperty name="height" value="0.025" units="cm"/>
      <inkml:brushProperty name="color" value="#FFC114"/>
      <inkml:brushProperty name="ignorePressure" value="1"/>
    </inkml:brush>
  </inkml:definitions>
  <inkml:trace contextRef="#ctx0" brushRef="#br0">129 0,'-129'2464,"129"-2459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9:41.883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1,'461'0,"-455"0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9:42.977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548 1,'-543'0,"538"0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9:43.970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1,'685'0,"-680"0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9:44.57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1,'256'0,"-251"0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9:47.36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0,'610'0,"-634"0,12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0:02.11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0,'690'0,"-684"0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5:40.6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0,'256'2092,"-255"-2087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0:03.34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1017 0,'-1015'0,"1014"0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0:04.29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0,'880'0,"-879"0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1:22.90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0,'753'0,"-747"0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1:27.6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1,'714'0,"-710"0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1:42.67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1,'676'0,"-668"0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1:45.70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1:47.57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1,'665'0,"-659"0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2:00.21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0 149,'590'0,"-584"0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2:03.73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0 177,'693'0,"-688"0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2:13.80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0 177,'631'0,"-625"0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5:56.93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274 0,'-273'1720,"273"-1716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2:20.36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0 171,'618'0,"-613"0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3:15.174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58,'485'0,"-477"0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3:26.82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58,'335'0,"-332"0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3:32.46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65,'330'0,"-326"0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3:43.00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0,'-262'0,"257"0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3:47.85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342 1,'-336'0,"331"0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3:53.14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0,'-324'0,"319"0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4:09.85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269 102,'-263'0,"258"0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4:13.45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331 165,'-325'0,"320"0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45:13.87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1,'-314'0,"303"0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6:29.2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1,'256'2087,"-256"-2082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6:48.12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581 1,'-577'346,"574"-344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6:58.54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298 0,'-297'2418,"296"-2412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7:28.228"/>
    </inkml:context>
    <inkml:brush xml:id="br0">
      <inkml:brushProperty name="width" value="0.025" units="cm"/>
      <inkml:brushProperty name="height" value="0.025" units="cm"/>
      <inkml:brushProperty name="color" value="#FFC114"/>
      <inkml:brushProperty name="ignorePressure" value="1"/>
    </inkml:brush>
  </inkml:definitions>
  <inkml:trace contextRef="#ctx0" brushRef="#br0">152 0,'-151'1733,"151"-1730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7:41.324"/>
    </inkml:context>
    <inkml:brush xml:id="br0">
      <inkml:brushProperty name="width" value="0.025" units="cm"/>
      <inkml:brushProperty name="height" value="0.025" units="cm"/>
      <inkml:brushProperty name="color" value="#FFC114"/>
      <inkml:brushProperty name="ignorePressure" value="1"/>
    </inkml:brush>
  </inkml:definitions>
  <inkml:trace contextRef="#ctx0" brushRef="#br0">0 1,'410'2106,"-410"-2103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05:37:55.986"/>
    </inkml:context>
    <inkml:brush xml:id="br0">
      <inkml:brushProperty name="width" value="0.025" units="cm"/>
      <inkml:brushProperty name="height" value="0.025" units="cm"/>
      <inkml:brushProperty name="color" value="#FFC114"/>
      <inkml:brushProperty name="ignorePressure" value="1"/>
    </inkml:brush>
  </inkml:definitions>
  <inkml:trace contextRef="#ctx0" brushRef="#br0">1 1,'545'367,"-542"-364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9548B-BB57-0BFA-B12E-F82543C13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0CC948-23AB-1034-AA96-A9651947E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CB923-4EE4-F0AD-F871-8A45F26A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AD3-8857-43BB-9737-DAA4DD035D28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22D29A-667E-B1EE-E33C-342B969F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64291B-B960-2426-3842-97E48AF8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912-30B1-47F4-92AE-34E708C0B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0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7A0A3-FBB1-24FA-A6AF-EF9AB873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B78E1C-F71A-BD9E-A5F9-2634A0C0C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A13284-BEB7-4ED8-35CE-F2DFB659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AD3-8857-43BB-9737-DAA4DD035D28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8DE88E-4F37-71DE-E865-7F3855A5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02A724-AD37-47AD-EF60-4011C652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912-30B1-47F4-92AE-34E708C0B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25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A64BE38-2F72-7EDD-955A-F4390BB70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AEC57-EB7C-F74A-A4F5-9DF00E74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B12B5E-7EE3-3021-0F1A-DE406CF9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AD3-8857-43BB-9737-DAA4DD035D28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B37E64-005C-62D6-1BA4-C3F10818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7B4969-14F5-D8B1-AA5D-57222F6B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912-30B1-47F4-92AE-34E708C0B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05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D5D8D-6F12-86B7-58E2-65C44A47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715AB-DFDE-56F5-31E3-23AA9E818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370D78-35FB-5458-256D-305B01EB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AD3-8857-43BB-9737-DAA4DD035D28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A8DBE-D137-85B3-8AF2-8C147068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F0049A-F151-481B-2DB2-7F4C157D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912-30B1-47F4-92AE-34E708C0B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81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1530-C6C0-12F2-529C-5A0D8479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5B8095-7B38-70CC-E21D-51DC38B19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B5A971-7BD3-92E9-287F-426F5DFF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AD3-8857-43BB-9737-DAA4DD035D28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119427-9D7C-EFA4-80BF-D02575CD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260488-3159-57B5-B513-597ED9FB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912-30B1-47F4-92AE-34E708C0B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60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8358-B54E-CC59-7D64-01B28AAB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24448-3AC3-E75C-1ED5-825BE6B9F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174C05-482B-A8C8-7D4B-E66AD2A2B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980C10-765F-F38B-6330-3FDBFD2F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AD3-8857-43BB-9737-DAA4DD035D28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6EE2BB-8518-892F-1F4A-150BEFC2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0C3E0E-E786-677F-5B05-A2E312DA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912-30B1-47F4-92AE-34E708C0B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6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098A5-A2F5-3887-3566-07CF93AB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326457-45D6-2D38-0FD1-DD3DEC938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ED41A5-F423-15ED-3F6D-4BE7FD09D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8A4ECB-D107-EF1E-C9D1-B9B0362F8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C2A0B3-8ACE-1BD1-4255-37925F80C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B7F4DC-4340-1FBA-D088-55CF8276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AD3-8857-43BB-9737-DAA4DD035D28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846430-9FB0-11DE-8CE9-17211320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85F5BE-4AA4-D244-D251-4D5C9233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912-30B1-47F4-92AE-34E708C0B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20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CBE75-BEEE-C157-8F7F-A5925E1E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844F49-1989-5777-503B-53DCDB50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AD3-8857-43BB-9737-DAA4DD035D28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022C92-6A2F-915B-3143-088E00EE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56B72C-035B-A3DC-4768-BCFA3F13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912-30B1-47F4-92AE-34E708C0B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68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DF4D9E-5D2D-8DAF-8EAF-997C3FFE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AD3-8857-43BB-9737-DAA4DD035D28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D81CF5-7DB3-3632-B4F1-92D54417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F8D770-B25A-F8CB-82A0-D00EF162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912-30B1-47F4-92AE-34E708C0B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15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D8C073-D0CB-1023-64D0-867BD481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2E2FEE-0C3D-9677-37C4-E96B4155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E8F522-4156-F643-3499-CB9F528FC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288A4D-FF45-2CAD-A8D8-0BBA26D8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AD3-8857-43BB-9737-DAA4DD035D28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953DCC-A6A3-9BB4-3F09-1123C7F7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F4A931-E21C-68C4-0A65-060E1FAA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912-30B1-47F4-92AE-34E708C0B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73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BFFA-EBE0-F349-4576-E13B0B41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A0EE80-FC16-0E15-8868-A66B6EAA6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30CE84-8520-F2E8-6281-0BA2D344D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196F2E-0C39-245B-CDD2-CC0CA4E4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AD3-8857-43BB-9737-DAA4DD035D28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1E6CE6-5C95-79C8-EEC6-4A2B41AB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BEB694-C862-EAF6-C658-7A2A72DC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9912-30B1-47F4-92AE-34E708C0B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24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CDFD59-986E-90BF-430D-2E9D40EF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8D145C-1471-852C-F2C7-5B203AEE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C369C2-7742-6619-94FE-FEA0554A0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2AD3-8857-43BB-9737-DAA4DD035D28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DBC4E6-3E26-C165-53C8-15C052E12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FE5365-9818-7128-C06E-2AE5FC87B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49912-30B1-47F4-92AE-34E708C0B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1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3.png"/><Relationship Id="rId42" Type="http://schemas.openxmlformats.org/officeDocument/2006/relationships/customXml" Target="../ink/ink20.xml"/><Relationship Id="rId47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customXml" Target="../ink/ink33.xml"/><Relationship Id="rId16" Type="http://schemas.openxmlformats.org/officeDocument/2006/relationships/customXml" Target="../ink/ink7.xml"/><Relationship Id="rId11" Type="http://schemas.openxmlformats.org/officeDocument/2006/relationships/image" Target="../media/image8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1.png"/><Relationship Id="rId40" Type="http://schemas.openxmlformats.org/officeDocument/2006/relationships/customXml" Target="../ink/ink19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79" Type="http://schemas.openxmlformats.org/officeDocument/2006/relationships/customXml" Target="../ink/ink39.xml"/><Relationship Id="rId5" Type="http://schemas.openxmlformats.org/officeDocument/2006/relationships/image" Target="../media/image5.png"/><Relationship Id="rId61" Type="http://schemas.openxmlformats.org/officeDocument/2006/relationships/image" Target="../media/image33.png"/><Relationship Id="rId19" Type="http://schemas.openxmlformats.org/officeDocument/2006/relationships/image" Target="../media/image1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6.png"/><Relationship Id="rId30" Type="http://schemas.openxmlformats.org/officeDocument/2006/relationships/customXml" Target="../ink/ink14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7.png"/><Relationship Id="rId77" Type="http://schemas.openxmlformats.org/officeDocument/2006/relationships/customXml" Target="../ink/ink38.xml"/><Relationship Id="rId8" Type="http://schemas.openxmlformats.org/officeDocument/2006/relationships/customXml" Target="../ink/ink3.xml"/><Relationship Id="rId51" Type="http://schemas.openxmlformats.org/officeDocument/2006/relationships/image" Target="../media/image28.png"/><Relationship Id="rId72" Type="http://schemas.openxmlformats.org/officeDocument/2006/relationships/customXml" Target="../ink/ink35.xml"/><Relationship Id="rId80" Type="http://schemas.openxmlformats.org/officeDocument/2006/relationships/image" Target="../media/image42.png"/><Relationship Id="rId3" Type="http://schemas.openxmlformats.org/officeDocument/2006/relationships/image" Target="../media/image4.jp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20" Type="http://schemas.openxmlformats.org/officeDocument/2006/relationships/customXml" Target="../ink/ink9.xml"/><Relationship Id="rId41" Type="http://schemas.openxmlformats.org/officeDocument/2006/relationships/image" Target="../media/image23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4.xml"/><Relationship Id="rId31" Type="http://schemas.openxmlformats.org/officeDocument/2006/relationships/image" Target="../media/image18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5.png"/><Relationship Id="rId73" Type="http://schemas.openxmlformats.org/officeDocument/2006/relationships/image" Target="../media/image39.png"/><Relationship Id="rId78" Type="http://schemas.openxmlformats.org/officeDocument/2006/relationships/image" Target="../media/image41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9" Type="http://schemas.openxmlformats.org/officeDocument/2006/relationships/image" Target="../media/image22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0.png"/><Relationship Id="rId76" Type="http://schemas.openxmlformats.org/officeDocument/2006/relationships/customXml" Target="../ink/ink37.xml"/><Relationship Id="rId7" Type="http://schemas.openxmlformats.org/officeDocument/2006/relationships/image" Target="../media/image6.png"/><Relationship Id="rId71" Type="http://schemas.openxmlformats.org/officeDocument/2006/relationships/image" Target="../media/image38.png"/><Relationship Id="rId2" Type="http://schemas.openxmlformats.org/officeDocument/2006/relationships/image" Target="../media/image3.jpg"/><Relationship Id="rId2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328BD-6A10-A195-55E3-32E475645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汽缸組簡報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D725AE-03BC-A968-7F8D-C48A19576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指導老師：毛彥傑</a:t>
            </a:r>
            <a:endParaRPr lang="en-US" altLang="zh-TW" dirty="0"/>
          </a:p>
          <a:p>
            <a:r>
              <a:rPr lang="zh-TW" altLang="en-US" dirty="0"/>
              <a:t>組長：盧詩婷</a:t>
            </a:r>
            <a:endParaRPr lang="en-US" altLang="zh-TW" dirty="0"/>
          </a:p>
          <a:p>
            <a:r>
              <a:rPr lang="zh-TW" altLang="en-US" dirty="0"/>
              <a:t>組員：陳廷翰、陳柏宇、陳致儒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93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E1DED-EA9D-E1D9-8EAA-80221F18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前情提要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5E8C33-2D41-FB3C-EDF9-2731B5ED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02546"/>
            <a:ext cx="5157787" cy="823912"/>
          </a:xfrm>
        </p:spPr>
        <p:txBody>
          <a:bodyPr/>
          <a:lstStyle/>
          <a:p>
            <a:r>
              <a:rPr lang="zh-TW" altLang="en-US" dirty="0"/>
              <a:t>我們的畫法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C962B69-66E2-EA34-F580-A1A971529F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6031" y="3063879"/>
            <a:ext cx="5479670" cy="2979351"/>
          </a:xfrm>
          <a:prstGeom prst="rect">
            <a:avLst/>
          </a:prstGeom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4E250E7F-8CE0-6196-B6F9-5B42AC2D9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9077" y="1302545"/>
            <a:ext cx="5183188" cy="823912"/>
          </a:xfrm>
        </p:spPr>
        <p:txBody>
          <a:bodyPr/>
          <a:lstStyle/>
          <a:p>
            <a:r>
              <a:rPr lang="zh-TW" altLang="en-US" dirty="0"/>
              <a:t>老師的建議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A8B886F-9D04-70BD-715A-D05A09E4E6A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77" y="2505075"/>
            <a:ext cx="4995223" cy="3925632"/>
          </a:xfrm>
        </p:spPr>
      </p:pic>
    </p:spTree>
    <p:extLst>
      <p:ext uri="{BB962C8B-B14F-4D97-AF65-F5344CB8AC3E}">
        <p14:creationId xmlns:p14="http://schemas.microsoft.com/office/powerpoint/2010/main" val="164531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8F245-130F-4A42-0027-CCBB33A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29"/>
            <a:ext cx="10515600" cy="1325563"/>
          </a:xfrm>
        </p:spPr>
        <p:txBody>
          <a:bodyPr/>
          <a:lstStyle/>
          <a:p>
            <a:r>
              <a:rPr lang="zh-TW" altLang="en-US" dirty="0"/>
              <a:t>本次進度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03C305C-16C8-D6FA-24E3-7C575A247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05934"/>
            <a:ext cx="5157787" cy="2788428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FE32B9-ABEC-FA2E-F378-384F252F5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1986" y="1293019"/>
            <a:ext cx="10441814" cy="1923201"/>
          </a:xfrm>
        </p:spPr>
        <p:txBody>
          <a:bodyPr anchor="ctr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/>
              <a:t>由於老師上次教我們的畫法所得的角度值和位置值，無法直接知道大小腿彎曲和伸直時的角度和要固定在大小腿的位置，因此我們把大小腿件的一半厚度也畫上去，才發現大小腿件設計的厚度會影響到氣缸設計</a:t>
            </a:r>
            <a:r>
              <a:rPr lang="zh-TW" altLang="en-US" sz="2000"/>
              <a:t>的位置和角度，</a:t>
            </a:r>
            <a:r>
              <a:rPr lang="zh-TW" altLang="en-US" sz="2000" dirty="0"/>
              <a:t>所以我們有跟結構組的同學聯繫，詢問他們大小腿件設計的厚度，大概今天或明天會知道。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BC71F2A4-1602-D31E-5257-E04EBBAAA2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3699067"/>
            <a:ext cx="5183188" cy="280216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E744999C-9B0B-289D-F354-16DA56C52E94}"/>
                  </a:ext>
                </a:extLst>
              </p14:cNvPr>
              <p14:cNvContentPartPr/>
              <p14:nvPr/>
            </p14:nvContentPartPr>
            <p14:xfrm>
              <a:off x="3035252" y="4950792"/>
              <a:ext cx="183240" cy="13824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E744999C-9B0B-289D-F354-16DA56C52E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0932" y="4946472"/>
                <a:ext cx="1918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9B827C11-EA7A-E336-A727-64EF927B981D}"/>
                  </a:ext>
                </a:extLst>
              </p14:cNvPr>
              <p14:cNvContentPartPr/>
              <p14:nvPr/>
            </p14:nvContentPartPr>
            <p14:xfrm>
              <a:off x="3034892" y="4956912"/>
              <a:ext cx="92880" cy="75528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9B827C11-EA7A-E336-A727-64EF927B98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0572" y="4952592"/>
                <a:ext cx="10152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8094C50E-986F-F407-4F8B-08F0D8586F59}"/>
                  </a:ext>
                </a:extLst>
              </p14:cNvPr>
              <p14:cNvContentPartPr/>
              <p14:nvPr/>
            </p14:nvContentPartPr>
            <p14:xfrm>
              <a:off x="3123452" y="5095872"/>
              <a:ext cx="98640" cy="62100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8094C50E-986F-F407-4F8B-08F0D8586F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9132" y="5091552"/>
                <a:ext cx="10728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B94A8222-F4EC-537C-93CD-FFE979235969}"/>
                  </a:ext>
                </a:extLst>
              </p14:cNvPr>
              <p14:cNvContentPartPr/>
              <p14:nvPr/>
            </p14:nvContentPartPr>
            <p14:xfrm>
              <a:off x="4843013" y="4945752"/>
              <a:ext cx="92880" cy="75348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B94A8222-F4EC-537C-93CD-FFE9792359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38693" y="4941432"/>
                <a:ext cx="1015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869DAAD3-1ADC-5802-9B4C-3CA64BC85AD6}"/>
                  </a:ext>
                </a:extLst>
              </p14:cNvPr>
              <p14:cNvContentPartPr/>
              <p14:nvPr/>
            </p14:nvContentPartPr>
            <p14:xfrm>
              <a:off x="4840493" y="4818672"/>
              <a:ext cx="209160" cy="12600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869DAAD3-1ADC-5802-9B4C-3CA64BC85A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36173" y="4814352"/>
                <a:ext cx="2178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91934AE2-9D2E-289B-4000-0B74BC643845}"/>
                  </a:ext>
                </a:extLst>
              </p14:cNvPr>
              <p14:cNvContentPartPr/>
              <p14:nvPr/>
            </p14:nvContentPartPr>
            <p14:xfrm>
              <a:off x="4938773" y="4824072"/>
              <a:ext cx="107640" cy="87300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91934AE2-9D2E-289B-4000-0B74BC6438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34453" y="4819752"/>
                <a:ext cx="116280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083BD355-B5A9-99B1-B8EB-5D9078A10217}"/>
                  </a:ext>
                </a:extLst>
              </p14:cNvPr>
              <p14:cNvContentPartPr/>
              <p14:nvPr/>
            </p14:nvContentPartPr>
            <p14:xfrm>
              <a:off x="8431687" y="5071583"/>
              <a:ext cx="55080" cy="62532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083BD355-B5A9-99B1-B8EB-5D9078A102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27367" y="5067263"/>
                <a:ext cx="6372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49FCF2C3-7E29-399D-9A9A-59B662F6046C}"/>
                  </a:ext>
                </a:extLst>
              </p14:cNvPr>
              <p14:cNvContentPartPr/>
              <p14:nvPr/>
            </p14:nvContentPartPr>
            <p14:xfrm>
              <a:off x="8283007" y="4940543"/>
              <a:ext cx="147960" cy="75960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49FCF2C3-7E29-399D-9A9A-59B662F604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78687" y="4936223"/>
                <a:ext cx="15660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76618118-C734-C30D-697A-44356E2F2270}"/>
                  </a:ext>
                </a:extLst>
              </p14:cNvPr>
              <p14:cNvContentPartPr/>
              <p14:nvPr/>
            </p14:nvContentPartPr>
            <p14:xfrm>
              <a:off x="8281207" y="4947446"/>
              <a:ext cx="197640" cy="13356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76618118-C734-C30D-697A-44356E2F22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76887" y="4943126"/>
                <a:ext cx="2062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75FDC79A-0341-F571-8460-F567D278734E}"/>
                  </a:ext>
                </a:extLst>
              </p14:cNvPr>
              <p14:cNvContentPartPr/>
              <p14:nvPr/>
            </p14:nvContentPartPr>
            <p14:xfrm>
              <a:off x="10106767" y="4968517"/>
              <a:ext cx="141120" cy="72504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75FDC79A-0341-F571-8460-F567D27873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02447" y="4964197"/>
                <a:ext cx="14976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D43ACA2B-4C6F-41CB-F047-A5A931DC7494}"/>
                  </a:ext>
                </a:extLst>
              </p14:cNvPr>
              <p14:cNvContentPartPr/>
              <p14:nvPr/>
            </p14:nvContentPartPr>
            <p14:xfrm>
              <a:off x="10102807" y="4802832"/>
              <a:ext cx="209160" cy="14652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D43ACA2B-4C6F-41CB-F047-A5A931DC74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98487" y="4798512"/>
                <a:ext cx="2178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A5839B90-2DDF-2CA8-4489-F0178E3E9093}"/>
                  </a:ext>
                </a:extLst>
              </p14:cNvPr>
              <p14:cNvContentPartPr/>
              <p14:nvPr/>
            </p14:nvContentPartPr>
            <p14:xfrm>
              <a:off x="10095247" y="4939992"/>
              <a:ext cx="20880" cy="1476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A5839B90-2DDF-2CA8-4489-F0178E3E909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90927" y="4935672"/>
                <a:ext cx="295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AB743BFD-8144-E87F-D563-34E1D908DA17}"/>
                  </a:ext>
                </a:extLst>
              </p14:cNvPr>
              <p14:cNvContentPartPr/>
              <p14:nvPr/>
            </p14:nvContentPartPr>
            <p14:xfrm>
              <a:off x="10254727" y="4815707"/>
              <a:ext cx="46800" cy="88884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AB743BFD-8144-E87F-D563-34E1D908DA1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50407" y="4811387"/>
                <a:ext cx="5544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514FAFA9-0698-63F9-73A0-7ED5BD10DB67}"/>
                  </a:ext>
                </a:extLst>
              </p14:cNvPr>
              <p14:cNvContentPartPr/>
              <p14:nvPr/>
            </p14:nvContentPartPr>
            <p14:xfrm>
              <a:off x="9940087" y="4526987"/>
              <a:ext cx="168120" cy="36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514FAFA9-0698-63F9-73A0-7ED5BD10DB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922087" y="4491347"/>
                <a:ext cx="203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91591BD2-3022-4E3F-EE3A-E7E1515DE46B}"/>
                  </a:ext>
                </a:extLst>
              </p14:cNvPr>
              <p14:cNvContentPartPr/>
              <p14:nvPr/>
            </p14:nvContentPartPr>
            <p14:xfrm>
              <a:off x="9971407" y="4526987"/>
              <a:ext cx="197640" cy="36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91591BD2-3022-4E3F-EE3A-E7E1515DE46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53407" y="4491347"/>
                <a:ext cx="233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FF889DF3-2C09-2229-0516-74A52508519C}"/>
                  </a:ext>
                </a:extLst>
              </p14:cNvPr>
              <p14:cNvContentPartPr/>
              <p14:nvPr/>
            </p14:nvContentPartPr>
            <p14:xfrm>
              <a:off x="9913087" y="4526987"/>
              <a:ext cx="248760" cy="36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FF889DF3-2C09-2229-0516-74A52508519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95447" y="4491347"/>
                <a:ext cx="284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B502B772-8E66-BD5C-6BA4-E0B0A1C79782}"/>
                  </a:ext>
                </a:extLst>
              </p14:cNvPr>
              <p14:cNvContentPartPr/>
              <p14:nvPr/>
            </p14:nvContentPartPr>
            <p14:xfrm>
              <a:off x="10018567" y="4526987"/>
              <a:ext cx="94320" cy="36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B502B772-8E66-BD5C-6BA4-E0B0A1C7978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000567" y="4491347"/>
                <a:ext cx="129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4BB347F4-06AB-8C66-C5CA-359C2E61B1C2}"/>
                  </a:ext>
                </a:extLst>
              </p14:cNvPr>
              <p14:cNvContentPartPr/>
              <p14:nvPr/>
            </p14:nvContentPartPr>
            <p14:xfrm>
              <a:off x="9946567" y="4531667"/>
              <a:ext cx="219960" cy="36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4BB347F4-06AB-8C66-C5CA-359C2E61B1C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28927" y="4495667"/>
                <a:ext cx="255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50005B42-602D-E109-6792-CD282889CF6D}"/>
                  </a:ext>
                </a:extLst>
              </p14:cNvPr>
              <p14:cNvContentPartPr/>
              <p14:nvPr/>
            </p14:nvContentPartPr>
            <p14:xfrm>
              <a:off x="9951247" y="4531667"/>
              <a:ext cx="250920" cy="36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50005B42-602D-E109-6792-CD282889CF6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33607" y="4495667"/>
                <a:ext cx="286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39D4EA77-9D26-AB3E-993C-B37C718987A0}"/>
                  </a:ext>
                </a:extLst>
              </p14:cNvPr>
              <p14:cNvContentPartPr/>
              <p14:nvPr/>
            </p14:nvContentPartPr>
            <p14:xfrm>
              <a:off x="9834247" y="4531667"/>
              <a:ext cx="366120" cy="36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39D4EA77-9D26-AB3E-993C-B37C718987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16607" y="4495667"/>
                <a:ext cx="401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" name="筆跡 36">
                <a:extLst>
                  <a:ext uri="{FF2B5EF4-FFF2-40B4-BE49-F238E27FC236}">
                    <a16:creationId xmlns:a16="http://schemas.microsoft.com/office/drawing/2014/main" id="{9377C18F-2308-4348-2C04-20CA550F1F56}"/>
                  </a:ext>
                </a:extLst>
              </p14:cNvPr>
              <p14:cNvContentPartPr/>
              <p14:nvPr/>
            </p14:nvContentPartPr>
            <p14:xfrm>
              <a:off x="9899767" y="4531667"/>
              <a:ext cx="317520" cy="360"/>
            </p14:xfrm>
          </p:contentPart>
        </mc:Choice>
        <mc:Fallback xmlns="">
          <p:pic>
            <p:nvPicPr>
              <p:cNvPr id="37" name="筆跡 36">
                <a:extLst>
                  <a:ext uri="{FF2B5EF4-FFF2-40B4-BE49-F238E27FC236}">
                    <a16:creationId xmlns:a16="http://schemas.microsoft.com/office/drawing/2014/main" id="{9377C18F-2308-4348-2C04-20CA550F1F5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81767" y="4495667"/>
                <a:ext cx="353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4" name="筆跡 43">
                <a:extLst>
                  <a:ext uri="{FF2B5EF4-FFF2-40B4-BE49-F238E27FC236}">
                    <a16:creationId xmlns:a16="http://schemas.microsoft.com/office/drawing/2014/main" id="{12B30BD3-BC90-41BE-F313-4F8EBCC41781}"/>
                  </a:ext>
                </a:extLst>
              </p14:cNvPr>
              <p14:cNvContentPartPr/>
              <p14:nvPr/>
            </p14:nvContentPartPr>
            <p14:xfrm>
              <a:off x="9906247" y="4522667"/>
              <a:ext cx="273600" cy="360"/>
            </p14:xfrm>
          </p:contentPart>
        </mc:Choice>
        <mc:Fallback xmlns="">
          <p:pic>
            <p:nvPicPr>
              <p:cNvPr id="44" name="筆跡 43">
                <a:extLst>
                  <a:ext uri="{FF2B5EF4-FFF2-40B4-BE49-F238E27FC236}">
                    <a16:creationId xmlns:a16="http://schemas.microsoft.com/office/drawing/2014/main" id="{12B30BD3-BC90-41BE-F313-4F8EBCC4178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88607" y="4486667"/>
                <a:ext cx="309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5" name="筆跡 44">
                <a:extLst>
                  <a:ext uri="{FF2B5EF4-FFF2-40B4-BE49-F238E27FC236}">
                    <a16:creationId xmlns:a16="http://schemas.microsoft.com/office/drawing/2014/main" id="{D2AD2B80-3B12-5F89-E98E-717357ABDE04}"/>
                  </a:ext>
                </a:extLst>
              </p14:cNvPr>
              <p14:cNvContentPartPr/>
              <p14:nvPr/>
            </p14:nvContentPartPr>
            <p14:xfrm>
              <a:off x="8626807" y="4627787"/>
              <a:ext cx="258840" cy="360"/>
            </p14:xfrm>
          </p:contentPart>
        </mc:Choice>
        <mc:Fallback xmlns="">
          <p:pic>
            <p:nvPicPr>
              <p:cNvPr id="45" name="筆跡 44">
                <a:extLst>
                  <a:ext uri="{FF2B5EF4-FFF2-40B4-BE49-F238E27FC236}">
                    <a16:creationId xmlns:a16="http://schemas.microsoft.com/office/drawing/2014/main" id="{D2AD2B80-3B12-5F89-E98E-717357ABDE0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08807" y="4592147"/>
                <a:ext cx="294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246F32B6-A1DF-5FB4-3616-17C324A3F439}"/>
                  </a:ext>
                </a:extLst>
              </p14:cNvPr>
              <p14:cNvContentPartPr/>
              <p14:nvPr/>
            </p14:nvContentPartPr>
            <p14:xfrm>
              <a:off x="7649531" y="5271023"/>
              <a:ext cx="246960" cy="360"/>
            </p14:xfrm>
          </p:contentPart>
        </mc:Choice>
        <mc:Fallback xmlns=""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246F32B6-A1DF-5FB4-3616-17C324A3F43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31891" y="5235383"/>
                <a:ext cx="282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81321786-092A-4E57-68B1-E86D2460CE67}"/>
                  </a:ext>
                </a:extLst>
              </p14:cNvPr>
              <p14:cNvContentPartPr/>
              <p14:nvPr/>
            </p14:nvContentPartPr>
            <p14:xfrm>
              <a:off x="9579131" y="5416823"/>
              <a:ext cx="1080" cy="36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81321786-092A-4E57-68B1-E86D2460CE6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61491" y="5381183"/>
                <a:ext cx="36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8" name="筆跡 47">
                <a:extLst>
                  <a:ext uri="{FF2B5EF4-FFF2-40B4-BE49-F238E27FC236}">
                    <a16:creationId xmlns:a16="http://schemas.microsoft.com/office/drawing/2014/main" id="{15943AF1-6CC6-AFB6-C06F-79974704F0BD}"/>
                  </a:ext>
                </a:extLst>
              </p14:cNvPr>
              <p14:cNvContentPartPr/>
              <p14:nvPr/>
            </p14:nvContentPartPr>
            <p14:xfrm>
              <a:off x="9572291" y="5416823"/>
              <a:ext cx="241920" cy="360"/>
            </p14:xfrm>
          </p:contentPart>
        </mc:Choice>
        <mc:Fallback xmlns="">
          <p:pic>
            <p:nvPicPr>
              <p:cNvPr id="48" name="筆跡 47">
                <a:extLst>
                  <a:ext uri="{FF2B5EF4-FFF2-40B4-BE49-F238E27FC236}">
                    <a16:creationId xmlns:a16="http://schemas.microsoft.com/office/drawing/2014/main" id="{15943AF1-6CC6-AFB6-C06F-79974704F0B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54651" y="5381183"/>
                <a:ext cx="277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9" name="筆跡 48">
                <a:extLst>
                  <a:ext uri="{FF2B5EF4-FFF2-40B4-BE49-F238E27FC236}">
                    <a16:creationId xmlns:a16="http://schemas.microsoft.com/office/drawing/2014/main" id="{E440D878-1156-35BF-258B-86B64D6C22B6}"/>
                  </a:ext>
                </a:extLst>
              </p14:cNvPr>
              <p14:cNvContentPartPr/>
              <p14:nvPr/>
            </p14:nvContentPartPr>
            <p14:xfrm>
              <a:off x="2391900" y="5242138"/>
              <a:ext cx="214920" cy="360"/>
            </p14:xfrm>
          </p:contentPart>
        </mc:Choice>
        <mc:Fallback xmlns="">
          <p:pic>
            <p:nvPicPr>
              <p:cNvPr id="49" name="筆跡 48">
                <a:extLst>
                  <a:ext uri="{FF2B5EF4-FFF2-40B4-BE49-F238E27FC236}">
                    <a16:creationId xmlns:a16="http://schemas.microsoft.com/office/drawing/2014/main" id="{E440D878-1156-35BF-258B-86B64D6C22B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73900" y="5206138"/>
                <a:ext cx="250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25601490-F9FA-037D-F3F0-3A8A8B196B06}"/>
                  </a:ext>
                </a:extLst>
              </p14:cNvPr>
              <p14:cNvContentPartPr/>
              <p14:nvPr/>
            </p14:nvContentPartPr>
            <p14:xfrm>
              <a:off x="3377940" y="4650298"/>
              <a:ext cx="251280" cy="360"/>
            </p14:xfrm>
          </p:contentPart>
        </mc:Choice>
        <mc:Fallback xmlns=""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25601490-F9FA-037D-F3F0-3A8A8B196B0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59966" y="4614298"/>
                <a:ext cx="286869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1" name="筆跡 50">
                <a:extLst>
                  <a:ext uri="{FF2B5EF4-FFF2-40B4-BE49-F238E27FC236}">
                    <a16:creationId xmlns:a16="http://schemas.microsoft.com/office/drawing/2014/main" id="{AEF99A7B-D004-84EE-79CB-C5568FE7C873}"/>
                  </a:ext>
                </a:extLst>
              </p14:cNvPr>
              <p14:cNvContentPartPr/>
              <p14:nvPr/>
            </p14:nvContentPartPr>
            <p14:xfrm>
              <a:off x="4321525" y="5385418"/>
              <a:ext cx="228960" cy="360"/>
            </p14:xfrm>
          </p:contentPart>
        </mc:Choice>
        <mc:Fallback xmlns="">
          <p:pic>
            <p:nvPicPr>
              <p:cNvPr id="51" name="筆跡 50">
                <a:extLst>
                  <a:ext uri="{FF2B5EF4-FFF2-40B4-BE49-F238E27FC236}">
                    <a16:creationId xmlns:a16="http://schemas.microsoft.com/office/drawing/2014/main" id="{AEF99A7B-D004-84EE-79CB-C5568FE7C87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03553" y="5349418"/>
                <a:ext cx="264544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2" name="筆跡 51">
                <a:extLst>
                  <a:ext uri="{FF2B5EF4-FFF2-40B4-BE49-F238E27FC236}">
                    <a16:creationId xmlns:a16="http://schemas.microsoft.com/office/drawing/2014/main" id="{1BCD05B1-304F-1A90-863A-6989D2F0B5E2}"/>
                  </a:ext>
                </a:extLst>
              </p14:cNvPr>
              <p14:cNvContentPartPr/>
              <p14:nvPr/>
            </p14:nvContentPartPr>
            <p14:xfrm>
              <a:off x="4720405" y="4520338"/>
              <a:ext cx="224280" cy="360"/>
            </p14:xfrm>
          </p:contentPart>
        </mc:Choice>
        <mc:Fallback xmlns="">
          <p:pic>
            <p:nvPicPr>
              <p:cNvPr id="52" name="筆跡 51">
                <a:extLst>
                  <a:ext uri="{FF2B5EF4-FFF2-40B4-BE49-F238E27FC236}">
                    <a16:creationId xmlns:a16="http://schemas.microsoft.com/office/drawing/2014/main" id="{1BCD05B1-304F-1A90-863A-6989D2F0B5E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02405" y="4484338"/>
                <a:ext cx="259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6" name="筆跡 55">
                <a:extLst>
                  <a:ext uri="{FF2B5EF4-FFF2-40B4-BE49-F238E27FC236}">
                    <a16:creationId xmlns:a16="http://schemas.microsoft.com/office/drawing/2014/main" id="{12BAC613-4A04-BC5D-9534-A6CC1F6231B2}"/>
                  </a:ext>
                </a:extLst>
              </p14:cNvPr>
              <p14:cNvContentPartPr/>
              <p14:nvPr/>
            </p14:nvContentPartPr>
            <p14:xfrm>
              <a:off x="4911036" y="4388218"/>
              <a:ext cx="177840" cy="360"/>
            </p14:xfrm>
          </p:contentPart>
        </mc:Choice>
        <mc:Fallback xmlns="">
          <p:pic>
            <p:nvPicPr>
              <p:cNvPr id="56" name="筆跡 55">
                <a:extLst>
                  <a:ext uri="{FF2B5EF4-FFF2-40B4-BE49-F238E27FC236}">
                    <a16:creationId xmlns:a16="http://schemas.microsoft.com/office/drawing/2014/main" id="{12BAC613-4A04-BC5D-9534-A6CC1F6231B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93036" y="4352218"/>
                <a:ext cx="213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8" name="筆跡 57">
                <a:extLst>
                  <a:ext uri="{FF2B5EF4-FFF2-40B4-BE49-F238E27FC236}">
                    <a16:creationId xmlns:a16="http://schemas.microsoft.com/office/drawing/2014/main" id="{6EF8944A-248B-3F79-57D8-7556A8690516}"/>
                  </a:ext>
                </a:extLst>
              </p14:cNvPr>
              <p14:cNvContentPartPr/>
              <p14:nvPr/>
            </p14:nvContentPartPr>
            <p14:xfrm>
              <a:off x="4933356" y="4388218"/>
              <a:ext cx="122040" cy="360"/>
            </p14:xfrm>
          </p:contentPart>
        </mc:Choice>
        <mc:Fallback xmlns="">
          <p:pic>
            <p:nvPicPr>
              <p:cNvPr id="58" name="筆跡 57">
                <a:extLst>
                  <a:ext uri="{FF2B5EF4-FFF2-40B4-BE49-F238E27FC236}">
                    <a16:creationId xmlns:a16="http://schemas.microsoft.com/office/drawing/2014/main" id="{6EF8944A-248B-3F79-57D8-7556A869051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15356" y="4352218"/>
                <a:ext cx="157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9" name="筆跡 58">
                <a:extLst>
                  <a:ext uri="{FF2B5EF4-FFF2-40B4-BE49-F238E27FC236}">
                    <a16:creationId xmlns:a16="http://schemas.microsoft.com/office/drawing/2014/main" id="{C5445518-E9E1-ED4A-02BF-A044C6948496}"/>
                  </a:ext>
                </a:extLst>
              </p14:cNvPr>
              <p14:cNvContentPartPr/>
              <p14:nvPr/>
            </p14:nvContentPartPr>
            <p14:xfrm>
              <a:off x="3532596" y="4831928"/>
              <a:ext cx="120240" cy="360"/>
            </p14:xfrm>
          </p:contentPart>
        </mc:Choice>
        <mc:Fallback xmlns="">
          <p:pic>
            <p:nvPicPr>
              <p:cNvPr id="59" name="筆跡 58">
                <a:extLst>
                  <a:ext uri="{FF2B5EF4-FFF2-40B4-BE49-F238E27FC236}">
                    <a16:creationId xmlns:a16="http://schemas.microsoft.com/office/drawing/2014/main" id="{C5445518-E9E1-ED4A-02BF-A044C694849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14650" y="4795928"/>
                <a:ext cx="155774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筆跡 59">
                <a:extLst>
                  <a:ext uri="{FF2B5EF4-FFF2-40B4-BE49-F238E27FC236}">
                    <a16:creationId xmlns:a16="http://schemas.microsoft.com/office/drawing/2014/main" id="{E4BA7512-42F4-3D48-1C56-125EE3A7B124}"/>
                  </a:ext>
                </a:extLst>
              </p14:cNvPr>
              <p14:cNvContentPartPr/>
              <p14:nvPr/>
            </p14:nvContentPartPr>
            <p14:xfrm>
              <a:off x="9893164" y="4350227"/>
              <a:ext cx="96480" cy="360"/>
            </p14:xfrm>
          </p:contentPart>
        </mc:Choice>
        <mc:Fallback xmlns="">
          <p:pic>
            <p:nvPicPr>
              <p:cNvPr id="60" name="筆跡 59">
                <a:extLst>
                  <a:ext uri="{FF2B5EF4-FFF2-40B4-BE49-F238E27FC236}">
                    <a16:creationId xmlns:a16="http://schemas.microsoft.com/office/drawing/2014/main" id="{E4BA7512-42F4-3D48-1C56-125EE3A7B12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875524" y="4314227"/>
                <a:ext cx="132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1" name="筆跡 60">
                <a:extLst>
                  <a:ext uri="{FF2B5EF4-FFF2-40B4-BE49-F238E27FC236}">
                    <a16:creationId xmlns:a16="http://schemas.microsoft.com/office/drawing/2014/main" id="{6C5F0991-C6F6-8EEA-1DFB-3332A5558D9E}"/>
                  </a:ext>
                </a:extLst>
              </p14:cNvPr>
              <p14:cNvContentPartPr/>
              <p14:nvPr/>
            </p14:nvContentPartPr>
            <p14:xfrm>
              <a:off x="9565924" y="6113846"/>
              <a:ext cx="123480" cy="360"/>
            </p14:xfrm>
          </p:contentPart>
        </mc:Choice>
        <mc:Fallback xmlns="">
          <p:pic>
            <p:nvPicPr>
              <p:cNvPr id="61" name="筆跡 60">
                <a:extLst>
                  <a:ext uri="{FF2B5EF4-FFF2-40B4-BE49-F238E27FC236}">
                    <a16:creationId xmlns:a16="http://schemas.microsoft.com/office/drawing/2014/main" id="{6C5F0991-C6F6-8EEA-1DFB-3332A5558D9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48284" y="6078206"/>
                <a:ext cx="159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2" name="筆跡 61">
                <a:extLst>
                  <a:ext uri="{FF2B5EF4-FFF2-40B4-BE49-F238E27FC236}">
                    <a16:creationId xmlns:a16="http://schemas.microsoft.com/office/drawing/2014/main" id="{ECBE3800-CA2C-5D45-7FEF-6F5DC47FD4B4}"/>
                  </a:ext>
                </a:extLst>
              </p14:cNvPr>
              <p14:cNvContentPartPr/>
              <p14:nvPr/>
            </p14:nvContentPartPr>
            <p14:xfrm>
              <a:off x="7555557" y="6082526"/>
              <a:ext cx="118800" cy="360"/>
            </p14:xfrm>
          </p:contentPart>
        </mc:Choice>
        <mc:Fallback xmlns="">
          <p:pic>
            <p:nvPicPr>
              <p:cNvPr id="62" name="筆跡 61">
                <a:extLst>
                  <a:ext uri="{FF2B5EF4-FFF2-40B4-BE49-F238E27FC236}">
                    <a16:creationId xmlns:a16="http://schemas.microsoft.com/office/drawing/2014/main" id="{ECBE3800-CA2C-5D45-7FEF-6F5DC47FD4B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37917" y="6046526"/>
                <a:ext cx="154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4" name="筆跡 63">
                <a:extLst>
                  <a:ext uri="{FF2B5EF4-FFF2-40B4-BE49-F238E27FC236}">
                    <a16:creationId xmlns:a16="http://schemas.microsoft.com/office/drawing/2014/main" id="{C451AB70-23A8-E311-E9AA-23831E4D7B1A}"/>
                  </a:ext>
                </a:extLst>
              </p14:cNvPr>
              <p14:cNvContentPartPr/>
              <p14:nvPr/>
            </p14:nvContentPartPr>
            <p14:xfrm>
              <a:off x="2647465" y="5896470"/>
              <a:ext cx="96480" cy="360"/>
            </p14:xfrm>
          </p:contentPart>
        </mc:Choice>
        <mc:Fallback xmlns="">
          <p:pic>
            <p:nvPicPr>
              <p:cNvPr id="64" name="筆跡 63">
                <a:extLst>
                  <a:ext uri="{FF2B5EF4-FFF2-40B4-BE49-F238E27FC236}">
                    <a16:creationId xmlns:a16="http://schemas.microsoft.com/office/drawing/2014/main" id="{C451AB70-23A8-E311-E9AA-23831E4D7B1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29891" y="5860470"/>
                <a:ext cx="131988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5" name="筆跡 64">
                <a:extLst>
                  <a:ext uri="{FF2B5EF4-FFF2-40B4-BE49-F238E27FC236}">
                    <a16:creationId xmlns:a16="http://schemas.microsoft.com/office/drawing/2014/main" id="{FA962FAE-D08D-4E7C-047B-AB1D122B5193}"/>
                  </a:ext>
                </a:extLst>
              </p14:cNvPr>
              <p14:cNvContentPartPr/>
              <p14:nvPr/>
            </p14:nvContentPartPr>
            <p14:xfrm>
              <a:off x="4538905" y="5936790"/>
              <a:ext cx="118800" cy="360"/>
            </p14:xfrm>
          </p:contentPart>
        </mc:Choice>
        <mc:Fallback xmlns="">
          <p:pic>
            <p:nvPicPr>
              <p:cNvPr id="65" name="筆跡 64">
                <a:extLst>
                  <a:ext uri="{FF2B5EF4-FFF2-40B4-BE49-F238E27FC236}">
                    <a16:creationId xmlns:a16="http://schemas.microsoft.com/office/drawing/2014/main" id="{FA962FAE-D08D-4E7C-047B-AB1D122B519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521318" y="5900790"/>
                <a:ext cx="154332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6" name="筆跡 65">
                <a:extLst>
                  <a:ext uri="{FF2B5EF4-FFF2-40B4-BE49-F238E27FC236}">
                    <a16:creationId xmlns:a16="http://schemas.microsoft.com/office/drawing/2014/main" id="{979F4704-C18E-B351-881D-AE7E6F288099}"/>
                  </a:ext>
                </a:extLst>
              </p14:cNvPr>
              <p14:cNvContentPartPr/>
              <p14:nvPr/>
            </p14:nvContentPartPr>
            <p14:xfrm>
              <a:off x="9057549" y="4433053"/>
              <a:ext cx="117720" cy="360"/>
            </p14:xfrm>
          </p:contentPart>
        </mc:Choice>
        <mc:Fallback xmlns="">
          <p:pic>
            <p:nvPicPr>
              <p:cNvPr id="66" name="筆跡 65">
                <a:extLst>
                  <a:ext uri="{FF2B5EF4-FFF2-40B4-BE49-F238E27FC236}">
                    <a16:creationId xmlns:a16="http://schemas.microsoft.com/office/drawing/2014/main" id="{979F4704-C18E-B351-881D-AE7E6F28809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039909" y="4397413"/>
                <a:ext cx="15336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9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121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汽缸組簡報</vt:lpstr>
      <vt:lpstr>前情提要</vt:lpstr>
      <vt:lpstr>本次進度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汽缸組簡報</dc:title>
  <dc:creator>詩婷 盧</dc:creator>
  <cp:lastModifiedBy>詩婷 盧</cp:lastModifiedBy>
  <cp:revision>8</cp:revision>
  <dcterms:created xsi:type="dcterms:W3CDTF">2022-08-10T05:04:11Z</dcterms:created>
  <dcterms:modified xsi:type="dcterms:W3CDTF">2022-08-10T06:14:47Z</dcterms:modified>
</cp:coreProperties>
</file>