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81" r:id="rId7"/>
    <p:sldId id="263" r:id="rId8"/>
    <p:sldId id="262" r:id="rId9"/>
    <p:sldId id="264" r:id="rId10"/>
    <p:sldId id="266" r:id="rId11"/>
    <p:sldId id="268" r:id="rId12"/>
    <p:sldId id="278" r:id="rId13"/>
    <p:sldId id="279" r:id="rId14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1AB90-73C6-460C-90C0-91A6935E61C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63CC4-8D23-4D5A-B12C-5FE039C9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4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60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06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46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2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2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29B2-0C30-4BB9-B557-A3878B4D2E45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6ED779-439E-44A3-AE70-10D110651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9694"/>
            <a:ext cx="12192000" cy="133184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800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24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symbiosis skills and </a:t>
            </a:r>
            <a:r>
              <a:rPr lang="en-IN" sz="24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 university</a:t>
            </a:r>
            <a:br>
              <a:rPr lang="en-IN" sz="24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sspu</a:t>
            </a:r>
            <a:r>
              <a:rPr lang="en-IN" sz="24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cap="all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830019" y="1713708"/>
            <a:ext cx="136066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rgbClr val="E6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n w="0"/>
                <a:solidFill>
                  <a:srgbClr val="E6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 </a:t>
            </a:r>
          </a:p>
          <a:p>
            <a:pPr algn="ctr"/>
            <a:r>
              <a:rPr lang="en-US" sz="2000" b="1" dirty="0" smtClean="0">
                <a:ln w="0"/>
                <a:solidFill>
                  <a:srgbClr val="E6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lvl="1" algn="ctr"/>
            <a:endParaRPr lang="en-US" sz="2000" dirty="0" smtClean="0">
              <a:solidFill>
                <a:srgbClr val="66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ctr"/>
            <a:r>
              <a:rPr lang="en-US" sz="2000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“Trainer </a:t>
            </a:r>
            <a:r>
              <a:rPr lang="en-US" sz="2000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 Tracker </a:t>
            </a:r>
            <a:r>
              <a:rPr lang="en-US" sz="2000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solidFill>
                <a:srgbClr val="66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1235" y="3388521"/>
            <a:ext cx="1232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anose="020F0704030504030204" pitchFamily="34" charset="0"/>
              </a:rPr>
              <a:t>BY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9362" y="3820081"/>
            <a:ext cx="9062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1.Miss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Naikwade Kajal Namdeo.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2.Miss.Priyanka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Khandode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06" y="4815032"/>
            <a:ext cx="114697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 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by:-</a:t>
            </a:r>
            <a:r>
              <a:rPr lang="en-US" sz="20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pPr algn="ctr">
              <a:spcBef>
                <a:spcPct val="20000"/>
              </a:spcBef>
            </a:pPr>
            <a:r>
              <a:rPr lang="en-US" sz="20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endParaRPr lang="en-US" sz="2000" b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6465" y="5859576"/>
            <a:ext cx="616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Trainer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Supriya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Ma'am </a:t>
            </a:r>
            <a:endParaRPr lang="en-US" b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85"/>
            <a:ext cx="1287624" cy="12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0A2B8-85D1-A64F-1916-9242762D9B04}"/>
              </a:ext>
            </a:extLst>
          </p:cNvPr>
          <p:cNvSpPr txBox="1"/>
          <p:nvPr/>
        </p:nvSpPr>
        <p:spPr>
          <a:xfrm>
            <a:off x="2948683" y="5784351"/>
            <a:ext cx="665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Diagrammatic view </a:t>
            </a:r>
            <a:endParaRPr lang="en-IN" dirty="0"/>
          </a:p>
        </p:txBody>
      </p:sp>
      <p:pic>
        <p:nvPicPr>
          <p:cNvPr id="5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461" y="960444"/>
            <a:ext cx="9079819" cy="458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88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624110"/>
            <a:ext cx="9806441" cy="1280890"/>
          </a:xfrm>
        </p:spPr>
        <p:txBody>
          <a:bodyPr/>
          <a:lstStyle/>
          <a:p>
            <a:r>
              <a:rPr lang="en-IN" b="1" dirty="0"/>
              <a:t>              </a:t>
            </a:r>
          </a:p>
        </p:txBody>
      </p:sp>
      <p:pic>
        <p:nvPicPr>
          <p:cNvPr id="5" name="Content Placeholder 4" descr="529744_1_En_103_Fig3_HTML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241" y="1647825"/>
            <a:ext cx="678335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5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175" y="549465"/>
            <a:ext cx="9318333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16" y="1830356"/>
            <a:ext cx="10991462" cy="4253204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endParaRPr lang="en-IN" altLang="zh-CN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The </a:t>
            </a: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Trainer Syllabus Tracking System aims to streamline the management of trainers, courses, </a:t>
            </a:r>
            <a:r>
              <a:rPr lang="en-IN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and </a:t>
            </a: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sessions in educational institutions, </a:t>
            </a:r>
          </a:p>
          <a:p>
            <a:pPr marL="0" indent="0">
              <a:buNone/>
            </a:pP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improving </a:t>
            </a: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efficiency, organization, and decision-making.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155" y="3708882"/>
            <a:ext cx="3462476" cy="27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0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ECE80-9BA2-25B1-2D7D-8379F5BCE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20" y="552450"/>
            <a:ext cx="86677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2" y="289451"/>
            <a:ext cx="10616626" cy="1002767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947" y="1334278"/>
            <a:ext cx="10326279" cy="4880194"/>
          </a:xfrm>
        </p:spPr>
        <p:txBody>
          <a:bodyPr numCol="2">
            <a:normAutofit/>
          </a:bodyPr>
          <a:lstStyle/>
          <a:p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1.   Introduction</a:t>
            </a:r>
          </a:p>
          <a:p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2.   Problem </a:t>
            </a:r>
            <a:r>
              <a:rPr lang="en-IN" altLang="en-US" sz="2400" b="1" dirty="0" err="1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Statment</a:t>
            </a:r>
            <a:endParaRPr lang="en-IN" altLang="en-US" sz="2400" b="1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3.   Objectives</a:t>
            </a:r>
          </a:p>
          <a:p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4.   Key Features</a:t>
            </a:r>
          </a:p>
          <a:p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5.  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Technologies Used</a:t>
            </a:r>
            <a:endParaRPr 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6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Workflow</a:t>
            </a:r>
          </a:p>
          <a:p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7.  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Class </a:t>
            </a:r>
            <a:r>
              <a:rPr lang="en-US" sz="2400" b="1" dirty="0" err="1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Digram</a:t>
            </a:r>
            <a:endParaRPr 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8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Future Enhancements</a:t>
            </a:r>
          </a:p>
          <a:p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9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Architecture</a:t>
            </a:r>
          </a:p>
          <a:p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10.  Project Images</a:t>
            </a:r>
          </a:p>
          <a:p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</a:t>
            </a:r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</a:t>
            </a:r>
            <a:r>
              <a:rPr lang="en-IN" alt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 </a:t>
            </a:r>
            <a:r>
              <a:rPr lang="en-US" altLang="en-IN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Conclusion</a:t>
            </a:r>
            <a:endParaRPr 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922" y="2267340"/>
            <a:ext cx="9944879" cy="417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Trainer Syllabus Tracking System is a tool created to assist schools or training facilities in organizing their instructors, courses, and classes efficiently. It simplifies the process of managing trainers, course materials, and session schedules.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0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41" y="1502412"/>
            <a:ext cx="10596717" cy="465157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   </a:t>
            </a:r>
            <a:r>
              <a:rPr lang="en-US" altLang="zh-CN" sz="2000" dirty="0" smtClean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Highlight </a:t>
            </a: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 challenges faced without a proper tracking system: </a:t>
            </a:r>
          </a:p>
          <a:p>
            <a:pPr>
              <a:buFont typeface="Arial" panose="020B0604020202020204" pitchFamily="34" charset="0"/>
            </a:pPr>
            <a:endParaRPr lang="en-US" altLang="zh-CN" sz="2000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Disorganization:</a:t>
            </a: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Educational institutions may face challenges in keeping track of their trainers, courses, and session schedules, leading to disarray and confusion.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Inefficiency:</a:t>
            </a: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Without a streamlined system, managing trainers, courses, and sessions becomes inefficient, resulting in wasted time and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Irregularities:</a:t>
            </a: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Scheduling conflicts and inconsistencies can arise, causing disruptions in the learning process and affecting the quality of education delivered.</a:t>
            </a:r>
          </a:p>
          <a:p>
            <a:pPr>
              <a:buFont typeface="Arial" panose="020B0604020202020204" pitchFamily="34" charset="0"/>
            </a:pPr>
            <a:endParaRPr lang="en-US" altLang="zh-CN" sz="2000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 sz="2000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22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428" y="157580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718" y="798025"/>
            <a:ext cx="7511143" cy="53184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buNone/>
            </a:pPr>
            <a:endParaRPr lang="en-I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zh-CN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Trainer Management:</a:t>
            </a: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Allows administrators to add, update, and delete trainer profiles, including details such as name, contact information, and specialization.</a:t>
            </a:r>
          </a:p>
          <a:p>
            <a:pPr algn="just">
              <a:buFont typeface="Arial" panose="020B0604020202020204" pitchFamily="34" charset="0"/>
            </a:pPr>
            <a:endParaRPr lang="en-I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zh-CN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Course Management:</a:t>
            </a: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Enables administrators to create and manage course profiles, including title, description, duration, and associated trainers.</a:t>
            </a:r>
          </a:p>
          <a:p>
            <a:pPr algn="just">
              <a:buFont typeface="Arial" panose="020B0604020202020204" pitchFamily="34" charset="0"/>
            </a:pPr>
            <a:endParaRPr lang="en-I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zh-CN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Session Management: </a:t>
            </a: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Facilitates the scheduling and organization of training sessions, including date, time, location, and enrolled participants.</a:t>
            </a:r>
          </a:p>
          <a:p>
            <a:pPr marL="0" indent="0" algn="just">
              <a:buNone/>
            </a:pPr>
            <a:endParaRPr lang="en-I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zh-CN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Reporting and Analytics:</a:t>
            </a: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Provides insights into trainer performance, course completion rates, session attendance, and other relevant metrics.</a:t>
            </a:r>
          </a:p>
          <a:p>
            <a:pPr algn="just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B0E8AC-0563-0FFF-FDDC-C45D0D68FEAB}"/>
              </a:ext>
            </a:extLst>
          </p:cNvPr>
          <p:cNvGrpSpPr/>
          <p:nvPr/>
        </p:nvGrpSpPr>
        <p:grpSpPr>
          <a:xfrm>
            <a:off x="503852" y="1296955"/>
            <a:ext cx="4133429" cy="4161453"/>
            <a:chOff x="464574" y="1821420"/>
            <a:chExt cx="5213329" cy="39599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C9E268-70C7-1179-D194-D34DECD46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57278"/>
              <a:ext cx="4839703" cy="3424090"/>
            </a:xfrm>
            <a:prstGeom prst="rect">
              <a:avLst/>
            </a:prstGeom>
          </p:spPr>
        </p:pic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BDC6FF8A-115E-9345-303C-497CCF8BF3B5}"/>
                </a:ext>
              </a:extLst>
            </p:cNvPr>
            <p:cNvSpPr/>
            <p:nvPr/>
          </p:nvSpPr>
          <p:spPr>
            <a:xfrm>
              <a:off x="464574" y="1821420"/>
              <a:ext cx="2691581" cy="1071716"/>
            </a:xfrm>
            <a:prstGeom prst="cloudCallout">
              <a:avLst>
                <a:gd name="adj1" fmla="val 36519"/>
                <a:gd name="adj2" fmla="val 5974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Humanst521 BT" panose="020B0602020204020204" pitchFamily="34" charset="0"/>
                </a:rPr>
                <a:t>I Understand the Concept… But I can’t able summarized it…!!!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4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77" y="1905000"/>
            <a:ext cx="10506236" cy="400622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Backend:</a:t>
            </a:r>
            <a:r>
              <a:rPr lang="en-IN" altLang="zh-CN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Spring Boot (Java)</a:t>
            </a:r>
          </a:p>
          <a:p>
            <a:pPr algn="just">
              <a:buFont typeface="Arial" panose="020B0604020202020204" pitchFamily="34" charset="0"/>
            </a:pPr>
            <a:endParaRPr lang="en-IN" altLang="zh-CN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altLang="zh-CN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Frontend:</a:t>
            </a:r>
            <a:r>
              <a:rPr lang="en-IN" altLang="zh-CN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HTML, CSS, </a:t>
            </a:r>
            <a:r>
              <a:rPr lang="en-US" altLang="en-IN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Angular</a:t>
            </a:r>
            <a:endParaRPr lang="en-IN" altLang="zh-CN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</a:pPr>
            <a:endParaRPr lang="en-IN" altLang="zh-CN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altLang="zh-CN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Database:</a:t>
            </a:r>
            <a:r>
              <a:rPr lang="en-IN" altLang="zh-CN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MySQL or any other relational database management system (RDBMS)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altLang="zh-CN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</a:pPr>
            <a:endParaRPr lang="en-IN" altLang="zh-CN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Other Tools:</a:t>
            </a:r>
            <a:r>
              <a:rPr lang="en-IN" altLang="zh-CN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ModelMapper</a:t>
            </a:r>
            <a:r>
              <a:rPr lang="en-IN" altLang="zh-CN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for object mapping, </a:t>
            </a:r>
            <a:r>
              <a:rPr lang="en-IN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Thymeleaf</a:t>
            </a:r>
            <a:r>
              <a:rPr lang="en-IN" altLang="zh-CN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for server-side </a:t>
            </a:r>
            <a:r>
              <a:rPr lang="en-IN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templating</a:t>
            </a:r>
            <a:r>
              <a:rPr lang="en-IN" altLang="zh-CN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Git for version control, etc.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 smtClean="0"/>
              <a:t>                   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              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701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785" y="624110"/>
            <a:ext cx="9619828" cy="1280890"/>
          </a:xfrm>
        </p:spPr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Digram</a:t>
            </a:r>
            <a:endParaRPr lang="en-IN" dirty="0"/>
          </a:p>
        </p:txBody>
      </p:sp>
      <p:pic>
        <p:nvPicPr>
          <p:cNvPr id="6" name="Content Placeholder 5" descr="PlantUML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6874" y="1594920"/>
            <a:ext cx="8745954" cy="4746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5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45" y="1474580"/>
            <a:ext cx="6488890" cy="477693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Discuss the goals of the project: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Providing a centralized platform to manage trainers, courses, and sessions.</a:t>
            </a:r>
          </a:p>
          <a:p>
            <a:pPr marL="0" indent="0" algn="just">
              <a:buNone/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Streamlining the process of adding, updating, and deleting trainers, courses, and sessions.</a:t>
            </a:r>
          </a:p>
          <a:p>
            <a:pPr marL="0" indent="0" algn="just">
              <a:buNone/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Tracking the progress of trainers and courses to ensure alignment with syllabus objectives.</a:t>
            </a:r>
          </a:p>
          <a:p>
            <a:pPr algn="just">
              <a:buFont typeface="Arial" panose="020B0604020202020204" pitchFamily="34" charset="0"/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Generating reports and analytics to assess performance and make data-driven decisions.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C4D8-A604-8DEA-49F3-E1C2FD26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67" y="1825625"/>
            <a:ext cx="4050276" cy="40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690"/>
            <a:ext cx="10515600" cy="999444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0923" y="1182132"/>
            <a:ext cx="5372878" cy="438824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</a:pP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Discuss potential future enhancements or features:</a:t>
            </a:r>
          </a:p>
          <a:p>
            <a:pPr algn="just">
              <a:buFont typeface="Arial" panose="020B0604020202020204" pitchFamily="34" charset="0"/>
            </a:pPr>
            <a:endParaRPr lang="en-I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Integration with Learning Management Systems (LMS</a:t>
            </a:r>
            <a:r>
              <a:rPr lang="en-IN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</a:pPr>
            <a:endParaRPr lang="en-I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Automated notifications for session reminders</a:t>
            </a:r>
          </a:p>
          <a:p>
            <a:pPr marL="0" indent="0" algn="just">
              <a:buNone/>
            </a:pPr>
            <a:endParaRPr lang="en-I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</a:pP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Enhanced analytics and predictive </a:t>
            </a:r>
            <a:r>
              <a:rPr lang="en-IN" altLang="zh-CN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modeling</a:t>
            </a:r>
            <a:r>
              <a:rPr lang="en-I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for performance forecasting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 descr="How to Write a Book Summary (In a Few Easy Steps) - Basmo">
            <a:extLst>
              <a:ext uri="{FF2B5EF4-FFF2-40B4-BE49-F238E27FC236}">
                <a16:creationId xmlns:a16="http://schemas.microsoft.com/office/drawing/2014/main" id="{B469B826-E3F9-1BA4-AF26-96E10E6C2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r="19505"/>
          <a:stretch/>
        </p:blipFill>
        <p:spPr bwMode="auto">
          <a:xfrm>
            <a:off x="1160208" y="2071599"/>
            <a:ext cx="4257368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767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Century Gothic</vt:lpstr>
      <vt:lpstr>Humanst521 BT</vt:lpstr>
      <vt:lpstr>Times New Roman</vt:lpstr>
      <vt:lpstr>Wingdings 3</vt:lpstr>
      <vt:lpstr>Wisp</vt:lpstr>
      <vt:lpstr>            symbiosis skills and professional  university [sspu]</vt:lpstr>
      <vt:lpstr>CONTENT</vt:lpstr>
      <vt:lpstr>INTRODUCTION </vt:lpstr>
      <vt:lpstr>Problem Statement</vt:lpstr>
      <vt:lpstr>Key Features</vt:lpstr>
      <vt:lpstr>Technology</vt:lpstr>
      <vt:lpstr>Class Digram</vt:lpstr>
      <vt:lpstr>OBJECTIVES</vt:lpstr>
      <vt:lpstr>Future Scope</vt:lpstr>
      <vt:lpstr>PowerPoint Presentation</vt:lpstr>
      <vt:lpstr>             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S.V.I.T. College of Engineering , Chincholi, Nashik       Department of Information Technology</dc:title>
  <dc:creator>KAJAL NAIKWADE</dc:creator>
  <cp:lastModifiedBy>KAJAL NAIKWADE</cp:lastModifiedBy>
  <cp:revision>22</cp:revision>
  <dcterms:modified xsi:type="dcterms:W3CDTF">2024-03-07T10:20:53Z</dcterms:modified>
</cp:coreProperties>
</file>